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296" r:id="rId4"/>
    <p:sldId id="260" r:id="rId5"/>
    <p:sldId id="288" r:id="rId6"/>
    <p:sldId id="307" r:id="rId7"/>
    <p:sldId id="298" r:id="rId8"/>
    <p:sldId id="303" r:id="rId9"/>
    <p:sldId id="295" r:id="rId10"/>
    <p:sldId id="305" r:id="rId11"/>
    <p:sldId id="306" r:id="rId12"/>
    <p:sldId id="304" r:id="rId13"/>
    <p:sldId id="278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6E"/>
    <a:srgbClr val="58BCB6"/>
    <a:srgbClr val="18B8B9"/>
    <a:srgbClr val="CCFFCC"/>
    <a:srgbClr val="FF99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6E4E-5135-4121-9957-2B8082C7DE40}">
  <a:tblStyle styleId="{674E6E4E-5135-4121-9957-2B8082C7DE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/>
    <p:restoredTop sz="94694"/>
  </p:normalViewPr>
  <p:slideViewPr>
    <p:cSldViewPr>
      <p:cViewPr varScale="1">
        <p:scale>
          <a:sx n="161" d="100"/>
          <a:sy n="161" d="100"/>
        </p:scale>
        <p:origin x="131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38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93035-039B-C549-8C61-83ADE7EA1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BA4EE-2C10-5F4F-AB06-6B219F88C7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90EE-3CB5-6C42-8E17-9FB8FB5E6F71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5E97C-97A7-4E48-890C-FA1BAA33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384DB-6610-EA4F-A8C6-0E937FF97F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3794-2CFF-8D49-BEBE-2B814273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7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37931725" lvl="1" indent="-37474525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lvl="2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lvl="3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lvl="4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4339" name="Google Shape;88;g35f391192_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11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2531" name="Google Shape;116;g35f391192_0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11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1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579" name="Google Shape;324;g35ed75ccf_0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11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 Option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D4664-84D4-DC4D-9AAA-220364728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9144001" cy="48009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708172"/>
            <a:ext cx="9387840" cy="812006"/>
          </a:xfrm>
        </p:spPr>
        <p:txBody>
          <a:bodyPr anchor="ctr" anchorCtr="0"/>
          <a:lstStyle>
            <a:lvl1pPr algn="l">
              <a:defRPr sz="4000" b="1" i="0" cap="all">
                <a:solidFill>
                  <a:schemeClr val="bg2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20178"/>
            <a:ext cx="9387840" cy="661987"/>
          </a:xfrm>
        </p:spPr>
        <p:txBody>
          <a:bodyPr anchor="ctr" anchorCtr="0"/>
          <a:lstStyle>
            <a:lvl1pPr marL="0" indent="0" algn="l">
              <a:buNone/>
              <a:defRPr sz="2000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E95F26B0-0265-F949-8E10-5BC18166B34C}"/>
              </a:ext>
            </a:extLst>
          </p:cNvPr>
          <p:cNvSpPr/>
          <p:nvPr userDrawn="1"/>
        </p:nvSpPr>
        <p:spPr>
          <a:xfrm rot="5400000">
            <a:off x="-232053" y="3804427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E3CDF-A071-E240-8C7C-0EEBFB481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00" y="4472304"/>
            <a:ext cx="3154680" cy="6572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+ Pictur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00" y="315241"/>
            <a:ext cx="4577495" cy="1052513"/>
          </a:xfrm>
        </p:spPr>
        <p:txBody>
          <a:bodyPr anchor="ctr" anchorCtr="0"/>
          <a:lstStyle>
            <a:lvl1pPr>
              <a:defRPr sz="3600" b="1" i="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Google Shape;39;p5"/>
          <p:cNvSpPr txBox="1">
            <a:spLocks noGrp="1"/>
          </p:cNvSpPr>
          <p:nvPr>
            <p:ph type="body" idx="1"/>
          </p:nvPr>
        </p:nvSpPr>
        <p:spPr>
          <a:xfrm>
            <a:off x="878500" y="1521389"/>
            <a:ext cx="4600576" cy="34582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tx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3396343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D342E44D-739E-BC49-AFDC-1C5991F643A3}"/>
              </a:ext>
            </a:extLst>
          </p:cNvPr>
          <p:cNvSpPr/>
          <p:nvPr userDrawn="1"/>
        </p:nvSpPr>
        <p:spPr>
          <a:xfrm rot="5400000">
            <a:off x="-232053" y="531751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3628D-7993-AE43-93AE-697F4837F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-2" y="854096"/>
            <a:ext cx="9144001" cy="42894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F1C62-B1D5-0749-AB39-0C010DEF2A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26DED5-1604-9548-8E5E-241EB4E328D5}"/>
              </a:ext>
            </a:extLst>
          </p:cNvPr>
          <p:cNvSpPr>
            <a:spLocks noGrp="1"/>
          </p:cNvSpPr>
          <p:nvPr userDrawn="1"/>
        </p:nvSpPr>
        <p:spPr bwMode="auto">
          <a:xfrm>
            <a:off x="622610" y="345003"/>
            <a:ext cx="60340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 b="1" i="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9pPr>
          </a:lstStyle>
          <a:p>
            <a:endParaRPr lang="en-US" sz="6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Google Shape;55;p7">
            <a:extLst>
              <a:ext uri="{FF2B5EF4-FFF2-40B4-BE49-F238E27FC236}">
                <a16:creationId xmlns:a16="http://schemas.microsoft.com/office/drawing/2014/main" id="{27D67B38-C85D-554B-A210-2ABA2F33C3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626" y="307810"/>
            <a:ext cx="4551374" cy="74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56;p7">
            <a:extLst>
              <a:ext uri="{FF2B5EF4-FFF2-40B4-BE49-F238E27FC236}">
                <a16:creationId xmlns:a16="http://schemas.microsoft.com/office/drawing/2014/main" id="{CE31D36D-454D-904F-A337-19F13B4BB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1627" y="1142983"/>
            <a:ext cx="4551374" cy="463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F196C5-BDC1-8244-9B68-DD88F8E648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0" y="318120"/>
            <a:ext cx="3886200" cy="2787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3149C56-7101-1C44-BCA3-6084035B46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8673" y="3267858"/>
            <a:ext cx="3186727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817CC13-6726-3949-8DB7-01A11FA88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029" y="3267858"/>
            <a:ext cx="2691344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929FAF5B-7375-B140-B66C-E131CF107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5509" y="3267858"/>
            <a:ext cx="2648041" cy="1767949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Google Shape;56;p7">
            <a:extLst>
              <a:ext uri="{FF2B5EF4-FFF2-40B4-BE49-F238E27FC236}">
                <a16:creationId xmlns:a16="http://schemas.microsoft.com/office/drawing/2014/main" id="{1FBCB367-B1B6-234B-9917-F1E89E64C0C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01626" y="1693529"/>
            <a:ext cx="4551374" cy="463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1800">
                <a:solidFill>
                  <a:schemeClr val="accent5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78064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2DCBB-CD31-C548-B289-A420F6CFEF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Google Shape;39;p5">
            <a:extLst>
              <a:ext uri="{FF2B5EF4-FFF2-40B4-BE49-F238E27FC236}">
                <a16:creationId xmlns:a16="http://schemas.microsoft.com/office/drawing/2014/main" id="{80A8F9E8-67FC-9848-963C-2832867FD45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9600" y="1043501"/>
            <a:ext cx="3757863" cy="36712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7" name="Google Shape;39;p5">
            <a:extLst>
              <a:ext uri="{FF2B5EF4-FFF2-40B4-BE49-F238E27FC236}">
                <a16:creationId xmlns:a16="http://schemas.microsoft.com/office/drawing/2014/main" id="{B5078B41-9663-F84D-A60D-8C224DF3F04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4842710" y="1043501"/>
            <a:ext cx="3757863" cy="3671206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2891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A4993-2A08-F446-A3AB-97E0F4E28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9250" y="1428750"/>
            <a:ext cx="5143500" cy="228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849F3-9523-F842-9533-B5FEFE1585C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329;p34">
            <a:extLst>
              <a:ext uri="{FF2B5EF4-FFF2-40B4-BE49-F238E27FC236}">
                <a16:creationId xmlns:a16="http://schemas.microsoft.com/office/drawing/2014/main" id="{D8970A0D-96AA-D149-BE8A-3B47EA31389D}"/>
              </a:ext>
            </a:extLst>
          </p:cNvPr>
          <p:cNvSpPr/>
          <p:nvPr userDrawn="1"/>
        </p:nvSpPr>
        <p:spPr>
          <a:xfrm>
            <a:off x="3479663" y="639582"/>
            <a:ext cx="1068388" cy="971550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00E26A-D381-5F45-9E20-B412CAE70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916" y="209550"/>
            <a:ext cx="5155604" cy="1052513"/>
          </a:xfrm>
        </p:spPr>
        <p:txBody>
          <a:bodyPr anchor="ctr" anchorCtr="0"/>
          <a:lstStyle>
            <a:lvl1pPr>
              <a:defRPr sz="44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CA" dirty="0"/>
              <a:t>Thanks!</a:t>
            </a:r>
            <a:endParaRPr lang="en-US" dirty="0"/>
          </a:p>
        </p:txBody>
      </p:sp>
      <p:sp>
        <p:nvSpPr>
          <p:cNvPr id="8" name="Google Shape;39;p5">
            <a:extLst>
              <a:ext uri="{FF2B5EF4-FFF2-40B4-BE49-F238E27FC236}">
                <a16:creationId xmlns:a16="http://schemas.microsoft.com/office/drawing/2014/main" id="{1000FDBF-EB23-C84F-BA40-2834E1B5095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72765" y="1409363"/>
            <a:ext cx="5181600" cy="565464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 b="0" i="0">
                <a:solidFill>
                  <a:schemeClr val="accent5"/>
                </a:solidFill>
                <a:latin typeface="Trebuchet MS" panose="020B070302020209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r>
              <a:rPr lang="en-CA" dirty="0"/>
              <a:t>Any questions?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0385F-F09A-4B48-84F0-FDEA27DB2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038" y="4171950"/>
            <a:ext cx="420624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4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 Slide Only Option #2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D6E1E-DB4B-7144-BB61-304C1C7D4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448" y="0"/>
            <a:ext cx="920144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7C2487-F1A7-B846-B0A9-CFA51783D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4171950"/>
            <a:ext cx="3886200" cy="809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2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F0CC42-A856-6647-A12A-BDA46262F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9250" y="1428750"/>
            <a:ext cx="5143500" cy="2286000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6034500" cy="7443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56;p7"/>
          <p:cNvSpPr txBox="1">
            <a:spLocks noGrp="1"/>
          </p:cNvSpPr>
          <p:nvPr>
            <p:ph type="body" idx="1"/>
          </p:nvPr>
        </p:nvSpPr>
        <p:spPr>
          <a:xfrm>
            <a:off x="838200" y="1428750"/>
            <a:ext cx="2919750" cy="30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10" name="Google Shape;57;p7"/>
          <p:cNvSpPr txBox="1">
            <a:spLocks noGrp="1"/>
          </p:cNvSpPr>
          <p:nvPr>
            <p:ph type="body" idx="2"/>
          </p:nvPr>
        </p:nvSpPr>
        <p:spPr>
          <a:xfrm>
            <a:off x="3986550" y="1428750"/>
            <a:ext cx="2895600" cy="30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114300" lvl="0" indent="0" rtl="0">
              <a:spcBef>
                <a:spcPts val="600"/>
              </a:spcBef>
              <a:spcAft>
                <a:spcPts val="0"/>
              </a:spcAft>
              <a:buSzPts val="1800"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 dirty="0"/>
          </a:p>
        </p:txBody>
      </p:sp>
      <p:sp>
        <p:nvSpPr>
          <p:cNvPr id="6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3296-10EC-D640-8F4E-95E869EA9EE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Google Shape;11;p2">
            <a:extLst>
              <a:ext uri="{FF2B5EF4-FFF2-40B4-BE49-F238E27FC236}">
                <a16:creationId xmlns:a16="http://schemas.microsoft.com/office/drawing/2014/main" id="{99D3A34B-41B2-F04E-8985-8E40EBC40840}"/>
              </a:ext>
            </a:extLst>
          </p:cNvPr>
          <p:cNvSpPr/>
          <p:nvPr userDrawn="1"/>
        </p:nvSpPr>
        <p:spPr>
          <a:xfrm rot="5400000">
            <a:off x="-237370" y="577202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- Dark Blue">
    <p:bg>
      <p:bgPr>
        <a:gradFill flip="none" rotWithShape="1">
          <a:gsLst>
            <a:gs pos="99000">
              <a:schemeClr val="accent5">
                <a:lumMod val="60000"/>
                <a:lumOff val="40000"/>
              </a:schemeClr>
            </a:gs>
            <a:gs pos="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7467600" cy="744300"/>
          </a:xfrm>
        </p:spPr>
        <p:txBody>
          <a:bodyPr anchor="ctr" anchorCtr="0"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2" name="Google Shape;39;p5"/>
          <p:cNvSpPr txBox="1">
            <a:spLocks noGrp="1"/>
          </p:cNvSpPr>
          <p:nvPr>
            <p:ph type="body" idx="1"/>
          </p:nvPr>
        </p:nvSpPr>
        <p:spPr>
          <a:xfrm>
            <a:off x="914400" y="1425575"/>
            <a:ext cx="23622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62116-04C9-F24A-A0D0-0C139FC2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Google Shape;39;p5"/>
          <p:cNvSpPr txBox="1">
            <a:spLocks noGrp="1"/>
          </p:cNvSpPr>
          <p:nvPr>
            <p:ph type="body" idx="11"/>
          </p:nvPr>
        </p:nvSpPr>
        <p:spPr>
          <a:xfrm>
            <a:off x="3581400" y="1425575"/>
            <a:ext cx="2438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7" name="Google Shape;39;p5"/>
          <p:cNvSpPr txBox="1">
            <a:spLocks noGrp="1"/>
          </p:cNvSpPr>
          <p:nvPr>
            <p:ph type="body" idx="12"/>
          </p:nvPr>
        </p:nvSpPr>
        <p:spPr>
          <a:xfrm>
            <a:off x="6324600" y="1425575"/>
            <a:ext cx="2057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C7020A2F-0762-C649-83F3-7C4F2269BF3C}"/>
              </a:ext>
            </a:extLst>
          </p:cNvPr>
          <p:cNvSpPr/>
          <p:nvPr userDrawn="1"/>
        </p:nvSpPr>
        <p:spPr>
          <a:xfrm rot="5400000">
            <a:off x="-232052" y="441603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- Picture + Text">
    <p:bg>
      <p:bgPr>
        <a:gradFill flip="none" rotWithShape="1">
          <a:gsLst>
            <a:gs pos="0">
              <a:schemeClr val="bg2"/>
            </a:gs>
            <a:gs pos="99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F62116-04C9-F24A-A0D0-0C139FC2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119385-AF69-2645-A6F8-0A7E84BB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4648200" cy="1052513"/>
          </a:xfr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9" name="Google Shape;39;p5">
            <a:extLst>
              <a:ext uri="{FF2B5EF4-FFF2-40B4-BE49-F238E27FC236}">
                <a16:creationId xmlns:a16="http://schemas.microsoft.com/office/drawing/2014/main" id="{15F07BBE-84C3-E94C-9607-E4BFF7C168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475700"/>
            <a:ext cx="4672350" cy="34582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bg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lang="en-CA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F5A4744-EB01-E74D-91CA-A0189CAE4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9753" y="0"/>
            <a:ext cx="33147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46C225A6-5B1A-2345-8E94-10BD25A67254}"/>
              </a:ext>
            </a:extLst>
          </p:cNvPr>
          <p:cNvSpPr/>
          <p:nvPr userDrawn="1"/>
        </p:nvSpPr>
        <p:spPr>
          <a:xfrm rot="5400000">
            <a:off x="-239487" y="428636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575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A3465-10BA-6841-B502-7E4F0BC70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9926"/>
            <a:ext cx="9144000" cy="3583574"/>
          </a:xfrm>
          <a:prstGeom prst="rect">
            <a:avLst/>
          </a:prstGeom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66800" y="622975"/>
            <a:ext cx="5586750" cy="744300"/>
          </a:xfrm>
          <a:prstGeom prst="rect">
            <a:avLst/>
          </a:prstGeom>
        </p:spPr>
        <p:txBody>
          <a:bodyPr spcFirstLastPara="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chemeClr val="bg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66800" y="1581150"/>
            <a:ext cx="566295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2400">
                <a:solidFill>
                  <a:schemeClr val="accent5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5" name="Google Shape;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D4-42FA-DD43-92BC-30F334D92343}" type="slidenum">
              <a:rPr lang="en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Google Shape;11;p2">
            <a:extLst>
              <a:ext uri="{FF2B5EF4-FFF2-40B4-BE49-F238E27FC236}">
                <a16:creationId xmlns:a16="http://schemas.microsoft.com/office/drawing/2014/main" id="{C7DF1C4F-072E-4547-A3A1-BC4CCD15DCB3}"/>
              </a:ext>
            </a:extLst>
          </p:cNvPr>
          <p:cNvSpPr/>
          <p:nvPr userDrawn="1"/>
        </p:nvSpPr>
        <p:spPr>
          <a:xfrm rot="5400000">
            <a:off x="-232053" y="684152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e Yourself!">
    <p:bg>
      <p:bgPr>
        <a:gradFill flip="none" rotWithShape="1">
          <a:gsLst>
            <a:gs pos="100000">
              <a:schemeClr val="accent5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457419"/>
            <a:ext cx="8534400" cy="888051"/>
          </a:xfrm>
        </p:spPr>
        <p:txBody>
          <a:bodyPr anchor="ctr" anchorCtr="0"/>
          <a:lstStyle>
            <a:lvl1pPr algn="r">
              <a:defRPr sz="4000" b="1" cap="all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4321331"/>
            <a:ext cx="8534400" cy="661987"/>
          </a:xfrm>
        </p:spPr>
        <p:txBody>
          <a:bodyPr anchor="ctr" anchorCtr="0"/>
          <a:lstStyle>
            <a:lvl1pPr marL="0" indent="0" algn="r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070D42-E448-C141-B58A-100026C1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76566" y="766266"/>
            <a:ext cx="5143501" cy="3608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28E661-0E0B-EA46-8FA0-562285CF1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67558" y="767556"/>
            <a:ext cx="5143501" cy="3608389"/>
          </a:xfrm>
          <a:prstGeom prst="rect">
            <a:avLst/>
          </a:prstGeom>
        </p:spPr>
      </p:pic>
      <p:sp>
        <p:nvSpPr>
          <p:cNvPr id="5" name="Google Shape;27;p4"/>
          <p:cNvSpPr txBox="1">
            <a:spLocks noChangeArrowheads="1"/>
          </p:cNvSpPr>
          <p:nvPr/>
        </p:nvSpPr>
        <p:spPr bwMode="auto">
          <a:xfrm>
            <a:off x="3594100" y="552450"/>
            <a:ext cx="1955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CA" sz="9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  <a:sym typeface="Lato" charset="0"/>
              </a:rPr>
              <a:t>“</a:t>
            </a:r>
            <a:endParaRPr lang="en-US" sz="9600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  <a:sym typeface="Lato" charset="0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Tx/>
              <a:buNone/>
              <a:defRPr sz="3200" i="1">
                <a:solidFill>
                  <a:schemeClr val="accent5"/>
                </a:solidFill>
                <a:latin typeface="Times    "/>
                <a:cs typeface="Times    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endParaRPr dirty="0"/>
          </a:p>
        </p:txBody>
      </p:sp>
      <p:sp>
        <p:nvSpPr>
          <p:cNvPr id="6" name="Google Shape;28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BEC9-37FD-6948-B338-3A668D2647DE}" type="slidenum">
              <a:rPr lang="en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option 2">
    <p:bg>
      <p:bgPr>
        <a:gradFill flip="none" rotWithShape="1">
          <a:gsLst>
            <a:gs pos="100000">
              <a:schemeClr val="bg1"/>
            </a:gs>
            <a:gs pos="5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8F4E4D-50AB-164A-A7E4-A50424CDB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99312" y="1203562"/>
            <a:ext cx="5143504" cy="27405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Google Shape;56;p7"/>
          <p:cNvSpPr txBox="1">
            <a:spLocks noGrp="1"/>
          </p:cNvSpPr>
          <p:nvPr/>
        </p:nvSpPr>
        <p:spPr>
          <a:xfrm>
            <a:off x="3029216" y="113648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" name="Google Shape;57;p7"/>
          <p:cNvSpPr txBox="1">
            <a:spLocks noGrp="1"/>
          </p:cNvSpPr>
          <p:nvPr/>
        </p:nvSpPr>
        <p:spPr>
          <a:xfrm>
            <a:off x="5219978" y="113648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" name="Google Shape;11;p2">
            <a:extLst>
              <a:ext uri="{FF2B5EF4-FFF2-40B4-BE49-F238E27FC236}">
                <a16:creationId xmlns:a16="http://schemas.microsoft.com/office/drawing/2014/main" id="{BC13A9F0-5F2F-C345-B4C5-BF5BBDDDE858}"/>
              </a:ext>
            </a:extLst>
          </p:cNvPr>
          <p:cNvSpPr/>
          <p:nvPr userDrawn="1"/>
        </p:nvSpPr>
        <p:spPr>
          <a:xfrm rot="5400000">
            <a:off x="-229380" y="607953"/>
            <a:ext cx="1083600" cy="619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DF3107-C7BB-CD48-9836-84F50D0A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62"/>
            <a:ext cx="7467600" cy="744300"/>
          </a:xfrm>
        </p:spPr>
        <p:txBody>
          <a:bodyPr anchor="ctr" anchorCtr="0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B612300D-AFA5-4F46-9A9F-DC8997635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06587"/>
            <a:ext cx="23622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17" name="Google Shape;39;p5">
            <a:extLst>
              <a:ext uri="{FF2B5EF4-FFF2-40B4-BE49-F238E27FC236}">
                <a16:creationId xmlns:a16="http://schemas.microsoft.com/office/drawing/2014/main" id="{964AA085-8177-EC40-8226-840F0E4A852F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3505200" y="1606587"/>
            <a:ext cx="2438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  <p:sp>
        <p:nvSpPr>
          <p:cNvPr id="18" name="Google Shape;39;p5">
            <a:extLst>
              <a:ext uri="{FF2B5EF4-FFF2-40B4-BE49-F238E27FC236}">
                <a16:creationId xmlns:a16="http://schemas.microsoft.com/office/drawing/2014/main" id="{F1BE59FD-B747-ED44-A736-C2FEBAE973C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248400" y="1606587"/>
            <a:ext cx="2057400" cy="304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Tx/>
              <a:buNone/>
              <a:defRPr sz="1800">
                <a:solidFill>
                  <a:schemeClr val="bg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/>
            </a:gs>
            <a:gs pos="53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38188" y="517525"/>
            <a:ext cx="60340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38188" y="1476375"/>
            <a:ext cx="603408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804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defRPr>
            </a:lvl1pPr>
          </a:lstStyle>
          <a:p>
            <a:pPr>
              <a:defRPr/>
            </a:pPr>
            <a:fld id="{06A5C9CB-E1BC-D448-A930-E4C453A32F4A}" type="slidenum">
              <a:rPr lang="en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6" r:id="rId3"/>
    <p:sldLayoutId id="2147483700" r:id="rId4"/>
    <p:sldLayoutId id="2147483709" r:id="rId5"/>
    <p:sldLayoutId id="2147483697" r:id="rId6"/>
    <p:sldLayoutId id="2147483704" r:id="rId7"/>
    <p:sldLayoutId id="2147483695" r:id="rId8"/>
    <p:sldLayoutId id="2147483705" r:id="rId9"/>
    <p:sldLayoutId id="2147483703" r:id="rId10"/>
    <p:sldLayoutId id="2147483716" r:id="rId11"/>
    <p:sldLayoutId id="2147483717" r:id="rId12"/>
    <p:sldLayoutId id="2147483712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1" i="0">
          <a:solidFill>
            <a:srgbClr val="000000"/>
          </a:solidFill>
          <a:latin typeface="Trebuchet MS" panose="020B0703020202090204" pitchFamily="34" charset="0"/>
          <a:ea typeface="Trebuchet MS" panose="020B0703020202090204" pitchFamily="34" charset="0"/>
          <a:cs typeface="Arial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 b="0" i="0">
          <a:solidFill>
            <a:srgbClr val="000000"/>
          </a:solidFill>
          <a:latin typeface="Trebuchet MS" panose="020B0703020202090204" pitchFamily="34" charset="0"/>
          <a:ea typeface="Trebuchet MS" panose="020B0703020202090204" pitchFamily="34" charset="0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4E67-9FC6-5D49-A782-F5683565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7010400" cy="744300"/>
          </a:xfrm>
        </p:spPr>
        <p:txBody>
          <a:bodyPr/>
          <a:lstStyle/>
          <a:p>
            <a:r>
              <a:rPr lang="en-CA" sz="3200" dirty="0"/>
              <a:t>Presentation Blunders To Avoid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F4D1-7C4D-2A4B-B75D-D9118BA31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dirty="0"/>
              <a:t>Avoid unnecessary animations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65A2B-7361-3E4C-9FD4-96C56E410D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572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dirty="0"/>
              <a:t>Only add content that supports your main points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33F5B-E516-184A-A4F8-4E8B1D5E87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A3296-10EC-D640-8F4E-95E869EA9EEA}" type="slidenum">
              <a:rPr lang="en-C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5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5F27E-EB39-554F-AE8F-4C6023F646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781E9-5DB5-7A4B-A767-9BC6AFA9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19162"/>
            <a:ext cx="7467600" cy="744300"/>
          </a:xfrm>
        </p:spPr>
        <p:txBody>
          <a:bodyPr/>
          <a:lstStyle/>
          <a:p>
            <a:r>
              <a:rPr lang="en-US" sz="3600" dirty="0"/>
              <a:t>Slides into three concepts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BE83-C75A-1341-97D0-74D9A28F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2362200" cy="3043200"/>
          </a:xfrm>
        </p:spPr>
        <p:txBody>
          <a:bodyPr/>
          <a:lstStyle/>
          <a:p>
            <a:pPr marL="3619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Give a compelling structure to your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D9370-AFAA-9446-8756-85525EEF0B2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24200" y="1962150"/>
            <a:ext cx="2438400" cy="3043200"/>
          </a:xfrm>
        </p:spPr>
        <p:txBody>
          <a:bodyPr/>
          <a:lstStyle/>
          <a:p>
            <a:pPr marL="3619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Keep your audience engaged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57C52F-8E07-DF45-8966-FA262FA731B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67400" y="1962150"/>
            <a:ext cx="2057400" cy="3043200"/>
          </a:xfrm>
        </p:spPr>
        <p:txBody>
          <a:bodyPr/>
          <a:lstStyle/>
          <a:p>
            <a:pPr marL="3619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234885935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5080-1743-B549-9E0D-09F3F68551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78D2F-7F49-FC44-B5A1-BC7838A08DC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9600" y="1043501"/>
            <a:ext cx="3962400" cy="3671206"/>
          </a:xfrm>
        </p:spPr>
        <p:txBody>
          <a:bodyPr/>
          <a:lstStyle/>
          <a:p>
            <a:pPr marL="4191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dirty="0"/>
              <a:t>Remember the point of your presentation is to get a point or message across and although you are the presenter, it is completely fine to use video in your PowerPoint.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C57AE-AE50-954C-B38A-0C8C4323216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CA" dirty="0"/>
              <a:t>A relevant video </a:t>
            </a:r>
            <a:br>
              <a:rPr lang="en-CA" dirty="0"/>
            </a:br>
            <a:r>
              <a:rPr lang="en-CA" dirty="0"/>
              <a:t>can give you some breathing time to prepare the next slides while equally informing the audience on a particular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5425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E6E2A7-4DF0-EE42-AF5A-6214B76E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93A316-71EF-704B-8D82-1D5284C4A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#2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C35ED4-42FA-DD43-92BC-30F334D92343}" type="slidenum">
              <a:rPr lang="en-CA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EBDC0-E3B9-9A4E-BB41-D5892564574F}"/>
              </a:ext>
            </a:extLst>
          </p:cNvPr>
          <p:cNvSpPr txBox="1"/>
          <p:nvPr/>
        </p:nvSpPr>
        <p:spPr>
          <a:xfrm>
            <a:off x="9296400" y="11826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4E08FA9-5A54-3548-AE51-249798EE3CDD}"/>
              </a:ext>
            </a:extLst>
          </p:cNvPr>
          <p:cNvSpPr txBox="1">
            <a:spLocks/>
          </p:cNvSpPr>
          <p:nvPr/>
        </p:nvSpPr>
        <p:spPr bwMode="auto">
          <a:xfrm>
            <a:off x="852107" y="536533"/>
            <a:ext cx="5586750" cy="7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3600" b="1" i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/>
              <a:t>Want to Change </a:t>
            </a:r>
            <a:br>
              <a:rPr lang="en-US" kern="0" dirty="0"/>
            </a:br>
            <a:r>
              <a:rPr lang="en-US" kern="0" dirty="0"/>
              <a:t>the picture?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F8DD4F-2CBB-8643-AE50-27F64E6432F2}"/>
              </a:ext>
            </a:extLst>
          </p:cNvPr>
          <p:cNvSpPr txBox="1">
            <a:spLocks/>
          </p:cNvSpPr>
          <p:nvPr/>
        </p:nvSpPr>
        <p:spPr bwMode="auto">
          <a:xfrm>
            <a:off x="852107" y="1707603"/>
            <a:ext cx="3783974" cy="30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defRPr sz="2400" b="0" i="0">
                <a:solidFill>
                  <a:schemeClr val="tx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/>
                <a:sym typeface="Arial" charset="0"/>
              </a:defRPr>
            </a:lvl1pPr>
            <a:lvl2pPr marL="914400" lvl="1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371600" lvl="2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828800" lvl="3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286000" lvl="4" indent="-38100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charset="0"/>
              <a:buChar char="◦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/>
            <a:r>
              <a:rPr lang="en-US" kern="0" dirty="0"/>
              <a:t>Change the picture so it</a:t>
            </a:r>
          </a:p>
          <a:p>
            <a:pPr marL="76200" indent="0"/>
            <a:r>
              <a:rPr lang="en-US" kern="0" dirty="0"/>
              <a:t>Relates to your Text! </a:t>
            </a:r>
          </a:p>
          <a:p>
            <a:pPr marL="76200" indent="0"/>
            <a:r>
              <a:rPr lang="en-US" kern="0" dirty="0"/>
              <a:t>Delete this picture and just click on the picture icon.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525097A-3323-0346-820F-6CD615E34B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3"/>
          <a:stretch/>
        </p:blipFill>
        <p:spPr>
          <a:xfrm>
            <a:off x="5747657" y="0"/>
            <a:ext cx="3396343" cy="5143500"/>
          </a:xfr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038350" y="1476375"/>
            <a:ext cx="5067300" cy="3044825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5A6F73"/>
              </a:buClr>
              <a:buSzTx/>
              <a:buFont typeface="Lato Light" charset="0"/>
              <a:buNone/>
            </a:pPr>
            <a:r>
              <a:rPr lang="en-US" sz="4000" b="1" i="0" dirty="0">
                <a:solidFill>
                  <a:schemeClr val="bg2"/>
                </a:solidFill>
                <a:latin typeface="Times    " charset="0"/>
                <a:ea typeface="Lato Light" charset="0"/>
                <a:sym typeface="Lato Light" charset="0"/>
              </a:rPr>
              <a:t>Quotes</a:t>
            </a:r>
          </a:p>
          <a:p>
            <a:pPr marL="0" indent="0" eaLnBrk="1" hangingPunct="1">
              <a:spcAft>
                <a:spcPct val="0"/>
              </a:spcAft>
              <a:buClr>
                <a:srgbClr val="5A6F73"/>
              </a:buClr>
              <a:buSzTx/>
              <a:buFont typeface="Lato Light" charset="0"/>
              <a:buNone/>
            </a:pPr>
            <a:r>
              <a:rPr lang="en-US" dirty="0">
                <a:solidFill>
                  <a:schemeClr val="accent5"/>
                </a:solidFill>
                <a:latin typeface="Times    " charset="0"/>
                <a:ea typeface="Lato Light" charset="0"/>
                <a:sym typeface="Lato Light" charset="0"/>
              </a:rPr>
              <a:t>Quotations are commonly printed as a means of inspiration and to invoke philosophical thoughts from the reader. 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ym typeface="Lato Black" charset="0"/>
              </a:rPr>
              <a:t>Logo</a:t>
            </a:r>
          </a:p>
        </p:txBody>
      </p:sp>
      <p:sp>
        <p:nvSpPr>
          <p:cNvPr id="20484" name="Text Placeholder 1"/>
          <p:cNvSpPr txBox="1">
            <a:spLocks noGrp="1"/>
          </p:cNvSpPr>
          <p:nvPr>
            <p:ph type="body" idx="1"/>
          </p:nvPr>
        </p:nvSpPr>
        <p:spPr>
          <a:xfrm>
            <a:off x="785976" y="1428750"/>
            <a:ext cx="3834150" cy="3048000"/>
          </a:xfrm>
        </p:spPr>
        <p:txBody>
          <a:bodyPr/>
          <a:lstStyle/>
          <a:p>
            <a:r>
              <a:rPr lang="en-US" sz="2400" dirty="0">
                <a:sym typeface="Lato Light" charset="0"/>
              </a:rPr>
              <a:t>The provincial logo doesn't need, nor should appear on every page.</a:t>
            </a:r>
          </a:p>
          <a:p>
            <a:pPr>
              <a:buNone/>
            </a:pPr>
            <a:r>
              <a:rPr lang="en-US" sz="2400" dirty="0">
                <a:sym typeface="Lato Light" charset="0"/>
              </a:rPr>
              <a:t> </a:t>
            </a:r>
            <a:br>
              <a:rPr lang="en-US" sz="2400" dirty="0">
                <a:sym typeface="Lato Light" charset="0"/>
              </a:rPr>
            </a:br>
            <a:r>
              <a:rPr lang="en-US" sz="2400" dirty="0">
                <a:sym typeface="Lato Light" charset="0"/>
              </a:rPr>
              <a:t>The first and the last pages are just fine.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A7D5-46B8-1045-B202-ADADE0DD6AE7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7EDD4-7FAB-774C-B92B-5010506F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99" y="4248150"/>
            <a:ext cx="2819400" cy="5873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96BC-3567-9D43-BA70-1921B15F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title that will engage!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77EB-7D88-0D42-8C17-7E1B3787F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/>
            <a:r>
              <a:rPr lang="en-US" dirty="0"/>
              <a:t>Try not to make your bullets too lengthy.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38272-5894-0C42-BFCD-9274B9B164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CF62116-04C9-F24A-A0D0-0C139FC255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0F6EA-6DE0-7A4C-ACD9-3CADAF7F6A4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Nice clean text is best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4D059-D3D2-E44C-85C6-8ACE1A21596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76200" indent="0"/>
            <a:r>
              <a:rPr lang="en-US" dirty="0"/>
              <a:t>Focus on just a few points covered really well.</a:t>
            </a:r>
          </a:p>
        </p:txBody>
      </p:sp>
    </p:spTree>
    <p:extLst>
      <p:ext uri="{BB962C8B-B14F-4D97-AF65-F5344CB8AC3E}">
        <p14:creationId xmlns:p14="http://schemas.microsoft.com/office/powerpoint/2010/main" val="141253946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F0FA6-F4E5-754D-ABBA-528BBC2DC60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C35ED4-42FA-DD43-92BC-30F334D92343}" type="slidenum">
              <a:rPr lang="en-C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ED20E7-511D-6B4D-94ED-B1FE3A95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91550"/>
            <a:ext cx="3048000" cy="3458250"/>
          </a:xfrm>
        </p:spPr>
        <p:txBody>
          <a:bodyPr/>
          <a:lstStyle/>
          <a:p>
            <a:pPr marL="76200" indent="0"/>
            <a:r>
              <a:rPr lang="en-US" dirty="0"/>
              <a:t>Adding a slide that is a different color will help break up your slideshow.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D18518C-8F85-8449-85E8-DD7CD3B55D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9"/>
          <a:stretch/>
        </p:blipFill>
        <p:spPr>
          <a:xfrm>
            <a:off x="6096000" y="-19050"/>
            <a:ext cx="3048000" cy="5181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D44E04-88EF-E140-9E3D-7667DCFE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4648200" cy="1052513"/>
          </a:xfrm>
        </p:spPr>
        <p:txBody>
          <a:bodyPr/>
          <a:lstStyle/>
          <a:p>
            <a:r>
              <a:rPr lang="en-US" dirty="0"/>
              <a:t>Different Slide</a:t>
            </a:r>
          </a:p>
        </p:txBody>
      </p:sp>
    </p:spTree>
    <p:extLst>
      <p:ext uri="{BB962C8B-B14F-4D97-AF65-F5344CB8AC3E}">
        <p14:creationId xmlns:p14="http://schemas.microsoft.com/office/powerpoint/2010/main" val="40029033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47BB1-2697-9B48-99C2-DF91EA3FE6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A5C9CB-E1BC-D448-A930-E4C453A32F4A}" type="slidenum">
              <a:rPr lang="en-CA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11F25-F540-6A41-BC9D-8F22AF58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Pictures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16FC6-5198-FA43-B7A0-6031CAFC3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17" y="1062228"/>
            <a:ext cx="4551374" cy="463319"/>
          </a:xfrm>
        </p:spPr>
        <p:txBody>
          <a:bodyPr/>
          <a:lstStyle/>
          <a:p>
            <a:r>
              <a:rPr lang="en-US" dirty="0"/>
              <a:t>Can be a nice visual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32490C8-53FC-F047-A153-D83C082897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448" y="307810"/>
            <a:ext cx="3749703" cy="272113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44D73EE-845B-B74B-88EE-9B4C2C4A29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146" y="3267857"/>
            <a:ext cx="2651923" cy="176794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7B56160-71F5-C147-AB77-5979EE0A81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539" y="3267858"/>
            <a:ext cx="2651923" cy="176794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F80D22E-F87E-B942-8F67-688306F27B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09" y="3269152"/>
            <a:ext cx="2648041" cy="17653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93D4D-FD6F-294B-90ED-BBC3C63DABB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11017" y="1464359"/>
            <a:ext cx="4551374" cy="463319"/>
          </a:xfrm>
        </p:spPr>
        <p:txBody>
          <a:bodyPr/>
          <a:lstStyle/>
          <a:p>
            <a:r>
              <a:rPr lang="en-US" dirty="0"/>
              <a:t>Just remember to match </a:t>
            </a:r>
            <a:br>
              <a:rPr lang="en-US" dirty="0"/>
            </a:br>
            <a:r>
              <a:rPr lang="en-US" dirty="0"/>
              <a:t>them with the text.</a:t>
            </a:r>
          </a:p>
        </p:txBody>
      </p:sp>
    </p:spTree>
    <p:extLst>
      <p:ext uri="{BB962C8B-B14F-4D97-AF65-F5344CB8AC3E}">
        <p14:creationId xmlns:p14="http://schemas.microsoft.com/office/powerpoint/2010/main" val="100136167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92B46F9-BAAA-D24D-B371-F85B945B4E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CAEB-BC49-3746-8DF8-B04A2F2DC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/>
            <a:r>
              <a:rPr lang="en-CA" dirty="0"/>
              <a:t>The idea is to stick to only 3 main ideas that will help deliver your point. Each of the ideas can be further broken into 3 parts to explain further. 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4D4308-E334-4C41-934E-802705E0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 of Three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ilvia template">
  <a:themeElements>
    <a:clrScheme name="Custom 6">
      <a:dk1>
        <a:srgbClr val="000000"/>
      </a:dk1>
      <a:lt1>
        <a:srgbClr val="FFFFFF"/>
      </a:lt1>
      <a:dk2>
        <a:srgbClr val="5D6273"/>
      </a:dk2>
      <a:lt2>
        <a:srgbClr val="DBEFF9"/>
      </a:lt2>
      <a:accent1>
        <a:srgbClr val="0F6FC6"/>
      </a:accent1>
      <a:accent2>
        <a:srgbClr val="73D66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Powerpoint template" id="{02D4750D-C1DE-A749-94B9-8A806E8B4D0B}" vid="{133CE373-7F13-0747-9F73-3474FCC43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6284</TotalTime>
  <Words>279</Words>
  <Application>Microsoft Macintosh PowerPoint</Application>
  <PresentationFormat>On-screen Show (16:9)</PresentationFormat>
  <Paragraphs>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Lato</vt:lpstr>
      <vt:lpstr>Lato Light</vt:lpstr>
      <vt:lpstr>Times    </vt:lpstr>
      <vt:lpstr>Trebuchet MS</vt:lpstr>
      <vt:lpstr>Silvia template</vt:lpstr>
      <vt:lpstr>PowerPoint Presentation</vt:lpstr>
      <vt:lpstr>Title Page</vt:lpstr>
      <vt:lpstr>PowerPoint Presentation</vt:lpstr>
      <vt:lpstr>PowerPoint Presentation</vt:lpstr>
      <vt:lpstr>Logo</vt:lpstr>
      <vt:lpstr>Use a title that will engage!</vt:lpstr>
      <vt:lpstr>Different Slide</vt:lpstr>
      <vt:lpstr>Adding Pictures</vt:lpstr>
      <vt:lpstr>The Rule of Three</vt:lpstr>
      <vt:lpstr>Presentation Blunders To Avoid</vt:lpstr>
      <vt:lpstr>Slides into three concepts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Marc C.  Dagenais</dc:creator>
  <cp:lastModifiedBy>Ashlen Smith</cp:lastModifiedBy>
  <cp:revision>159</cp:revision>
  <dcterms:created xsi:type="dcterms:W3CDTF">2019-11-26T13:23:49Z</dcterms:created>
  <dcterms:modified xsi:type="dcterms:W3CDTF">2021-11-09T13:08:59Z</dcterms:modified>
</cp:coreProperties>
</file>