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43"/>
  </p:notesMasterIdLst>
  <p:handoutMasterIdLst>
    <p:handoutMasterId r:id="rId44"/>
  </p:handoutMasterIdLst>
  <p:sldIdLst>
    <p:sldId id="256" r:id="rId2"/>
    <p:sldId id="297" r:id="rId3"/>
    <p:sldId id="295" r:id="rId4"/>
    <p:sldId id="339" r:id="rId5"/>
    <p:sldId id="305" r:id="rId6"/>
    <p:sldId id="306" r:id="rId7"/>
    <p:sldId id="307" r:id="rId8"/>
    <p:sldId id="340" r:id="rId9"/>
    <p:sldId id="308" r:id="rId10"/>
    <p:sldId id="341" r:id="rId11"/>
    <p:sldId id="309" r:id="rId12"/>
    <p:sldId id="310" r:id="rId13"/>
    <p:sldId id="311" r:id="rId14"/>
    <p:sldId id="342" r:id="rId15"/>
    <p:sldId id="312" r:id="rId16"/>
    <p:sldId id="343" r:id="rId17"/>
    <p:sldId id="313" r:id="rId18"/>
    <p:sldId id="344" r:id="rId19"/>
    <p:sldId id="314" r:id="rId20"/>
    <p:sldId id="345" r:id="rId21"/>
    <p:sldId id="315" r:id="rId22"/>
    <p:sldId id="346" r:id="rId23"/>
    <p:sldId id="319" r:id="rId24"/>
    <p:sldId id="316" r:id="rId25"/>
    <p:sldId id="317" r:id="rId26"/>
    <p:sldId id="335" r:id="rId27"/>
    <p:sldId id="318" r:id="rId28"/>
    <p:sldId id="336" r:id="rId29"/>
    <p:sldId id="320" r:id="rId30"/>
    <p:sldId id="321" r:id="rId31"/>
    <p:sldId id="328" r:id="rId32"/>
    <p:sldId id="322" r:id="rId33"/>
    <p:sldId id="323" r:id="rId34"/>
    <p:sldId id="324" r:id="rId35"/>
    <p:sldId id="327" r:id="rId36"/>
    <p:sldId id="325" r:id="rId37"/>
    <p:sldId id="326" r:id="rId38"/>
    <p:sldId id="329" r:id="rId39"/>
    <p:sldId id="330" r:id="rId40"/>
    <p:sldId id="331" r:id="rId41"/>
    <p:sldId id="278" r:id="rId42"/>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457200" rtl="0" eaLnBrk="1" latinLnBrk="0" hangingPunct="1">
      <a:defRPr sz="1400" kern="1200">
        <a:solidFill>
          <a:srgbClr val="000000"/>
        </a:solidFill>
        <a:latin typeface="Arial" charset="0"/>
        <a:ea typeface="Arial" charset="0"/>
        <a:cs typeface="Arial" charset="0"/>
        <a:sym typeface="Arial" charset="0"/>
      </a:defRPr>
    </a:lvl6pPr>
    <a:lvl7pPr marL="2743200" algn="l" defTabSz="457200" rtl="0" eaLnBrk="1" latinLnBrk="0" hangingPunct="1">
      <a:defRPr sz="1400" kern="1200">
        <a:solidFill>
          <a:srgbClr val="000000"/>
        </a:solidFill>
        <a:latin typeface="Arial" charset="0"/>
        <a:ea typeface="Arial" charset="0"/>
        <a:cs typeface="Arial" charset="0"/>
        <a:sym typeface="Arial" charset="0"/>
      </a:defRPr>
    </a:lvl7pPr>
    <a:lvl8pPr marL="3200400" algn="l" defTabSz="457200" rtl="0" eaLnBrk="1" latinLnBrk="0" hangingPunct="1">
      <a:defRPr sz="1400" kern="1200">
        <a:solidFill>
          <a:srgbClr val="000000"/>
        </a:solidFill>
        <a:latin typeface="Arial" charset="0"/>
        <a:ea typeface="Arial" charset="0"/>
        <a:cs typeface="Arial" charset="0"/>
        <a:sym typeface="Arial" charset="0"/>
      </a:defRPr>
    </a:lvl8pPr>
    <a:lvl9pPr marL="3657600" algn="l" defTabSz="4572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CB6"/>
    <a:srgbClr val="2979EF"/>
    <a:srgbClr val="006B6E"/>
    <a:srgbClr val="18B8B9"/>
    <a:srgbClr val="CCFFCC"/>
    <a:srgbClr val="FF99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4E6E4E-5135-4121-9957-2B8082C7DE40}">
  <a:tblStyle styleId="{674E6E4E-5135-4121-9957-2B8082C7DE4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p:restoredTop sz="87958" autoAdjust="0"/>
  </p:normalViewPr>
  <p:slideViewPr>
    <p:cSldViewPr>
      <p:cViewPr varScale="1">
        <p:scale>
          <a:sx n="85" d="100"/>
          <a:sy n="85" d="100"/>
        </p:scale>
        <p:origin x="1302" y="6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23" d="100"/>
          <a:sy n="123" d="100"/>
        </p:scale>
        <p:origin x="38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93035-039B-C549-8C61-83ADE7EA13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CBA4EE-2C10-5F4F-AB06-6B219F88C7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2590EE-3CB5-6C42-8E17-9FB8FB5E6F71}" type="datetimeFigureOut">
              <a:rPr lang="en-US" smtClean="0"/>
              <a:pPr/>
              <a:t>10/13/2021</a:t>
            </a:fld>
            <a:endParaRPr lang="en-US"/>
          </a:p>
        </p:txBody>
      </p:sp>
      <p:sp>
        <p:nvSpPr>
          <p:cNvPr id="4" name="Footer Placeholder 3">
            <a:extLst>
              <a:ext uri="{FF2B5EF4-FFF2-40B4-BE49-F238E27FC236}">
                <a16:creationId xmlns:a16="http://schemas.microsoft.com/office/drawing/2014/main" id="{7285E97C-97A7-4E48-890C-FA1BAA33C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7384DB-6610-EA4F-A8C6-0E937FF97F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23794-2CFF-8D49-BEBE-2B814273721C}" type="slidenum">
              <a:rPr lang="en-US" smtClean="0"/>
              <a:pPr/>
              <a:t>‹#›</a:t>
            </a:fld>
            <a:endParaRPr lang="en-US"/>
          </a:p>
        </p:txBody>
      </p:sp>
    </p:spTree>
    <p:extLst>
      <p:ext uri="{BB962C8B-B14F-4D97-AF65-F5344CB8AC3E}">
        <p14:creationId xmlns:p14="http://schemas.microsoft.com/office/powerpoint/2010/main" val="21538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12291"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093773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37931725" lvl="1" indent="-37474525"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87;g35f391192_00:notes"/>
          <p:cNvSpPr>
            <a:spLocks noGrp="1" noRot="1" noChangeAspect="1"/>
          </p:cNvSpPr>
          <p:nvPr>
            <p:ph type="sldImg" idx="2"/>
          </p:nvPr>
        </p:nvSpPr>
        <p:spPr>
          <a:xfrm>
            <a:off x="381000" y="685800"/>
            <a:ext cx="6096000" cy="3429000"/>
          </a:xfrm>
          <a:ln>
            <a:miter lim="800000"/>
            <a:headEnd/>
            <a:tailEnd/>
          </a:ln>
        </p:spPr>
      </p:sp>
      <p:sp>
        <p:nvSpPr>
          <p:cNvPr id="14339" name="Google Shape;88;g35f391192_00:notes"/>
          <p:cNvSpPr txBox="1">
            <a:spLocks noGrp="1"/>
          </p:cNvSpPr>
          <p:nvPr>
            <p:ph type="body" idx="1"/>
          </p:nvPr>
        </p:nvSpPr>
        <p:spPr/>
        <p:txBody>
          <a:bodyPr/>
          <a:lstStyle/>
          <a:p>
            <a:pPr marL="0" indent="0" eaLnBrk="1" hangingPunct="1"/>
            <a:endParaRPr lang="en-US" sz="1100" dirty="0">
              <a:latin typeface="Arial" charset="0"/>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71273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t"/>
            <a:endParaRPr lang="en-US" sz="1400" b="0" i="0" u="none" strike="noStrike" dirty="0" smtClean="0">
              <a:solidFill>
                <a:srgbClr val="000000"/>
              </a:solidFill>
              <a:effectLst/>
              <a:latin typeface="Arial"/>
              <a:ea typeface="Arial"/>
              <a:cs typeface="Arial"/>
              <a:sym typeface="Arial" charset="0"/>
            </a:endParaRPr>
          </a:p>
        </p:txBody>
      </p:sp>
    </p:spTree>
    <p:extLst>
      <p:ext uri="{BB962C8B-B14F-4D97-AF65-F5344CB8AC3E}">
        <p14:creationId xmlns:p14="http://schemas.microsoft.com/office/powerpoint/2010/main" val="157073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323;g35ed75ccf_022:notes"/>
          <p:cNvSpPr>
            <a:spLocks noGrp="1" noRot="1" noChangeAspect="1"/>
          </p:cNvSpPr>
          <p:nvPr>
            <p:ph type="sldImg" idx="2"/>
          </p:nvPr>
        </p:nvSpPr>
        <p:spPr>
          <a:xfrm>
            <a:off x="381000" y="685800"/>
            <a:ext cx="6096000" cy="3429000"/>
          </a:xfrm>
          <a:ln>
            <a:miter lim="800000"/>
            <a:headEnd/>
            <a:tailEnd/>
          </a:ln>
        </p:spPr>
      </p:sp>
      <p:sp>
        <p:nvSpPr>
          <p:cNvPr id="24579" name="Google Shape;324;g35ed75ccf_022:notes"/>
          <p:cNvSpPr txBox="1">
            <a:spLocks noGrp="1"/>
          </p:cNvSpPr>
          <p:nvPr>
            <p:ph type="body" idx="1"/>
          </p:nvPr>
        </p:nvSpPr>
        <p:spPr/>
        <p:txBody>
          <a:bodyPr/>
          <a:lstStyle/>
          <a:p>
            <a:pPr marL="0" indent="0" eaLnBrk="1" hangingPunct="1"/>
            <a:endParaRPr lang="en-US" sz="1100">
              <a:latin typeface="Arial" charset="0"/>
              <a:ea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ly Option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AD4664-84D4-DC4D-9AAA-220364728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0"/>
            <a:ext cx="9144002" cy="4800916"/>
          </a:xfrm>
          <a:prstGeom prst="rect">
            <a:avLst/>
          </a:prstGeom>
        </p:spPr>
      </p:pic>
      <p:sp>
        <p:nvSpPr>
          <p:cNvPr id="5" name="Title 1"/>
          <p:cNvSpPr>
            <a:spLocks noGrp="1"/>
          </p:cNvSpPr>
          <p:nvPr>
            <p:ph type="title"/>
          </p:nvPr>
        </p:nvSpPr>
        <p:spPr>
          <a:xfrm>
            <a:off x="914400" y="3708172"/>
            <a:ext cx="9387840" cy="812006"/>
          </a:xfrm>
        </p:spPr>
        <p:txBody>
          <a:bodyPr anchor="ctr" anchorCtr="0"/>
          <a:lstStyle>
            <a:lvl1pPr algn="l">
              <a:defRPr sz="4000" b="1" i="0" cap="all">
                <a:solidFill>
                  <a:schemeClr val="bg2"/>
                </a:solidFill>
                <a:latin typeface="Trebuchet MS" panose="020B0703020202090204" pitchFamily="34" charset="0"/>
              </a:defRPr>
            </a:lvl1pPr>
          </a:lstStyle>
          <a:p>
            <a:endParaRPr lang="en-US" dirty="0"/>
          </a:p>
        </p:txBody>
      </p:sp>
      <p:sp>
        <p:nvSpPr>
          <p:cNvPr id="6" name="Text Placeholder 2"/>
          <p:cNvSpPr>
            <a:spLocks noGrp="1"/>
          </p:cNvSpPr>
          <p:nvPr>
            <p:ph type="body" idx="1"/>
          </p:nvPr>
        </p:nvSpPr>
        <p:spPr>
          <a:xfrm>
            <a:off x="914400" y="4520179"/>
            <a:ext cx="9387840" cy="661987"/>
          </a:xfrm>
        </p:spPr>
        <p:txBody>
          <a:bodyPr anchor="ctr" anchorCtr="0"/>
          <a:lstStyle>
            <a:lvl1pPr marL="0" indent="0" algn="l">
              <a:buNone/>
              <a:defRPr sz="2000" b="0" i="0">
                <a:solidFill>
                  <a:schemeClr val="accent5"/>
                </a:solidFill>
                <a:latin typeface="Trebuchet MS" panose="020B070302020209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9" name="Google Shape;11;p2">
            <a:extLst>
              <a:ext uri="{FF2B5EF4-FFF2-40B4-BE49-F238E27FC236}">
                <a16:creationId xmlns:a16="http://schemas.microsoft.com/office/drawing/2014/main" id="{E95F26B0-0265-F949-8E10-5BC18166B34C}"/>
              </a:ext>
            </a:extLst>
          </p:cNvPr>
          <p:cNvSpPr/>
          <p:nvPr userDrawn="1"/>
        </p:nvSpPr>
        <p:spPr>
          <a:xfrm rot="5400000">
            <a:off x="-232052" y="3804428"/>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4435917"/>
            <a:ext cx="2667001" cy="555625"/>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3628D-7993-AE43-93AE-697F4837F0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rot="10800000">
            <a:off x="-1" y="854096"/>
            <a:ext cx="9144002" cy="4289404"/>
          </a:xfrm>
          <a:prstGeom prst="rect">
            <a:avLst/>
          </a:prstGeom>
        </p:spPr>
      </p:pic>
      <p:sp>
        <p:nvSpPr>
          <p:cNvPr id="3" name="Slide Number Placeholder 2">
            <a:extLst>
              <a:ext uri="{FF2B5EF4-FFF2-40B4-BE49-F238E27FC236}">
                <a16:creationId xmlns:a16="http://schemas.microsoft.com/office/drawing/2014/main" id="{98FF1C62-B1D5-0749-AB39-0C010DEF2A53}"/>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8" name="Title 7">
            <a:extLst>
              <a:ext uri="{FF2B5EF4-FFF2-40B4-BE49-F238E27FC236}">
                <a16:creationId xmlns:a16="http://schemas.microsoft.com/office/drawing/2014/main" id="{6D26DED5-1604-9548-8E5E-241EB4E328D5}"/>
              </a:ext>
            </a:extLst>
          </p:cNvPr>
          <p:cNvSpPr>
            <a:spLocks noGrp="1"/>
          </p:cNvSpPr>
          <p:nvPr userDrawn="1"/>
        </p:nvSpPr>
        <p:spPr bwMode="auto">
          <a:xfrm>
            <a:off x="622610" y="345003"/>
            <a:ext cx="6034087" cy="744538"/>
          </a:xfrm>
          <a:prstGeom prst="rect">
            <a:avLst/>
          </a:prstGeom>
          <a:noFill/>
          <a:ln w="9525">
            <a:noFill/>
            <a:miter lim="800000"/>
            <a:headEnd/>
            <a:tailEnd/>
          </a:ln>
        </p:spPr>
        <p:style>
          <a:lnRef idx="0">
            <a:scrgbClr r="0" g="0" b="0"/>
          </a:lnRef>
          <a:fillRef idx="0">
            <a:scrgbClr r="0" g="0" b="0"/>
          </a:fillRef>
          <a:effectRef idx="0">
            <a:scrgbClr r="0" g="0" b="0"/>
          </a:effectRef>
          <a:fontRef idx="major"/>
        </p:style>
        <p:txBody>
          <a:bodyPr vert="horz" wrap="square" lIns="0" tIns="0" rIns="0" bIns="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mj-lt"/>
                <a:ea typeface="+mj-ea"/>
                <a:cs typeface="+mj-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9pPr>
          </a:lstStyle>
          <a:p>
            <a:endParaRPr lang="en-US" sz="6000" dirty="0">
              <a:solidFill>
                <a:schemeClr val="tx1"/>
              </a:solidFill>
              <a:latin typeface="Trebuchet MS" panose="020B0703020202090204" pitchFamily="34" charset="0"/>
            </a:endParaRPr>
          </a:p>
        </p:txBody>
      </p:sp>
      <p:sp>
        <p:nvSpPr>
          <p:cNvPr id="13" name="Google Shape;55;p7">
            <a:extLst>
              <a:ext uri="{FF2B5EF4-FFF2-40B4-BE49-F238E27FC236}">
                <a16:creationId xmlns:a16="http://schemas.microsoft.com/office/drawing/2014/main" id="{27D67B38-C85D-554B-A210-2ABA2F33C3B8}"/>
              </a:ext>
            </a:extLst>
          </p:cNvPr>
          <p:cNvSpPr txBox="1">
            <a:spLocks noGrp="1"/>
          </p:cNvSpPr>
          <p:nvPr>
            <p:ph type="title"/>
          </p:nvPr>
        </p:nvSpPr>
        <p:spPr>
          <a:xfrm>
            <a:off x="401627" y="307810"/>
            <a:ext cx="4551374" cy="744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400">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4" name="Google Shape;56;p7">
            <a:extLst>
              <a:ext uri="{FF2B5EF4-FFF2-40B4-BE49-F238E27FC236}">
                <a16:creationId xmlns:a16="http://schemas.microsoft.com/office/drawing/2014/main" id="{CE31D36D-454D-904F-A337-19F13B4BB8EB}"/>
              </a:ext>
            </a:extLst>
          </p:cNvPr>
          <p:cNvSpPr txBox="1">
            <a:spLocks noGrp="1"/>
          </p:cNvSpPr>
          <p:nvPr>
            <p:ph type="body" idx="1"/>
          </p:nvPr>
        </p:nvSpPr>
        <p:spPr>
          <a:xfrm>
            <a:off x="401627" y="1142984"/>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2000" b="1">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5" name="Picture Placeholder 5">
            <a:extLst>
              <a:ext uri="{FF2B5EF4-FFF2-40B4-BE49-F238E27FC236}">
                <a16:creationId xmlns:a16="http://schemas.microsoft.com/office/drawing/2014/main" id="{41F196C5-BDC1-8244-9B68-DD88F8E648A8}"/>
              </a:ext>
            </a:extLst>
          </p:cNvPr>
          <p:cNvSpPr>
            <a:spLocks noGrp="1"/>
          </p:cNvSpPr>
          <p:nvPr>
            <p:ph type="pic" sz="quarter" idx="11"/>
          </p:nvPr>
        </p:nvSpPr>
        <p:spPr>
          <a:xfrm>
            <a:off x="5029200" y="318120"/>
            <a:ext cx="3886201" cy="2787030"/>
          </a:xfrm>
        </p:spPr>
        <p:txBody>
          <a:bodyPr/>
          <a:lstStyle/>
          <a:p>
            <a:endParaRPr lang="en-US" dirty="0"/>
          </a:p>
        </p:txBody>
      </p:sp>
      <p:sp>
        <p:nvSpPr>
          <p:cNvPr id="16" name="Picture Placeholder 5">
            <a:extLst>
              <a:ext uri="{FF2B5EF4-FFF2-40B4-BE49-F238E27FC236}">
                <a16:creationId xmlns:a16="http://schemas.microsoft.com/office/drawing/2014/main" id="{33149C56-7101-1C44-BCA3-6084035B4600}"/>
              </a:ext>
            </a:extLst>
          </p:cNvPr>
          <p:cNvSpPr>
            <a:spLocks noGrp="1"/>
          </p:cNvSpPr>
          <p:nvPr>
            <p:ph type="pic" sz="quarter" idx="12"/>
          </p:nvPr>
        </p:nvSpPr>
        <p:spPr>
          <a:xfrm>
            <a:off x="5728674" y="3267858"/>
            <a:ext cx="3186727" cy="1767949"/>
          </a:xfrm>
        </p:spPr>
        <p:txBody>
          <a:bodyPr/>
          <a:lstStyle/>
          <a:p>
            <a:endParaRPr lang="en-US"/>
          </a:p>
        </p:txBody>
      </p:sp>
      <p:sp>
        <p:nvSpPr>
          <p:cNvPr id="17" name="Picture Placeholder 5">
            <a:extLst>
              <a:ext uri="{FF2B5EF4-FFF2-40B4-BE49-F238E27FC236}">
                <a16:creationId xmlns:a16="http://schemas.microsoft.com/office/drawing/2014/main" id="{5817CC13-6726-3949-8DB7-01A11FA888B3}"/>
              </a:ext>
            </a:extLst>
          </p:cNvPr>
          <p:cNvSpPr>
            <a:spLocks noGrp="1"/>
          </p:cNvSpPr>
          <p:nvPr>
            <p:ph type="pic" sz="quarter" idx="13"/>
          </p:nvPr>
        </p:nvSpPr>
        <p:spPr>
          <a:xfrm>
            <a:off x="2923030" y="3267858"/>
            <a:ext cx="2691344" cy="1767949"/>
          </a:xfrm>
        </p:spPr>
        <p:txBody>
          <a:bodyPr/>
          <a:lstStyle/>
          <a:p>
            <a:endParaRPr lang="en-US"/>
          </a:p>
        </p:txBody>
      </p:sp>
      <p:sp>
        <p:nvSpPr>
          <p:cNvPr id="22" name="Picture Placeholder 5">
            <a:extLst>
              <a:ext uri="{FF2B5EF4-FFF2-40B4-BE49-F238E27FC236}">
                <a16:creationId xmlns:a16="http://schemas.microsoft.com/office/drawing/2014/main" id="{929FAF5B-7375-B140-B66C-E131CF107C7B}"/>
              </a:ext>
            </a:extLst>
          </p:cNvPr>
          <p:cNvSpPr>
            <a:spLocks noGrp="1"/>
          </p:cNvSpPr>
          <p:nvPr>
            <p:ph type="pic" sz="quarter" idx="14"/>
          </p:nvPr>
        </p:nvSpPr>
        <p:spPr>
          <a:xfrm>
            <a:off x="165510" y="3267858"/>
            <a:ext cx="2648041" cy="1767949"/>
          </a:xfrm>
        </p:spPr>
        <p:txBody>
          <a:bodyPr/>
          <a:lstStyle/>
          <a:p>
            <a:endParaRPr lang="en-US"/>
          </a:p>
        </p:txBody>
      </p:sp>
      <p:sp>
        <p:nvSpPr>
          <p:cNvPr id="24" name="Google Shape;56;p7">
            <a:extLst>
              <a:ext uri="{FF2B5EF4-FFF2-40B4-BE49-F238E27FC236}">
                <a16:creationId xmlns:a16="http://schemas.microsoft.com/office/drawing/2014/main" id="{1FBCB367-B1B6-234B-9917-F1E89E64C0C5}"/>
              </a:ext>
            </a:extLst>
          </p:cNvPr>
          <p:cNvSpPr txBox="1">
            <a:spLocks noGrp="1"/>
          </p:cNvSpPr>
          <p:nvPr>
            <p:ph type="body" idx="15"/>
          </p:nvPr>
        </p:nvSpPr>
        <p:spPr>
          <a:xfrm>
            <a:off x="401627" y="1693529"/>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1800">
                <a:solidFill>
                  <a:schemeClr val="accent5"/>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Tree>
    <p:extLst>
      <p:ext uri="{BB962C8B-B14F-4D97-AF65-F5344CB8AC3E}">
        <p14:creationId xmlns:p14="http://schemas.microsoft.com/office/powerpoint/2010/main" val="76678064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2DCBB-CD31-C548-B289-A420F6CFEF66}"/>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Google Shape;39;p5">
            <a:extLst>
              <a:ext uri="{FF2B5EF4-FFF2-40B4-BE49-F238E27FC236}">
                <a16:creationId xmlns:a16="http://schemas.microsoft.com/office/drawing/2014/main" id="{80A8F9E8-67FC-9848-963C-2832867FD45A}"/>
              </a:ext>
            </a:extLst>
          </p:cNvPr>
          <p:cNvSpPr txBox="1">
            <a:spLocks noGrp="1"/>
          </p:cNvSpPr>
          <p:nvPr>
            <p:ph type="body" idx="11"/>
          </p:nvPr>
        </p:nvSpPr>
        <p:spPr>
          <a:xfrm>
            <a:off x="60960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a:extLst>
              <a:ext uri="{FF2B5EF4-FFF2-40B4-BE49-F238E27FC236}">
                <a16:creationId xmlns:a16="http://schemas.microsoft.com/office/drawing/2014/main" id="{B5078B41-9663-F84D-A60D-8C224DF3F04C}"/>
              </a:ext>
            </a:extLst>
          </p:cNvPr>
          <p:cNvSpPr txBox="1">
            <a:spLocks noGrp="1"/>
          </p:cNvSpPr>
          <p:nvPr>
            <p:ph type="body" idx="12"/>
          </p:nvPr>
        </p:nvSpPr>
        <p:spPr>
          <a:xfrm>
            <a:off x="4842711"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7712891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A4993-2A08-F446-A3AB-97E0F4E28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49" y="1428751"/>
            <a:ext cx="5143500" cy="2286000"/>
          </a:xfrm>
          <a:prstGeom prst="rect">
            <a:avLst/>
          </a:prstGeom>
        </p:spPr>
      </p:pic>
      <p:sp>
        <p:nvSpPr>
          <p:cNvPr id="3" name="Slide Number Placeholder 2">
            <a:extLst>
              <a:ext uri="{FF2B5EF4-FFF2-40B4-BE49-F238E27FC236}">
                <a16:creationId xmlns:a16="http://schemas.microsoft.com/office/drawing/2014/main" id="{6FA849F3-9523-F842-9533-B5FEFE1585CB}"/>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329;p34">
            <a:extLst>
              <a:ext uri="{FF2B5EF4-FFF2-40B4-BE49-F238E27FC236}">
                <a16:creationId xmlns:a16="http://schemas.microsoft.com/office/drawing/2014/main" id="{D8970A0D-96AA-D149-BE8A-3B47EA31389D}"/>
              </a:ext>
            </a:extLst>
          </p:cNvPr>
          <p:cNvSpPr/>
          <p:nvPr userDrawn="1"/>
        </p:nvSpPr>
        <p:spPr>
          <a:xfrm>
            <a:off x="3479664" y="914400"/>
            <a:ext cx="1068388" cy="97155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2"/>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dirty="0">
              <a:solidFill>
                <a:schemeClr val="accent5"/>
              </a:solidFill>
              <a:latin typeface="Arial"/>
              <a:ea typeface="Arial"/>
              <a:cs typeface="Arial"/>
              <a:sym typeface="Arial"/>
            </a:endParaRPr>
          </a:p>
        </p:txBody>
      </p:sp>
      <p:sp>
        <p:nvSpPr>
          <p:cNvPr id="7" name="Title 1">
            <a:extLst>
              <a:ext uri="{FF2B5EF4-FFF2-40B4-BE49-F238E27FC236}">
                <a16:creationId xmlns:a16="http://schemas.microsoft.com/office/drawing/2014/main" id="{8D00E26A-D381-5F45-9E20-B412CAE70222}"/>
              </a:ext>
            </a:extLst>
          </p:cNvPr>
          <p:cNvSpPr>
            <a:spLocks noGrp="1"/>
          </p:cNvSpPr>
          <p:nvPr>
            <p:ph type="title" hasCustomPrompt="1"/>
          </p:nvPr>
        </p:nvSpPr>
        <p:spPr>
          <a:xfrm>
            <a:off x="383917" y="209550"/>
            <a:ext cx="5155604" cy="1052513"/>
          </a:xfrm>
        </p:spPr>
        <p:txBody>
          <a:bodyPr anchor="ctr" anchorCtr="0"/>
          <a:lstStyle>
            <a:lvl1pPr>
              <a:defRPr sz="4400" b="1" i="0">
                <a:solidFill>
                  <a:schemeClr val="bg2"/>
                </a:solidFill>
                <a:latin typeface="+mn-lt"/>
              </a:defRPr>
            </a:lvl1pPr>
          </a:lstStyle>
          <a:p>
            <a:r>
              <a:rPr lang="en-CA" dirty="0"/>
              <a:t>Thanks!</a:t>
            </a:r>
            <a:endParaRPr lang="en-US" dirty="0"/>
          </a:p>
        </p:txBody>
      </p:sp>
      <p:sp>
        <p:nvSpPr>
          <p:cNvPr id="8" name="Google Shape;39;p5">
            <a:extLst>
              <a:ext uri="{FF2B5EF4-FFF2-40B4-BE49-F238E27FC236}">
                <a16:creationId xmlns:a16="http://schemas.microsoft.com/office/drawing/2014/main" id="{1000FDBF-EB23-C84F-BA40-2834E1B5095E}"/>
              </a:ext>
            </a:extLst>
          </p:cNvPr>
          <p:cNvSpPr txBox="1">
            <a:spLocks noGrp="1"/>
          </p:cNvSpPr>
          <p:nvPr>
            <p:ph type="body" idx="1" hasCustomPrompt="1"/>
          </p:nvPr>
        </p:nvSpPr>
        <p:spPr>
          <a:xfrm>
            <a:off x="372764" y="1409363"/>
            <a:ext cx="5181600" cy="565464"/>
          </a:xfrm>
          <a:prstGeom prst="rect">
            <a:avLst/>
          </a:prstGeom>
        </p:spPr>
        <p:txBody>
          <a:bodyPr spcFirstLastPara="1" anchor="ctr" anchorCtr="0">
            <a:noAutofit/>
          </a:bodyPr>
          <a:lstStyle>
            <a:lvl1pPr marL="457200" lvl="0" indent="-381000" rtl="0">
              <a:spcBef>
                <a:spcPts val="600"/>
              </a:spcBef>
              <a:spcAft>
                <a:spcPts val="0"/>
              </a:spcAft>
              <a:buSzPts val="2400"/>
              <a:buFontTx/>
              <a:buNone/>
              <a:defRPr sz="2400" b="0" i="0">
                <a:solidFill>
                  <a:schemeClr val="accent5"/>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r>
              <a:rPr lang="en-CA" dirty="0"/>
              <a:t>Any questions?</a:t>
            </a:r>
            <a:endParaRPr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2" y="4067175"/>
            <a:ext cx="3688080" cy="768350"/>
          </a:xfrm>
          <a:prstGeom prst="rect">
            <a:avLst/>
          </a:prstGeom>
        </p:spPr>
      </p:pic>
    </p:spTree>
    <p:extLst>
      <p:ext uri="{BB962C8B-B14F-4D97-AF65-F5344CB8AC3E}">
        <p14:creationId xmlns:p14="http://schemas.microsoft.com/office/powerpoint/2010/main" val="102257409"/>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serDrawn="1">
  <p:cSld name="Title Slide Only Option #2">
    <p:bg>
      <p:bgPr>
        <a:gradFill flip="none" rotWithShape="1">
          <a:gsLst>
            <a:gs pos="100000">
              <a:schemeClr val="bg1"/>
            </a:gs>
            <a:gs pos="53000">
              <a:schemeClr val="bg1"/>
            </a:gs>
          </a:gsLst>
          <a:lin ang="16200000" scaled="0"/>
          <a:tileRect/>
        </a:gradFill>
        <a:effectLst/>
      </p:bgPr>
    </p:bg>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7CDD6E1E-DB4B-7144-BB61-304C1C7D4B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448" y="0"/>
            <a:ext cx="9201449"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400" y="3883624"/>
            <a:ext cx="4191001" cy="87312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userDrawn="1">
  <p:cSld name="Title + 2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49" y="1428751"/>
            <a:ext cx="5143500" cy="2286000"/>
          </a:xfrm>
          <a:prstGeom prst="rect">
            <a:avLst/>
          </a:prstGeom>
        </p:spPr>
      </p:pic>
      <p:sp>
        <p:nvSpPr>
          <p:cNvPr id="38" name="Google Shape;38;p5"/>
          <p:cNvSpPr txBox="1">
            <a:spLocks noGrp="1"/>
          </p:cNvSpPr>
          <p:nvPr>
            <p:ph type="title"/>
          </p:nvPr>
        </p:nvSpPr>
        <p:spPr>
          <a:xfrm>
            <a:off x="838201" y="517525"/>
            <a:ext cx="603450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9" name="Google Shape;56;p7"/>
          <p:cNvSpPr txBox="1">
            <a:spLocks noGrp="1"/>
          </p:cNvSpPr>
          <p:nvPr>
            <p:ph type="body" idx="1"/>
          </p:nvPr>
        </p:nvSpPr>
        <p:spPr>
          <a:xfrm>
            <a:off x="838202" y="1428750"/>
            <a:ext cx="2919749"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0" name="Google Shape;57;p7"/>
          <p:cNvSpPr txBox="1">
            <a:spLocks noGrp="1"/>
          </p:cNvSpPr>
          <p:nvPr>
            <p:ph type="body" idx="2"/>
          </p:nvPr>
        </p:nvSpPr>
        <p:spPr>
          <a:xfrm>
            <a:off x="3986550" y="1428750"/>
            <a:ext cx="289560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237370" y="577203"/>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3 Column - Dark Blue">
    <p:bg>
      <p:bgPr>
        <a:gradFill flip="none" rotWithShape="1">
          <a:gsLst>
            <a:gs pos="99000">
              <a:schemeClr val="accent5">
                <a:lumMod val="60000"/>
                <a:lumOff val="40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914401" y="438150"/>
            <a:ext cx="7467600" cy="744300"/>
          </a:xfrm>
        </p:spPr>
        <p:txBody>
          <a:bodyPr anchor="ctr" anchorCtr="0"/>
          <a:lstStyle>
            <a:lvl1pPr>
              <a:defRPr sz="3200" b="1">
                <a:solidFill>
                  <a:schemeClr val="bg2"/>
                </a:solidFill>
              </a:defRPr>
            </a:lvl1pPr>
          </a:lstStyle>
          <a:p>
            <a:r>
              <a:rPr lang="en-CA" dirty="0"/>
              <a:t>Click to edit Master title style</a:t>
            </a:r>
            <a:endParaRPr lang="en-US" dirty="0"/>
          </a:p>
        </p:txBody>
      </p:sp>
      <p:sp>
        <p:nvSpPr>
          <p:cNvPr id="12" name="Google Shape;39;p5"/>
          <p:cNvSpPr txBox="1">
            <a:spLocks noGrp="1"/>
          </p:cNvSpPr>
          <p:nvPr>
            <p:ph type="body" idx="1"/>
          </p:nvPr>
        </p:nvSpPr>
        <p:spPr>
          <a:xfrm>
            <a:off x="914400" y="1425575"/>
            <a:ext cx="2362201"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6" name="Google Shape;39;p5"/>
          <p:cNvSpPr txBox="1">
            <a:spLocks noGrp="1"/>
          </p:cNvSpPr>
          <p:nvPr>
            <p:ph type="body" idx="11"/>
          </p:nvPr>
        </p:nvSpPr>
        <p:spPr>
          <a:xfrm>
            <a:off x="3581401" y="1425575"/>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p:cNvSpPr txBox="1">
            <a:spLocks noGrp="1"/>
          </p:cNvSpPr>
          <p:nvPr>
            <p:ph type="body" idx="12"/>
          </p:nvPr>
        </p:nvSpPr>
        <p:spPr>
          <a:xfrm>
            <a:off x="6324599" y="1425575"/>
            <a:ext cx="2057401"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8" name="Google Shape;11;p2">
            <a:extLst>
              <a:ext uri="{FF2B5EF4-FFF2-40B4-BE49-F238E27FC236}">
                <a16:creationId xmlns:a16="http://schemas.microsoft.com/office/drawing/2014/main" id="{C7020A2F-0762-C649-83F3-7C4F2269BF3C}"/>
              </a:ext>
            </a:extLst>
          </p:cNvPr>
          <p:cNvSpPr/>
          <p:nvPr userDrawn="1"/>
        </p:nvSpPr>
        <p:spPr>
          <a:xfrm rot="5400000">
            <a:off x="-232052" y="441603"/>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Green - Picture + Text">
    <p:bg>
      <p:bgPr>
        <a:gradFill flip="none" rotWithShape="1">
          <a:gsLst>
            <a:gs pos="0">
              <a:schemeClr val="bg2"/>
            </a:gs>
            <a:gs pos="99000">
              <a:schemeClr val="bg2"/>
            </a:gs>
          </a:gsLst>
          <a:lin ang="16200000" scaled="0"/>
          <a:tileRect/>
        </a:gra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8" name="Title 1">
            <a:extLst>
              <a:ext uri="{FF2B5EF4-FFF2-40B4-BE49-F238E27FC236}">
                <a16:creationId xmlns:a16="http://schemas.microsoft.com/office/drawing/2014/main" id="{82119385-AF69-2645-A6F8-0A7E84BB2EBF}"/>
              </a:ext>
            </a:extLst>
          </p:cNvPr>
          <p:cNvSpPr>
            <a:spLocks noGrp="1"/>
          </p:cNvSpPr>
          <p:nvPr>
            <p:ph type="title"/>
          </p:nvPr>
        </p:nvSpPr>
        <p:spPr>
          <a:xfrm>
            <a:off x="914401" y="209550"/>
            <a:ext cx="4648201" cy="1052513"/>
          </a:xfrm>
        </p:spPr>
        <p:txBody>
          <a:bodyPr anchor="ctr" anchorCtr="0"/>
          <a:lstStyle>
            <a:lvl1pPr>
              <a:defRPr sz="3600" b="1">
                <a:solidFill>
                  <a:schemeClr val="bg1"/>
                </a:solidFill>
              </a:defRPr>
            </a:lvl1pPr>
          </a:lstStyle>
          <a:p>
            <a:r>
              <a:rPr lang="en-CA" dirty="0"/>
              <a:t>Click to edit Master title style</a:t>
            </a:r>
            <a:endParaRPr lang="en-US" dirty="0"/>
          </a:p>
        </p:txBody>
      </p:sp>
      <p:sp>
        <p:nvSpPr>
          <p:cNvPr id="9" name="Google Shape;39;p5">
            <a:extLst>
              <a:ext uri="{FF2B5EF4-FFF2-40B4-BE49-F238E27FC236}">
                <a16:creationId xmlns:a16="http://schemas.microsoft.com/office/drawing/2014/main" id="{15F07BBE-84C3-E94C-9607-E4BFF7C168CB}"/>
              </a:ext>
            </a:extLst>
          </p:cNvPr>
          <p:cNvSpPr txBox="1">
            <a:spLocks noGrp="1"/>
          </p:cNvSpPr>
          <p:nvPr>
            <p:ph type="body" idx="1"/>
          </p:nvPr>
        </p:nvSpPr>
        <p:spPr>
          <a:xfrm>
            <a:off x="914401" y="1475700"/>
            <a:ext cx="4672350"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lang="en-CA" dirty="0"/>
          </a:p>
        </p:txBody>
      </p:sp>
      <p:sp>
        <p:nvSpPr>
          <p:cNvPr id="10" name="Picture Placeholder 5">
            <a:extLst>
              <a:ext uri="{FF2B5EF4-FFF2-40B4-BE49-F238E27FC236}">
                <a16:creationId xmlns:a16="http://schemas.microsoft.com/office/drawing/2014/main" id="{DF5A4744-EB01-E74D-91CA-A0189CAE4A8E}"/>
              </a:ext>
            </a:extLst>
          </p:cNvPr>
          <p:cNvSpPr>
            <a:spLocks noGrp="1"/>
          </p:cNvSpPr>
          <p:nvPr>
            <p:ph type="pic" sz="quarter" idx="11"/>
          </p:nvPr>
        </p:nvSpPr>
        <p:spPr>
          <a:xfrm>
            <a:off x="5799754" y="0"/>
            <a:ext cx="3314700" cy="5143500"/>
          </a:xfrm>
        </p:spPr>
        <p:txBody>
          <a:bodyPr/>
          <a:lstStyle/>
          <a:p>
            <a:endParaRPr lang="en-US"/>
          </a:p>
        </p:txBody>
      </p:sp>
      <p:sp>
        <p:nvSpPr>
          <p:cNvPr id="7" name="Google Shape;11;p2">
            <a:extLst>
              <a:ext uri="{FF2B5EF4-FFF2-40B4-BE49-F238E27FC236}">
                <a16:creationId xmlns:a16="http://schemas.microsoft.com/office/drawing/2014/main" id="{46C225A6-5B1A-2345-8E94-10BD25A67254}"/>
              </a:ext>
            </a:extLst>
          </p:cNvPr>
          <p:cNvSpPr/>
          <p:nvPr userDrawn="1"/>
        </p:nvSpPr>
        <p:spPr>
          <a:xfrm rot="5400000">
            <a:off x="-239487" y="428637"/>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extLst>
      <p:ext uri="{BB962C8B-B14F-4D97-AF65-F5344CB8AC3E}">
        <p14:creationId xmlns:p14="http://schemas.microsoft.com/office/powerpoint/2010/main" val="206593575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bg>
      <p:bgPr>
        <a:solidFill>
          <a:schemeClr val="bg1"/>
        </a:solidFill>
        <a:effectLst/>
      </p:bgPr>
    </p:bg>
    <p:spTree>
      <p:nvGrpSpPr>
        <p:cNvPr id="1" name="Shape 33"/>
        <p:cNvGrpSpPr/>
        <p:nvPr/>
      </p:nvGrpSpPr>
      <p:grpSpPr>
        <a:xfrm>
          <a:off x="0" y="0"/>
          <a:ext cx="0" cy="0"/>
          <a:chOff x="0" y="0"/>
          <a:chExt cx="0" cy="0"/>
        </a:xfrm>
      </p:grpSpPr>
      <p:pic>
        <p:nvPicPr>
          <p:cNvPr id="4" name="Picture 3">
            <a:extLst>
              <a:ext uri="{FF2B5EF4-FFF2-40B4-BE49-F238E27FC236}">
                <a16:creationId xmlns:a16="http://schemas.microsoft.com/office/drawing/2014/main" id="{87DA3465-10BA-6841-B502-7E4F0BC707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59926"/>
            <a:ext cx="9144000" cy="3583574"/>
          </a:xfrm>
          <a:prstGeom prst="rect">
            <a:avLst/>
          </a:prstGeom>
        </p:spPr>
      </p:pic>
      <p:sp>
        <p:nvSpPr>
          <p:cNvPr id="38" name="Google Shape;38;p5"/>
          <p:cNvSpPr txBox="1">
            <a:spLocks noGrp="1"/>
          </p:cNvSpPr>
          <p:nvPr>
            <p:ph type="title"/>
          </p:nvPr>
        </p:nvSpPr>
        <p:spPr>
          <a:xfrm>
            <a:off x="1066801" y="622975"/>
            <a:ext cx="558675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9" name="Google Shape;39;p5"/>
          <p:cNvSpPr txBox="1">
            <a:spLocks noGrp="1"/>
          </p:cNvSpPr>
          <p:nvPr>
            <p:ph type="body" idx="1"/>
          </p:nvPr>
        </p:nvSpPr>
        <p:spPr>
          <a:xfrm>
            <a:off x="1066801" y="1581151"/>
            <a:ext cx="5662949" cy="304320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accent5"/>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5" name="Google Shape;40;p5"/>
          <p:cNvSpPr txBox="1">
            <a:spLocks noGrp="1"/>
          </p:cNvSpPr>
          <p:nvPr>
            <p:ph type="sldNum" idx="10"/>
          </p:nvPr>
        </p:nvSpPr>
        <p:spPr/>
        <p:txBody>
          <a:bodyPr/>
          <a:lstStyle>
            <a:lvl1pPr>
              <a:defRPr/>
            </a:lvl1pPr>
          </a:lstStyle>
          <a:p>
            <a:pPr>
              <a:defRPr/>
            </a:pPr>
            <a:fld id="{27C35ED4-42FA-DD43-92BC-30F334D92343}" type="slidenum">
              <a:rPr lang="en-CA"/>
              <a:pPr>
                <a:defRPr/>
              </a:pPr>
              <a:t>‹#›</a:t>
            </a:fld>
            <a:endParaRPr lang="en-US"/>
          </a:p>
        </p:txBody>
      </p:sp>
      <p:sp>
        <p:nvSpPr>
          <p:cNvPr id="7" name="Google Shape;11;p2">
            <a:extLst>
              <a:ext uri="{FF2B5EF4-FFF2-40B4-BE49-F238E27FC236}">
                <a16:creationId xmlns:a16="http://schemas.microsoft.com/office/drawing/2014/main" id="{C7DF1C4F-072E-4547-A3A1-BC4CCD15DCB3}"/>
              </a:ext>
            </a:extLst>
          </p:cNvPr>
          <p:cNvSpPr/>
          <p:nvPr userDrawn="1"/>
        </p:nvSpPr>
        <p:spPr>
          <a:xfrm rot="5400000">
            <a:off x="-232052" y="684152"/>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e Yourself!">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Title 1"/>
          <p:cNvSpPr>
            <a:spLocks noGrp="1"/>
          </p:cNvSpPr>
          <p:nvPr>
            <p:ph type="title"/>
          </p:nvPr>
        </p:nvSpPr>
        <p:spPr>
          <a:xfrm>
            <a:off x="304800" y="3457420"/>
            <a:ext cx="8534400" cy="888051"/>
          </a:xfrm>
        </p:spPr>
        <p:txBody>
          <a:bodyPr anchor="ctr" anchorCtr="0"/>
          <a:lstStyle>
            <a:lvl1pPr algn="r">
              <a:defRPr sz="4000" b="1" cap="all">
                <a:solidFill>
                  <a:schemeClr val="bg2"/>
                </a:solidFill>
              </a:defRPr>
            </a:lvl1pPr>
          </a:lstStyle>
          <a:p>
            <a:endParaRPr lang="en-US" dirty="0"/>
          </a:p>
        </p:txBody>
      </p:sp>
      <p:sp>
        <p:nvSpPr>
          <p:cNvPr id="7" name="Text Placeholder 2"/>
          <p:cNvSpPr>
            <a:spLocks noGrp="1"/>
          </p:cNvSpPr>
          <p:nvPr>
            <p:ph type="body" idx="1"/>
          </p:nvPr>
        </p:nvSpPr>
        <p:spPr>
          <a:xfrm>
            <a:off x="304800" y="4321332"/>
            <a:ext cx="8534400" cy="661987"/>
          </a:xfrm>
        </p:spPr>
        <p:txBody>
          <a:bodyPr anchor="ctr" anchorCtr="0"/>
          <a:lstStyle>
            <a:lvl1pPr marL="0" indent="0" algn="r">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lumn option 2">
    <p:bg>
      <p:bgPr>
        <a:gradFill flip="none" rotWithShape="1">
          <a:gsLst>
            <a:gs pos="100000">
              <a:schemeClr val="bg1"/>
            </a:gs>
            <a:gs pos="53000">
              <a:schemeClr val="bg1"/>
            </a:gs>
          </a:gsLst>
          <a:lin ang="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8F4E4D-50AB-164A-A7E4-A50424CDBF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199313" y="1203562"/>
            <a:ext cx="5143504" cy="2740528"/>
          </a:xfrm>
          <a:prstGeom prst="rect">
            <a:avLst/>
          </a:prstGeom>
        </p:spPr>
      </p:pic>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56;p7"/>
          <p:cNvSpPr txBox="1">
            <a:spLocks noGrp="1"/>
          </p:cNvSpPr>
          <p:nvPr/>
        </p:nvSpPr>
        <p:spPr>
          <a:xfrm>
            <a:off x="3029217" y="1136480"/>
            <a:ext cx="1902601"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6" name="Google Shape;57;p7"/>
          <p:cNvSpPr txBox="1">
            <a:spLocks noGrp="1"/>
          </p:cNvSpPr>
          <p:nvPr/>
        </p:nvSpPr>
        <p:spPr>
          <a:xfrm>
            <a:off x="5219978" y="1136480"/>
            <a:ext cx="1902601"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13" name="Google Shape;11;p2">
            <a:extLst>
              <a:ext uri="{FF2B5EF4-FFF2-40B4-BE49-F238E27FC236}">
                <a16:creationId xmlns:a16="http://schemas.microsoft.com/office/drawing/2014/main" id="{BC13A9F0-5F2F-C345-B4C5-BF5BBDDDE858}"/>
              </a:ext>
            </a:extLst>
          </p:cNvPr>
          <p:cNvSpPr/>
          <p:nvPr userDrawn="1"/>
        </p:nvSpPr>
        <p:spPr>
          <a:xfrm rot="5400000">
            <a:off x="-229380" y="607953"/>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 name="Title 1">
            <a:extLst>
              <a:ext uri="{FF2B5EF4-FFF2-40B4-BE49-F238E27FC236}">
                <a16:creationId xmlns:a16="http://schemas.microsoft.com/office/drawing/2014/main" id="{3FDF3107-C7BB-CD48-9836-84F50D0ABE34}"/>
              </a:ext>
            </a:extLst>
          </p:cNvPr>
          <p:cNvSpPr>
            <a:spLocks noGrp="1"/>
          </p:cNvSpPr>
          <p:nvPr>
            <p:ph type="title"/>
          </p:nvPr>
        </p:nvSpPr>
        <p:spPr>
          <a:xfrm>
            <a:off x="838202" y="619162"/>
            <a:ext cx="7467600" cy="744300"/>
          </a:xfrm>
        </p:spPr>
        <p:txBody>
          <a:bodyPr anchor="ctr" anchorCtr="0"/>
          <a:lstStyle>
            <a:lvl1pPr>
              <a:defRPr sz="3200" b="1">
                <a:solidFill>
                  <a:schemeClr val="accent1"/>
                </a:solidFill>
              </a:defRPr>
            </a:lvl1pPr>
          </a:lstStyle>
          <a:p>
            <a:r>
              <a:rPr lang="en-CA" dirty="0"/>
              <a:t>Click to edit Master title style</a:t>
            </a:r>
            <a:endParaRPr lang="en-US" dirty="0"/>
          </a:p>
        </p:txBody>
      </p:sp>
      <p:sp>
        <p:nvSpPr>
          <p:cNvPr id="16" name="Google Shape;39;p5">
            <a:extLst>
              <a:ext uri="{FF2B5EF4-FFF2-40B4-BE49-F238E27FC236}">
                <a16:creationId xmlns:a16="http://schemas.microsoft.com/office/drawing/2014/main" id="{B612300D-AFA5-4F46-9A9F-DC8997635DA0}"/>
              </a:ext>
            </a:extLst>
          </p:cNvPr>
          <p:cNvSpPr txBox="1">
            <a:spLocks noGrp="1"/>
          </p:cNvSpPr>
          <p:nvPr>
            <p:ph type="body" idx="1"/>
          </p:nvPr>
        </p:nvSpPr>
        <p:spPr>
          <a:xfrm>
            <a:off x="838199" y="1606587"/>
            <a:ext cx="2362201"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7" name="Google Shape;39;p5">
            <a:extLst>
              <a:ext uri="{FF2B5EF4-FFF2-40B4-BE49-F238E27FC236}">
                <a16:creationId xmlns:a16="http://schemas.microsoft.com/office/drawing/2014/main" id="{964AA085-8177-EC40-8226-840F0E4A852F}"/>
              </a:ext>
            </a:extLst>
          </p:cNvPr>
          <p:cNvSpPr txBox="1">
            <a:spLocks noGrp="1"/>
          </p:cNvSpPr>
          <p:nvPr>
            <p:ph type="body" idx="11"/>
          </p:nvPr>
        </p:nvSpPr>
        <p:spPr>
          <a:xfrm>
            <a:off x="3505200" y="1606587"/>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8" name="Google Shape;39;p5">
            <a:extLst>
              <a:ext uri="{FF2B5EF4-FFF2-40B4-BE49-F238E27FC236}">
                <a16:creationId xmlns:a16="http://schemas.microsoft.com/office/drawing/2014/main" id="{F1BE59FD-B747-ED44-A736-C2FEBAE973CC}"/>
              </a:ext>
            </a:extLst>
          </p:cNvPr>
          <p:cNvSpPr txBox="1">
            <a:spLocks noGrp="1"/>
          </p:cNvSpPr>
          <p:nvPr>
            <p:ph type="body" idx="12"/>
          </p:nvPr>
        </p:nvSpPr>
        <p:spPr>
          <a:xfrm>
            <a:off x="6248400" y="1606587"/>
            <a:ext cx="2057401"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Background + Pictur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501" y="315241"/>
            <a:ext cx="4577495" cy="1052513"/>
          </a:xfrm>
        </p:spPr>
        <p:txBody>
          <a:bodyPr anchor="ctr" anchorCtr="0"/>
          <a:lstStyle>
            <a:lvl1pPr>
              <a:defRPr sz="3600" b="1" i="0">
                <a:solidFill>
                  <a:schemeClr val="tx2"/>
                </a:solidFill>
                <a:latin typeface="Trebuchet MS" panose="020B0703020202090204" pitchFamily="34" charset="0"/>
              </a:defRPr>
            </a:lvl1pPr>
          </a:lstStyle>
          <a:p>
            <a:r>
              <a:rPr lang="en-CA" dirty="0"/>
              <a:t>Click to edit Master title style</a:t>
            </a:r>
            <a:endParaRPr lang="en-US" dirty="0"/>
          </a:p>
        </p:txBody>
      </p:sp>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4" name="Google Shape;39;p5"/>
          <p:cNvSpPr txBox="1">
            <a:spLocks noGrp="1"/>
          </p:cNvSpPr>
          <p:nvPr>
            <p:ph type="body" idx="1"/>
          </p:nvPr>
        </p:nvSpPr>
        <p:spPr>
          <a:xfrm>
            <a:off x="878500" y="1521389"/>
            <a:ext cx="4600576"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tx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6" name="Picture Placeholder 5"/>
          <p:cNvSpPr>
            <a:spLocks noGrp="1"/>
          </p:cNvSpPr>
          <p:nvPr>
            <p:ph type="pic" sz="quarter" idx="11"/>
          </p:nvPr>
        </p:nvSpPr>
        <p:spPr>
          <a:xfrm>
            <a:off x="5715002" y="0"/>
            <a:ext cx="3396343" cy="5143500"/>
          </a:xfrm>
        </p:spPr>
        <p:txBody>
          <a:bodyPr/>
          <a:lstStyle/>
          <a:p>
            <a:endParaRPr lang="en-US"/>
          </a:p>
        </p:txBody>
      </p:sp>
      <p:sp>
        <p:nvSpPr>
          <p:cNvPr id="8" name="Google Shape;11;p2">
            <a:extLst>
              <a:ext uri="{FF2B5EF4-FFF2-40B4-BE49-F238E27FC236}">
                <a16:creationId xmlns:a16="http://schemas.microsoft.com/office/drawing/2014/main" id="{D342E44D-739E-BC49-AFDC-1C5991F643A3}"/>
              </a:ext>
            </a:extLst>
          </p:cNvPr>
          <p:cNvSpPr/>
          <p:nvPr userDrawn="1"/>
        </p:nvSpPr>
        <p:spPr>
          <a:xfrm rot="5400000">
            <a:off x="-232052" y="531751"/>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38189" y="517526"/>
            <a:ext cx="6034087" cy="7445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en-US" dirty="0">
              <a:sym typeface="Arial" charset="0"/>
            </a:endParaRPr>
          </a:p>
        </p:txBody>
      </p:sp>
      <p:sp>
        <p:nvSpPr>
          <p:cNvPr id="1027" name="Google Shape;7;p1"/>
          <p:cNvSpPr txBox="1">
            <a:spLocks noGrp="1"/>
          </p:cNvSpPr>
          <p:nvPr>
            <p:ph type="body" idx="1"/>
          </p:nvPr>
        </p:nvSpPr>
        <p:spPr bwMode="auto">
          <a:xfrm>
            <a:off x="738189" y="1476376"/>
            <a:ext cx="6034087" cy="304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dirty="0">
              <a:sym typeface="Arial" charset="0"/>
            </a:endParaRPr>
          </a:p>
        </p:txBody>
      </p:sp>
      <p:sp>
        <p:nvSpPr>
          <p:cNvPr id="1028" name="Google Shape;8;p1"/>
          <p:cNvSpPr txBox="1">
            <a:spLocks noGrp="1"/>
          </p:cNvSpPr>
          <p:nvPr>
            <p:ph type="sldNum" idx="12"/>
          </p:nvPr>
        </p:nvSpPr>
        <p:spPr bwMode="auto">
          <a:xfrm>
            <a:off x="8480426" y="4749800"/>
            <a:ext cx="549275" cy="393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buClr>
                <a:srgbClr val="000000"/>
              </a:buClr>
              <a:buFont typeface="Arial" charset="0"/>
              <a:buNone/>
              <a:defRPr sz="1300">
                <a:solidFill>
                  <a:srgbClr val="FFFFFF"/>
                </a:solidFill>
                <a:latin typeface="Lato Light" charset="0"/>
                <a:ea typeface="Lato Light" charset="0"/>
                <a:cs typeface="Lato Light" charset="0"/>
                <a:sym typeface="Lato Light" charset="0"/>
              </a:defRPr>
            </a:lvl1pPr>
          </a:lstStyle>
          <a:p>
            <a:pPr>
              <a:defRPr/>
            </a:pPr>
            <a:fld id="{06A5C9CB-E1BC-D448-A930-E4C453A32F4A}" type="slidenum">
              <a:rPr lang="en-CA"/>
              <a:pPr>
                <a:defRPr/>
              </a:pPr>
              <a:t>‹#›</a:t>
            </a:fld>
            <a:endParaRPr lang="en-US"/>
          </a:p>
        </p:txBody>
      </p:sp>
    </p:spTree>
  </p:cSld>
  <p:clrMap bg1="lt1" tx1="dk1" bg2="dk2" tx2="lt2" accent1="accent1" accent2="accent2" accent3="accent3" accent4="accent4" accent5="accent5" accent6="accent6" hlink="hlink" folHlink="folHlink"/>
  <p:sldLayoutIdLst>
    <p:sldLayoutId id="2147483698" r:id="rId1"/>
    <p:sldLayoutId id="2147483694" r:id="rId2"/>
    <p:sldLayoutId id="2147483696" r:id="rId3"/>
    <p:sldLayoutId id="2147483700" r:id="rId4"/>
    <p:sldLayoutId id="2147483709" r:id="rId5"/>
    <p:sldLayoutId id="2147483697" r:id="rId6"/>
    <p:sldLayoutId id="2147483704" r:id="rId7"/>
    <p:sldLayoutId id="2147483705" r:id="rId8"/>
    <p:sldLayoutId id="2147483703" r:id="rId9"/>
    <p:sldLayoutId id="2147483716" r:id="rId10"/>
    <p:sldLayoutId id="2147483717" r:id="rId11"/>
    <p:sldLayoutId id="2147483712" r:id="rId12"/>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Trebuchet MS" panose="020B0703020202090204" pitchFamily="34" charset="0"/>
          <a:ea typeface="Trebuchet MS" panose="020B0703020202090204" pitchFamily="34" charset="0"/>
          <a:cs typeface="Arial" charset="0"/>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b="0" i="0">
          <a:solidFill>
            <a:srgbClr val="000000"/>
          </a:solidFill>
          <a:latin typeface="Trebuchet MS" panose="020B0703020202090204" pitchFamily="34" charset="0"/>
          <a:ea typeface="Trebuchet MS" panose="020B0703020202090204" pitchFamily="34" charset="0"/>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10</a:t>
            </a:fld>
            <a:endParaRPr lang="en-US"/>
          </a:p>
        </p:txBody>
      </p:sp>
      <p:sp>
        <p:nvSpPr>
          <p:cNvPr id="3" name="Title 2"/>
          <p:cNvSpPr>
            <a:spLocks noGrp="1"/>
          </p:cNvSpPr>
          <p:nvPr>
            <p:ph type="title"/>
          </p:nvPr>
        </p:nvSpPr>
        <p:spPr>
          <a:xfrm>
            <a:off x="304800" y="3333750"/>
            <a:ext cx="8534400" cy="1219200"/>
          </a:xfrm>
        </p:spPr>
        <p:txBody>
          <a:bodyPr/>
          <a:lstStyle/>
          <a:p>
            <a:r>
              <a:rPr lang="en-US" sz="5400" dirty="0" smtClean="0">
                <a:ln w="9000" cmpd="sng">
                  <a:solidFill>
                    <a:schemeClr val="accent2">
                      <a:lumMod val="50000"/>
                    </a:schemeClr>
                  </a:solidFill>
                  <a:prstDash val="solid"/>
                </a:ln>
                <a:solidFill>
                  <a:srgbClr val="58BCB6"/>
                </a:solidFill>
                <a:effectLst>
                  <a:reflection blurRad="12700" stA="28000" endPos="45000" dist="1000" dir="5400000" sy="-100000" algn="bl" rotWithShape="0"/>
                </a:effectLst>
              </a:rPr>
              <a:t>30 </a:t>
            </a:r>
            <a:r>
              <a:rPr lang="en-US" sz="5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YEAR MILESTONES</a:t>
            </a:r>
            <a:endParaRPr lang="en-US" sz="5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020"/>
            <a:ext cx="1935480" cy="1935480"/>
          </a:xfrm>
          <a:prstGeom prst="rect">
            <a:avLst/>
          </a:prstGeom>
        </p:spPr>
      </p:pic>
    </p:spTree>
    <p:extLst>
      <p:ext uri="{BB962C8B-B14F-4D97-AF65-F5344CB8AC3E}">
        <p14:creationId xmlns:p14="http://schemas.microsoft.com/office/powerpoint/2010/main" val="36182408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11</a:t>
            </a:fld>
            <a:endParaRPr lang="en-US"/>
          </a:p>
        </p:txBody>
      </p:sp>
      <p:sp>
        <p:nvSpPr>
          <p:cNvPr id="3" name="Title 2"/>
          <p:cNvSpPr>
            <a:spLocks noGrp="1"/>
          </p:cNvSpPr>
          <p:nvPr>
            <p:ph type="title"/>
          </p:nvPr>
        </p:nvSpPr>
        <p:spPr>
          <a:xfrm>
            <a:off x="838200" y="438150"/>
            <a:ext cx="7467600" cy="744300"/>
          </a:xfrm>
        </p:spPr>
        <p:txBody>
          <a:bodyPr/>
          <a:lstStyle/>
          <a:p>
            <a:r>
              <a:rPr lang="en-US" dirty="0" smtClean="0"/>
              <a:t>RECOGNIZING 30 </a:t>
            </a:r>
            <a:r>
              <a:rPr lang="en-CA" dirty="0"/>
              <a:t>YEAR AWARDS</a:t>
            </a:r>
            <a:endParaRPr lang="en-US" dirty="0"/>
          </a:p>
        </p:txBody>
      </p:sp>
      <p:sp>
        <p:nvSpPr>
          <p:cNvPr id="7" name="Text Placeholder 3"/>
          <p:cNvSpPr>
            <a:spLocks noGrp="1"/>
          </p:cNvSpPr>
          <p:nvPr>
            <p:ph type="body" idx="1"/>
          </p:nvPr>
        </p:nvSpPr>
        <p:spPr>
          <a:xfrm>
            <a:off x="1752602" y="1504951"/>
            <a:ext cx="1371600" cy="3479763"/>
          </a:xfrm>
        </p:spPr>
        <p:txBody>
          <a:bodyPr/>
          <a:lstStyle/>
          <a:p>
            <a:r>
              <a:rPr lang="en-US" sz="1000" dirty="0">
                <a:solidFill>
                  <a:schemeClr val="tx1"/>
                </a:solidFill>
              </a:rPr>
              <a:t>Carol Graham </a:t>
            </a:r>
          </a:p>
          <a:p>
            <a:r>
              <a:rPr lang="en-US" sz="1000" dirty="0">
                <a:solidFill>
                  <a:schemeClr val="tx1"/>
                </a:solidFill>
              </a:rPr>
              <a:t>Carolyn </a:t>
            </a:r>
            <a:r>
              <a:rPr lang="en-US" sz="1000" dirty="0" err="1">
                <a:solidFill>
                  <a:schemeClr val="tx1"/>
                </a:solidFill>
              </a:rPr>
              <a:t>Muttart</a:t>
            </a:r>
            <a:r>
              <a:rPr lang="en-US" sz="1000" dirty="0">
                <a:solidFill>
                  <a:schemeClr val="tx1"/>
                </a:solidFill>
              </a:rPr>
              <a:t> </a:t>
            </a:r>
          </a:p>
          <a:p>
            <a:r>
              <a:rPr lang="en-US" sz="1000" dirty="0">
                <a:solidFill>
                  <a:schemeClr val="tx1"/>
                </a:solidFill>
              </a:rPr>
              <a:t>Cathy Stewart </a:t>
            </a:r>
          </a:p>
          <a:p>
            <a:r>
              <a:rPr lang="en-US" sz="1000" dirty="0">
                <a:solidFill>
                  <a:schemeClr val="tx1"/>
                </a:solidFill>
              </a:rPr>
              <a:t>Cathy </a:t>
            </a:r>
            <a:r>
              <a:rPr lang="en-US" sz="1000" dirty="0" err="1">
                <a:solidFill>
                  <a:schemeClr val="tx1"/>
                </a:solidFill>
              </a:rPr>
              <a:t>Wilkie</a:t>
            </a:r>
            <a:endParaRPr lang="en-US" sz="1000" dirty="0">
              <a:solidFill>
                <a:schemeClr val="tx1"/>
              </a:solidFill>
            </a:endParaRPr>
          </a:p>
          <a:p>
            <a:r>
              <a:rPr lang="en-US" sz="1000" dirty="0">
                <a:solidFill>
                  <a:schemeClr val="tx1"/>
                </a:solidFill>
              </a:rPr>
              <a:t>Cheryl Banks </a:t>
            </a:r>
          </a:p>
          <a:p>
            <a:r>
              <a:rPr lang="en-US" sz="1000" dirty="0">
                <a:solidFill>
                  <a:schemeClr val="tx1"/>
                </a:solidFill>
              </a:rPr>
              <a:t>Cheryl Hackett </a:t>
            </a:r>
          </a:p>
          <a:p>
            <a:r>
              <a:rPr lang="en-US" sz="1000" dirty="0">
                <a:solidFill>
                  <a:schemeClr val="tx1"/>
                </a:solidFill>
              </a:rPr>
              <a:t>Chris </a:t>
            </a:r>
            <a:r>
              <a:rPr lang="en-US" sz="1000" dirty="0" err="1">
                <a:solidFill>
                  <a:schemeClr val="tx1"/>
                </a:solidFill>
              </a:rPr>
              <a:t>Spenceley</a:t>
            </a:r>
            <a:r>
              <a:rPr lang="en-US" sz="1000" dirty="0">
                <a:solidFill>
                  <a:schemeClr val="tx1"/>
                </a:solidFill>
              </a:rPr>
              <a:t> </a:t>
            </a:r>
          </a:p>
          <a:p>
            <a:r>
              <a:rPr lang="en-US" sz="1000" dirty="0">
                <a:solidFill>
                  <a:schemeClr val="tx1"/>
                </a:solidFill>
              </a:rPr>
              <a:t>Claire Matheson </a:t>
            </a:r>
          </a:p>
          <a:p>
            <a:r>
              <a:rPr lang="en-US" sz="1000" dirty="0">
                <a:solidFill>
                  <a:schemeClr val="tx1"/>
                </a:solidFill>
              </a:rPr>
              <a:t>Colleen McIntyre </a:t>
            </a:r>
          </a:p>
          <a:p>
            <a:r>
              <a:rPr lang="en-US" sz="1000" dirty="0">
                <a:solidFill>
                  <a:schemeClr val="tx1"/>
                </a:solidFill>
              </a:rPr>
              <a:t>Danny Brawn </a:t>
            </a:r>
          </a:p>
          <a:p>
            <a:r>
              <a:rPr lang="en-US" sz="1000" dirty="0">
                <a:solidFill>
                  <a:schemeClr val="tx1"/>
                </a:solidFill>
              </a:rPr>
              <a:t>Darla Smith </a:t>
            </a:r>
          </a:p>
          <a:p>
            <a:r>
              <a:rPr lang="en-US" sz="1000" dirty="0">
                <a:solidFill>
                  <a:schemeClr val="tx1"/>
                </a:solidFill>
              </a:rPr>
              <a:t>Darlene Dunn </a:t>
            </a:r>
          </a:p>
          <a:p>
            <a:r>
              <a:rPr lang="en-US" sz="1000" dirty="0">
                <a:solidFill>
                  <a:schemeClr val="tx1"/>
                </a:solidFill>
              </a:rPr>
              <a:t>Darlene </a:t>
            </a:r>
            <a:r>
              <a:rPr lang="en-US" sz="1000" dirty="0" err="1">
                <a:solidFill>
                  <a:schemeClr val="tx1"/>
                </a:solidFill>
              </a:rPr>
              <a:t>MacNeill</a:t>
            </a:r>
            <a:r>
              <a:rPr lang="en-US" sz="1000" dirty="0">
                <a:solidFill>
                  <a:schemeClr val="tx1"/>
                </a:solidFill>
              </a:rPr>
              <a:t>-Veld </a:t>
            </a:r>
          </a:p>
          <a:p>
            <a:r>
              <a:rPr lang="en-US" sz="1000" dirty="0">
                <a:solidFill>
                  <a:schemeClr val="tx1"/>
                </a:solidFill>
              </a:rPr>
              <a:t>Darlene </a:t>
            </a:r>
            <a:r>
              <a:rPr lang="en-US" sz="1000" dirty="0" err="1">
                <a:solidFill>
                  <a:schemeClr val="tx1"/>
                </a:solidFill>
              </a:rPr>
              <a:t>Molyneaux</a:t>
            </a:r>
            <a:r>
              <a:rPr lang="en-US" sz="1000" dirty="0">
                <a:solidFill>
                  <a:schemeClr val="tx1"/>
                </a:solidFill>
              </a:rPr>
              <a:t> </a:t>
            </a:r>
          </a:p>
          <a:p>
            <a:r>
              <a:rPr lang="en-US" sz="1000" dirty="0">
                <a:solidFill>
                  <a:schemeClr val="tx1"/>
                </a:solidFill>
              </a:rPr>
              <a:t>Darren </a:t>
            </a:r>
            <a:r>
              <a:rPr lang="en-US" sz="1000" dirty="0" err="1">
                <a:solidFill>
                  <a:schemeClr val="tx1"/>
                </a:solidFill>
              </a:rPr>
              <a:t>Arbing</a:t>
            </a:r>
            <a:r>
              <a:rPr lang="en-US" sz="1000" dirty="0">
                <a:solidFill>
                  <a:schemeClr val="tx1"/>
                </a:solidFill>
              </a:rPr>
              <a:t> </a:t>
            </a:r>
          </a:p>
          <a:p>
            <a:endParaRPr lang="en-US" sz="1000" dirty="0">
              <a:solidFill>
                <a:schemeClr val="tx1"/>
              </a:solidFill>
            </a:endParaRPr>
          </a:p>
        </p:txBody>
      </p:sp>
      <p:sp>
        <p:nvSpPr>
          <p:cNvPr id="8" name="Text Placeholder 3"/>
          <p:cNvSpPr>
            <a:spLocks noGrp="1"/>
          </p:cNvSpPr>
          <p:nvPr>
            <p:ph type="body" idx="1"/>
          </p:nvPr>
        </p:nvSpPr>
        <p:spPr>
          <a:xfrm>
            <a:off x="304801" y="1504951"/>
            <a:ext cx="1371600" cy="3479763"/>
          </a:xfrm>
        </p:spPr>
        <p:txBody>
          <a:bodyPr/>
          <a:lstStyle/>
          <a:p>
            <a:r>
              <a:rPr lang="en-US" sz="1000" dirty="0">
                <a:solidFill>
                  <a:schemeClr val="tx1"/>
                </a:solidFill>
              </a:rPr>
              <a:t>Anne </a:t>
            </a:r>
            <a:r>
              <a:rPr lang="en-US" sz="1000" dirty="0" err="1">
                <a:solidFill>
                  <a:schemeClr val="tx1"/>
                </a:solidFill>
              </a:rPr>
              <a:t>Keuper</a:t>
            </a:r>
            <a:endParaRPr lang="en-US" sz="1000" dirty="0">
              <a:solidFill>
                <a:schemeClr val="tx1"/>
              </a:solidFill>
            </a:endParaRPr>
          </a:p>
          <a:p>
            <a:r>
              <a:rPr lang="en-US" sz="1000" dirty="0">
                <a:solidFill>
                  <a:schemeClr val="tx1"/>
                </a:solidFill>
              </a:rPr>
              <a:t>Annette </a:t>
            </a:r>
            <a:r>
              <a:rPr lang="en-US" sz="1000" dirty="0" err="1">
                <a:solidFill>
                  <a:schemeClr val="tx1"/>
                </a:solidFill>
              </a:rPr>
              <a:t>MacInnis</a:t>
            </a:r>
            <a:endParaRPr lang="en-US" sz="1000" dirty="0">
              <a:solidFill>
                <a:schemeClr val="tx1"/>
              </a:solidFill>
            </a:endParaRPr>
          </a:p>
          <a:p>
            <a:r>
              <a:rPr lang="en-US" sz="1000" dirty="0">
                <a:solidFill>
                  <a:schemeClr val="tx1"/>
                </a:solidFill>
              </a:rPr>
              <a:t>Arlene Powers</a:t>
            </a:r>
          </a:p>
          <a:p>
            <a:r>
              <a:rPr lang="en-US" sz="1000" dirty="0">
                <a:solidFill>
                  <a:schemeClr val="tx1"/>
                </a:solidFill>
              </a:rPr>
              <a:t>Audra McCarville </a:t>
            </a:r>
          </a:p>
          <a:p>
            <a:r>
              <a:rPr lang="en-US" sz="1000" dirty="0">
                <a:solidFill>
                  <a:schemeClr val="tx1"/>
                </a:solidFill>
              </a:rPr>
              <a:t>Barbara Myers </a:t>
            </a:r>
          </a:p>
          <a:p>
            <a:r>
              <a:rPr lang="en-US" sz="1000" dirty="0">
                <a:solidFill>
                  <a:schemeClr val="tx1"/>
                </a:solidFill>
              </a:rPr>
              <a:t>Beth MacDonald </a:t>
            </a:r>
          </a:p>
          <a:p>
            <a:r>
              <a:rPr lang="en-US" sz="1000" dirty="0">
                <a:solidFill>
                  <a:schemeClr val="tx1"/>
                </a:solidFill>
              </a:rPr>
              <a:t>Beverley Ashley </a:t>
            </a:r>
          </a:p>
          <a:p>
            <a:r>
              <a:rPr lang="en-US" sz="1000" dirty="0">
                <a:solidFill>
                  <a:schemeClr val="tx1"/>
                </a:solidFill>
              </a:rPr>
              <a:t>Beverley </a:t>
            </a:r>
            <a:r>
              <a:rPr lang="en-US" sz="1000" dirty="0" err="1">
                <a:solidFill>
                  <a:schemeClr val="tx1"/>
                </a:solidFill>
              </a:rPr>
              <a:t>Stavert</a:t>
            </a:r>
            <a:endParaRPr lang="en-US" sz="1000" dirty="0">
              <a:solidFill>
                <a:schemeClr val="tx1"/>
              </a:solidFill>
            </a:endParaRPr>
          </a:p>
          <a:p>
            <a:r>
              <a:rPr lang="en-US" sz="1000" dirty="0">
                <a:solidFill>
                  <a:schemeClr val="tx1"/>
                </a:solidFill>
              </a:rPr>
              <a:t>Blaine Bruce </a:t>
            </a:r>
          </a:p>
          <a:p>
            <a:r>
              <a:rPr lang="en-US" sz="1000" dirty="0">
                <a:solidFill>
                  <a:schemeClr val="tx1"/>
                </a:solidFill>
              </a:rPr>
              <a:t>Bobby Steele </a:t>
            </a:r>
          </a:p>
          <a:p>
            <a:r>
              <a:rPr lang="en-US" sz="1000" dirty="0">
                <a:solidFill>
                  <a:schemeClr val="tx1"/>
                </a:solidFill>
              </a:rPr>
              <a:t>Bonnie MacLean </a:t>
            </a:r>
          </a:p>
          <a:p>
            <a:r>
              <a:rPr lang="en-US" sz="1000" dirty="0">
                <a:solidFill>
                  <a:schemeClr val="tx1"/>
                </a:solidFill>
              </a:rPr>
              <a:t>Brenda Arsenault </a:t>
            </a:r>
          </a:p>
          <a:p>
            <a:r>
              <a:rPr lang="en-US" sz="1000" dirty="0">
                <a:solidFill>
                  <a:schemeClr val="tx1"/>
                </a:solidFill>
              </a:rPr>
              <a:t>Brian Read </a:t>
            </a:r>
          </a:p>
          <a:p>
            <a:r>
              <a:rPr lang="en-US" sz="1000" dirty="0">
                <a:solidFill>
                  <a:schemeClr val="tx1"/>
                </a:solidFill>
              </a:rPr>
              <a:t>Brian Timmons </a:t>
            </a:r>
          </a:p>
          <a:p>
            <a:r>
              <a:rPr lang="en-US" sz="1000" dirty="0">
                <a:solidFill>
                  <a:schemeClr val="tx1"/>
                </a:solidFill>
              </a:rPr>
              <a:t>Carol Anne </a:t>
            </a:r>
            <a:r>
              <a:rPr lang="en-US" sz="1000" dirty="0" err="1">
                <a:solidFill>
                  <a:schemeClr val="tx1"/>
                </a:solidFill>
              </a:rPr>
              <a:t>Dingwell</a:t>
            </a:r>
            <a:endParaRPr lang="en-US" sz="1000" dirty="0">
              <a:solidFill>
                <a:schemeClr val="tx1"/>
              </a:solidFill>
            </a:endParaRPr>
          </a:p>
          <a:p>
            <a:endParaRPr lang="en-US" sz="1000" dirty="0">
              <a:solidFill>
                <a:schemeClr val="tx1"/>
              </a:solidFill>
            </a:endParaRPr>
          </a:p>
        </p:txBody>
      </p:sp>
      <p:sp>
        <p:nvSpPr>
          <p:cNvPr id="9" name="Text Placeholder 3"/>
          <p:cNvSpPr>
            <a:spLocks noGrp="1"/>
          </p:cNvSpPr>
          <p:nvPr>
            <p:ph type="body" idx="1"/>
          </p:nvPr>
        </p:nvSpPr>
        <p:spPr>
          <a:xfrm>
            <a:off x="3352801" y="1504951"/>
            <a:ext cx="1676400" cy="3479763"/>
          </a:xfrm>
        </p:spPr>
        <p:txBody>
          <a:bodyPr/>
          <a:lstStyle/>
          <a:p>
            <a:r>
              <a:rPr lang="en-US" sz="1000" dirty="0">
                <a:solidFill>
                  <a:schemeClr val="tx1"/>
                </a:solidFill>
              </a:rPr>
              <a:t>Dawna-Lee Perry </a:t>
            </a:r>
          </a:p>
          <a:p>
            <a:r>
              <a:rPr lang="en-US" sz="1000" dirty="0">
                <a:solidFill>
                  <a:schemeClr val="tx1"/>
                </a:solidFill>
              </a:rPr>
              <a:t>Dean </a:t>
            </a:r>
            <a:r>
              <a:rPr lang="en-US" sz="1000" dirty="0" err="1">
                <a:solidFill>
                  <a:schemeClr val="tx1"/>
                </a:solidFill>
              </a:rPr>
              <a:t>Roberston</a:t>
            </a:r>
            <a:endParaRPr lang="en-US" sz="1000" dirty="0">
              <a:solidFill>
                <a:schemeClr val="tx1"/>
              </a:solidFill>
            </a:endParaRPr>
          </a:p>
          <a:p>
            <a:r>
              <a:rPr lang="en-US" sz="1000" dirty="0">
                <a:solidFill>
                  <a:schemeClr val="tx1"/>
                </a:solidFill>
              </a:rPr>
              <a:t>Debbie Acorn </a:t>
            </a:r>
          </a:p>
          <a:p>
            <a:r>
              <a:rPr lang="en-US" sz="1000" dirty="0">
                <a:solidFill>
                  <a:schemeClr val="tx1"/>
                </a:solidFill>
              </a:rPr>
              <a:t>Debbie Thompson </a:t>
            </a:r>
          </a:p>
          <a:p>
            <a:r>
              <a:rPr lang="en-US" sz="1000" dirty="0">
                <a:solidFill>
                  <a:schemeClr val="tx1"/>
                </a:solidFill>
              </a:rPr>
              <a:t>Deborah Dixon </a:t>
            </a:r>
          </a:p>
          <a:p>
            <a:r>
              <a:rPr lang="en-US" sz="1000" dirty="0">
                <a:solidFill>
                  <a:schemeClr val="tx1"/>
                </a:solidFill>
              </a:rPr>
              <a:t>Deborah Flood-</a:t>
            </a:r>
            <a:r>
              <a:rPr lang="en-US" sz="1000" dirty="0" err="1">
                <a:solidFill>
                  <a:schemeClr val="tx1"/>
                </a:solidFill>
              </a:rPr>
              <a:t>Vickerson</a:t>
            </a:r>
            <a:endParaRPr lang="en-US" sz="1000" dirty="0">
              <a:solidFill>
                <a:schemeClr val="tx1"/>
              </a:solidFill>
            </a:endParaRPr>
          </a:p>
          <a:p>
            <a:r>
              <a:rPr lang="en-US" sz="1000" dirty="0">
                <a:solidFill>
                  <a:schemeClr val="tx1"/>
                </a:solidFill>
              </a:rPr>
              <a:t>Debra Smith </a:t>
            </a:r>
          </a:p>
          <a:p>
            <a:r>
              <a:rPr lang="en-US" sz="1000" dirty="0">
                <a:solidFill>
                  <a:schemeClr val="tx1"/>
                </a:solidFill>
              </a:rPr>
              <a:t>Denise Reeves </a:t>
            </a:r>
          </a:p>
          <a:p>
            <a:r>
              <a:rPr lang="en-US" sz="1000" dirty="0">
                <a:solidFill>
                  <a:schemeClr val="tx1"/>
                </a:solidFill>
              </a:rPr>
              <a:t>Donald </a:t>
            </a:r>
            <a:r>
              <a:rPr lang="en-US" sz="1000" dirty="0" err="1">
                <a:solidFill>
                  <a:schemeClr val="tx1"/>
                </a:solidFill>
              </a:rPr>
              <a:t>Chevarie</a:t>
            </a:r>
            <a:endParaRPr lang="en-US" sz="1000" dirty="0">
              <a:solidFill>
                <a:schemeClr val="tx1"/>
              </a:solidFill>
            </a:endParaRPr>
          </a:p>
          <a:p>
            <a:r>
              <a:rPr lang="en-US" sz="1000" dirty="0">
                <a:solidFill>
                  <a:schemeClr val="tx1"/>
                </a:solidFill>
              </a:rPr>
              <a:t>Donna Butler </a:t>
            </a:r>
          </a:p>
          <a:p>
            <a:r>
              <a:rPr lang="en-US" sz="1000" dirty="0">
                <a:solidFill>
                  <a:schemeClr val="tx1"/>
                </a:solidFill>
              </a:rPr>
              <a:t>Donna </a:t>
            </a:r>
            <a:r>
              <a:rPr lang="en-US" sz="1000" dirty="0" err="1">
                <a:solidFill>
                  <a:schemeClr val="tx1"/>
                </a:solidFill>
              </a:rPr>
              <a:t>Dehmel</a:t>
            </a:r>
            <a:r>
              <a:rPr lang="en-US" sz="1000" dirty="0">
                <a:solidFill>
                  <a:schemeClr val="tx1"/>
                </a:solidFill>
              </a:rPr>
              <a:t> </a:t>
            </a:r>
          </a:p>
          <a:p>
            <a:r>
              <a:rPr lang="en-US" sz="1000" dirty="0">
                <a:solidFill>
                  <a:schemeClr val="tx1"/>
                </a:solidFill>
              </a:rPr>
              <a:t>Donna </a:t>
            </a:r>
            <a:r>
              <a:rPr lang="en-US" sz="1000" dirty="0" err="1">
                <a:solidFill>
                  <a:schemeClr val="tx1"/>
                </a:solidFill>
              </a:rPr>
              <a:t>McAleer</a:t>
            </a:r>
            <a:r>
              <a:rPr lang="en-US" sz="1000" dirty="0">
                <a:solidFill>
                  <a:schemeClr val="tx1"/>
                </a:solidFill>
              </a:rPr>
              <a:t> </a:t>
            </a:r>
          </a:p>
          <a:p>
            <a:r>
              <a:rPr lang="en-US" sz="1000" dirty="0" err="1">
                <a:solidFill>
                  <a:schemeClr val="tx1"/>
                </a:solidFill>
              </a:rPr>
              <a:t>Dwane</a:t>
            </a:r>
            <a:r>
              <a:rPr lang="en-US" sz="1000" dirty="0">
                <a:solidFill>
                  <a:schemeClr val="tx1"/>
                </a:solidFill>
              </a:rPr>
              <a:t> Johnson</a:t>
            </a:r>
          </a:p>
          <a:p>
            <a:r>
              <a:rPr lang="en-US" sz="1000" dirty="0">
                <a:solidFill>
                  <a:schemeClr val="tx1"/>
                </a:solidFill>
              </a:rPr>
              <a:t>Edith Kelly </a:t>
            </a:r>
          </a:p>
          <a:p>
            <a:r>
              <a:rPr lang="en-US" sz="1000" dirty="0">
                <a:solidFill>
                  <a:schemeClr val="tx1"/>
                </a:solidFill>
              </a:rPr>
              <a:t>Edna Miller</a:t>
            </a:r>
          </a:p>
          <a:p>
            <a:endParaRPr lang="en-US" sz="1000" dirty="0">
              <a:solidFill>
                <a:schemeClr val="tx1"/>
              </a:solidFill>
            </a:endParaRPr>
          </a:p>
        </p:txBody>
      </p:sp>
      <p:sp>
        <p:nvSpPr>
          <p:cNvPr id="10" name="Text Placeholder 3"/>
          <p:cNvSpPr>
            <a:spLocks noGrp="1"/>
          </p:cNvSpPr>
          <p:nvPr>
            <p:ph type="body" idx="1"/>
          </p:nvPr>
        </p:nvSpPr>
        <p:spPr>
          <a:xfrm>
            <a:off x="5029201" y="1504951"/>
            <a:ext cx="1600201" cy="3479763"/>
          </a:xfrm>
        </p:spPr>
        <p:txBody>
          <a:bodyPr/>
          <a:lstStyle/>
          <a:p>
            <a:r>
              <a:rPr lang="en-US" sz="1000" dirty="0">
                <a:solidFill>
                  <a:schemeClr val="tx1"/>
                </a:solidFill>
              </a:rPr>
              <a:t>Elaine McInnis</a:t>
            </a:r>
          </a:p>
          <a:p>
            <a:r>
              <a:rPr lang="en-US" sz="1000" dirty="0">
                <a:solidFill>
                  <a:schemeClr val="tx1"/>
                </a:solidFill>
              </a:rPr>
              <a:t>Elizabeth Lynn Delong </a:t>
            </a:r>
          </a:p>
          <a:p>
            <a:r>
              <a:rPr lang="en-US" sz="1000" dirty="0">
                <a:solidFill>
                  <a:schemeClr val="tx1"/>
                </a:solidFill>
              </a:rPr>
              <a:t>Elizabeth McNeill</a:t>
            </a:r>
          </a:p>
          <a:p>
            <a:r>
              <a:rPr lang="en-US" sz="1000" dirty="0">
                <a:solidFill>
                  <a:schemeClr val="tx1"/>
                </a:solidFill>
              </a:rPr>
              <a:t>Esther Currie </a:t>
            </a:r>
          </a:p>
          <a:p>
            <a:r>
              <a:rPr lang="en-US" sz="1000" dirty="0">
                <a:solidFill>
                  <a:schemeClr val="tx1"/>
                </a:solidFill>
              </a:rPr>
              <a:t>Faye McCarthy </a:t>
            </a:r>
          </a:p>
          <a:p>
            <a:r>
              <a:rPr lang="en-US" sz="1000" dirty="0">
                <a:solidFill>
                  <a:schemeClr val="tx1"/>
                </a:solidFill>
              </a:rPr>
              <a:t>Gayle Lamont </a:t>
            </a:r>
          </a:p>
          <a:p>
            <a:r>
              <a:rPr lang="en-US" sz="1000" dirty="0">
                <a:solidFill>
                  <a:schemeClr val="tx1"/>
                </a:solidFill>
              </a:rPr>
              <a:t>Gaylene Albert </a:t>
            </a:r>
          </a:p>
          <a:p>
            <a:r>
              <a:rPr lang="en-US" sz="1000" dirty="0">
                <a:solidFill>
                  <a:schemeClr val="tx1"/>
                </a:solidFill>
              </a:rPr>
              <a:t>Gerard </a:t>
            </a:r>
            <a:r>
              <a:rPr lang="en-US" sz="1000" dirty="0" err="1">
                <a:solidFill>
                  <a:schemeClr val="tx1"/>
                </a:solidFill>
              </a:rPr>
              <a:t>MacCormack</a:t>
            </a:r>
            <a:r>
              <a:rPr lang="en-US" sz="1000" dirty="0">
                <a:solidFill>
                  <a:schemeClr val="tx1"/>
                </a:solidFill>
              </a:rPr>
              <a:t> </a:t>
            </a:r>
          </a:p>
          <a:p>
            <a:r>
              <a:rPr lang="en-US" sz="1000" dirty="0">
                <a:solidFill>
                  <a:schemeClr val="tx1"/>
                </a:solidFill>
              </a:rPr>
              <a:t>Gina MacDonald </a:t>
            </a:r>
          </a:p>
          <a:p>
            <a:r>
              <a:rPr lang="en-US" sz="1000" dirty="0">
                <a:solidFill>
                  <a:schemeClr val="tx1"/>
                </a:solidFill>
              </a:rPr>
              <a:t>Heather </a:t>
            </a:r>
            <a:r>
              <a:rPr lang="en-US" sz="1000" dirty="0" err="1">
                <a:solidFill>
                  <a:schemeClr val="tx1"/>
                </a:solidFill>
              </a:rPr>
              <a:t>MacKenzie</a:t>
            </a:r>
            <a:r>
              <a:rPr lang="en-US" sz="1000" dirty="0">
                <a:solidFill>
                  <a:schemeClr val="tx1"/>
                </a:solidFill>
              </a:rPr>
              <a:t> </a:t>
            </a:r>
          </a:p>
          <a:p>
            <a:r>
              <a:rPr lang="en-US" sz="1000" dirty="0" err="1">
                <a:solidFill>
                  <a:schemeClr val="tx1"/>
                </a:solidFill>
              </a:rPr>
              <a:t>Jacalyn</a:t>
            </a:r>
            <a:r>
              <a:rPr lang="en-US" sz="1000" dirty="0">
                <a:solidFill>
                  <a:schemeClr val="tx1"/>
                </a:solidFill>
              </a:rPr>
              <a:t> Noonan </a:t>
            </a:r>
          </a:p>
          <a:p>
            <a:r>
              <a:rPr lang="en-US" sz="1000" dirty="0">
                <a:solidFill>
                  <a:schemeClr val="tx1"/>
                </a:solidFill>
              </a:rPr>
              <a:t>Jacqueline </a:t>
            </a:r>
            <a:r>
              <a:rPr lang="en-US" sz="1000" dirty="0" err="1">
                <a:solidFill>
                  <a:schemeClr val="tx1"/>
                </a:solidFill>
              </a:rPr>
              <a:t>Vloet</a:t>
            </a:r>
            <a:r>
              <a:rPr lang="en-US" sz="1000" dirty="0">
                <a:solidFill>
                  <a:schemeClr val="tx1"/>
                </a:solidFill>
              </a:rPr>
              <a:t>- </a:t>
            </a:r>
            <a:r>
              <a:rPr lang="en-US" sz="1000" dirty="0" err="1">
                <a:solidFill>
                  <a:schemeClr val="tx1"/>
                </a:solidFill>
              </a:rPr>
              <a:t>Koughan</a:t>
            </a:r>
            <a:r>
              <a:rPr lang="en-US" sz="1000" dirty="0">
                <a:solidFill>
                  <a:schemeClr val="tx1"/>
                </a:solidFill>
              </a:rPr>
              <a:t> </a:t>
            </a:r>
          </a:p>
          <a:p>
            <a:r>
              <a:rPr lang="en-US" sz="1000" dirty="0">
                <a:solidFill>
                  <a:schemeClr val="tx1"/>
                </a:solidFill>
              </a:rPr>
              <a:t>James </a:t>
            </a:r>
            <a:r>
              <a:rPr lang="en-US" sz="1000" dirty="0" err="1">
                <a:solidFill>
                  <a:schemeClr val="tx1"/>
                </a:solidFill>
              </a:rPr>
              <a:t>Lamphier</a:t>
            </a:r>
            <a:r>
              <a:rPr lang="en-US" sz="1000" dirty="0">
                <a:solidFill>
                  <a:schemeClr val="tx1"/>
                </a:solidFill>
              </a:rPr>
              <a:t> </a:t>
            </a:r>
          </a:p>
          <a:p>
            <a:r>
              <a:rPr lang="en-US" sz="1000" dirty="0">
                <a:solidFill>
                  <a:schemeClr val="tx1"/>
                </a:solidFill>
              </a:rPr>
              <a:t>Janet Hodder </a:t>
            </a:r>
          </a:p>
          <a:p>
            <a:r>
              <a:rPr lang="en-US" sz="1000" dirty="0">
                <a:solidFill>
                  <a:schemeClr val="tx1"/>
                </a:solidFill>
              </a:rPr>
              <a:t>Janette Conklin </a:t>
            </a:r>
          </a:p>
          <a:p>
            <a:endParaRPr lang="en-US" sz="1000" dirty="0">
              <a:solidFill>
                <a:schemeClr val="tx1"/>
              </a:solidFill>
            </a:endParaRPr>
          </a:p>
        </p:txBody>
      </p:sp>
    </p:spTree>
    <p:extLst>
      <p:ext uri="{BB962C8B-B14F-4D97-AF65-F5344CB8AC3E}">
        <p14:creationId xmlns:p14="http://schemas.microsoft.com/office/powerpoint/2010/main" val="1132507098"/>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12</a:t>
            </a:fld>
            <a:endParaRPr lang="en-US"/>
          </a:p>
        </p:txBody>
      </p:sp>
      <p:sp>
        <p:nvSpPr>
          <p:cNvPr id="3" name="Title 2"/>
          <p:cNvSpPr>
            <a:spLocks noGrp="1"/>
          </p:cNvSpPr>
          <p:nvPr>
            <p:ph type="title"/>
          </p:nvPr>
        </p:nvSpPr>
        <p:spPr>
          <a:xfrm>
            <a:off x="838200" y="438150"/>
            <a:ext cx="7467600" cy="744300"/>
          </a:xfrm>
        </p:spPr>
        <p:txBody>
          <a:bodyPr/>
          <a:lstStyle/>
          <a:p>
            <a:r>
              <a:rPr lang="en-US" dirty="0" smtClean="0"/>
              <a:t>RECOGNIZING 30 </a:t>
            </a:r>
            <a:r>
              <a:rPr lang="en-CA" dirty="0"/>
              <a:t>YEAR AWARDS</a:t>
            </a:r>
            <a:endParaRPr lang="en-US" dirty="0"/>
          </a:p>
        </p:txBody>
      </p:sp>
      <p:sp>
        <p:nvSpPr>
          <p:cNvPr id="7" name="Text Placeholder 3"/>
          <p:cNvSpPr>
            <a:spLocks noGrp="1"/>
          </p:cNvSpPr>
          <p:nvPr>
            <p:ph type="body" idx="1"/>
          </p:nvPr>
        </p:nvSpPr>
        <p:spPr>
          <a:xfrm>
            <a:off x="152400" y="1466888"/>
            <a:ext cx="1828800" cy="3479763"/>
          </a:xfrm>
        </p:spPr>
        <p:txBody>
          <a:bodyPr/>
          <a:lstStyle/>
          <a:p>
            <a:r>
              <a:rPr lang="en-US" sz="1000" dirty="0" err="1">
                <a:solidFill>
                  <a:schemeClr val="tx1"/>
                </a:solidFill>
              </a:rPr>
              <a:t>Jeanna</a:t>
            </a:r>
            <a:r>
              <a:rPr lang="en-US" sz="1000" dirty="0">
                <a:solidFill>
                  <a:schemeClr val="tx1"/>
                </a:solidFill>
              </a:rPr>
              <a:t> McIntosh </a:t>
            </a:r>
          </a:p>
          <a:p>
            <a:r>
              <a:rPr lang="en-US" sz="1000" dirty="0">
                <a:solidFill>
                  <a:schemeClr val="tx1"/>
                </a:solidFill>
              </a:rPr>
              <a:t>Joanne </a:t>
            </a:r>
            <a:r>
              <a:rPr lang="en-US" sz="1000" dirty="0" err="1">
                <a:solidFill>
                  <a:schemeClr val="tx1"/>
                </a:solidFill>
              </a:rPr>
              <a:t>Donahoe</a:t>
            </a:r>
            <a:endParaRPr lang="en-US" sz="1000" dirty="0">
              <a:solidFill>
                <a:schemeClr val="tx1"/>
              </a:solidFill>
            </a:endParaRPr>
          </a:p>
          <a:p>
            <a:r>
              <a:rPr lang="en-US" sz="1000" dirty="0">
                <a:solidFill>
                  <a:schemeClr val="tx1"/>
                </a:solidFill>
              </a:rPr>
              <a:t>JoAnne </a:t>
            </a:r>
            <a:r>
              <a:rPr lang="en-US" sz="1000" dirty="0" err="1">
                <a:solidFill>
                  <a:schemeClr val="tx1"/>
                </a:solidFill>
              </a:rPr>
              <a:t>MacKendrick</a:t>
            </a:r>
            <a:r>
              <a:rPr lang="en-US" sz="1000" dirty="0">
                <a:solidFill>
                  <a:schemeClr val="tx1"/>
                </a:solidFill>
              </a:rPr>
              <a:t> Pinkham</a:t>
            </a:r>
          </a:p>
          <a:p>
            <a:r>
              <a:rPr lang="en-US" sz="1000" dirty="0">
                <a:solidFill>
                  <a:schemeClr val="tx1"/>
                </a:solidFill>
              </a:rPr>
              <a:t>Joanne Malone </a:t>
            </a:r>
          </a:p>
          <a:p>
            <a:r>
              <a:rPr lang="en-US" sz="1000" dirty="0">
                <a:solidFill>
                  <a:schemeClr val="tx1"/>
                </a:solidFill>
              </a:rPr>
              <a:t>Jodi Arsenault </a:t>
            </a:r>
          </a:p>
          <a:p>
            <a:r>
              <a:rPr lang="en-US" sz="1000" dirty="0">
                <a:solidFill>
                  <a:schemeClr val="tx1"/>
                </a:solidFill>
              </a:rPr>
              <a:t>John Doyle</a:t>
            </a:r>
          </a:p>
          <a:p>
            <a:r>
              <a:rPr lang="en-US" sz="1000" dirty="0">
                <a:solidFill>
                  <a:schemeClr val="tx1"/>
                </a:solidFill>
              </a:rPr>
              <a:t>John Whitty </a:t>
            </a:r>
          </a:p>
          <a:p>
            <a:r>
              <a:rPr lang="en-US" sz="1000" dirty="0">
                <a:solidFill>
                  <a:schemeClr val="tx1"/>
                </a:solidFill>
              </a:rPr>
              <a:t>Joseph Callaghan </a:t>
            </a:r>
          </a:p>
          <a:p>
            <a:r>
              <a:rPr lang="en-US" sz="1000" dirty="0">
                <a:solidFill>
                  <a:schemeClr val="tx1"/>
                </a:solidFill>
              </a:rPr>
              <a:t>Judy Adams </a:t>
            </a:r>
          </a:p>
          <a:p>
            <a:r>
              <a:rPr lang="en-US" sz="1000" dirty="0">
                <a:solidFill>
                  <a:schemeClr val="tx1"/>
                </a:solidFill>
              </a:rPr>
              <a:t>Judy Connell </a:t>
            </a:r>
          </a:p>
          <a:p>
            <a:r>
              <a:rPr lang="en-US" sz="1000" dirty="0">
                <a:solidFill>
                  <a:schemeClr val="tx1"/>
                </a:solidFill>
              </a:rPr>
              <a:t>Julie Arsenault</a:t>
            </a:r>
          </a:p>
          <a:p>
            <a:r>
              <a:rPr lang="en-US" sz="1000" dirty="0">
                <a:solidFill>
                  <a:schemeClr val="tx1"/>
                </a:solidFill>
              </a:rPr>
              <a:t>Kara </a:t>
            </a:r>
            <a:r>
              <a:rPr lang="en-US" sz="1000" dirty="0" err="1">
                <a:solidFill>
                  <a:schemeClr val="tx1"/>
                </a:solidFill>
              </a:rPr>
              <a:t>McQuaid</a:t>
            </a:r>
            <a:r>
              <a:rPr lang="en-US" sz="1000" dirty="0">
                <a:solidFill>
                  <a:schemeClr val="tx1"/>
                </a:solidFill>
              </a:rPr>
              <a:t>-Duffy  </a:t>
            </a:r>
          </a:p>
          <a:p>
            <a:r>
              <a:rPr lang="en-US" sz="1000" dirty="0">
                <a:solidFill>
                  <a:schemeClr val="tx1"/>
                </a:solidFill>
              </a:rPr>
              <a:t>Karen </a:t>
            </a:r>
            <a:r>
              <a:rPr lang="en-US" sz="1000" dirty="0" smtClean="0">
                <a:solidFill>
                  <a:schemeClr val="tx1"/>
                </a:solidFill>
              </a:rPr>
              <a:t>Holland</a:t>
            </a:r>
          </a:p>
          <a:p>
            <a:r>
              <a:rPr lang="en-US" sz="1000" dirty="0" smtClean="0">
                <a:solidFill>
                  <a:schemeClr val="tx1"/>
                </a:solidFill>
              </a:rPr>
              <a:t>Karen </a:t>
            </a:r>
            <a:r>
              <a:rPr lang="en-US" sz="1000" dirty="0" err="1" smtClean="0">
                <a:solidFill>
                  <a:schemeClr val="tx1"/>
                </a:solidFill>
              </a:rPr>
              <a:t>MacLaren</a:t>
            </a:r>
            <a:endParaRPr lang="en-US" sz="1000" dirty="0">
              <a:solidFill>
                <a:schemeClr val="tx1"/>
              </a:solidFill>
            </a:endParaRPr>
          </a:p>
          <a:p>
            <a:r>
              <a:rPr lang="en-US" sz="1000" dirty="0">
                <a:solidFill>
                  <a:schemeClr val="tx1"/>
                </a:solidFill>
              </a:rPr>
              <a:t>Karen MacLean </a:t>
            </a:r>
          </a:p>
          <a:p>
            <a:r>
              <a:rPr lang="en-US" sz="1000" dirty="0">
                <a:solidFill>
                  <a:schemeClr val="tx1"/>
                </a:solidFill>
              </a:rPr>
              <a:t>Katherine Wood </a:t>
            </a:r>
          </a:p>
          <a:p>
            <a:endParaRPr lang="en-US" sz="1000" dirty="0">
              <a:solidFill>
                <a:schemeClr val="tx1"/>
              </a:solidFill>
            </a:endParaRPr>
          </a:p>
        </p:txBody>
      </p:sp>
      <p:sp>
        <p:nvSpPr>
          <p:cNvPr id="8" name="Text Placeholder 3"/>
          <p:cNvSpPr>
            <a:spLocks noGrp="1"/>
          </p:cNvSpPr>
          <p:nvPr>
            <p:ph type="body" idx="1"/>
          </p:nvPr>
        </p:nvSpPr>
        <p:spPr>
          <a:xfrm>
            <a:off x="3251994" y="1466887"/>
            <a:ext cx="1600201" cy="3479763"/>
          </a:xfrm>
        </p:spPr>
        <p:txBody>
          <a:bodyPr/>
          <a:lstStyle/>
          <a:p>
            <a:r>
              <a:rPr lang="en-US" sz="1000" dirty="0">
                <a:solidFill>
                  <a:schemeClr val="tx1"/>
                </a:solidFill>
              </a:rPr>
              <a:t>Lisa Michelle Campbell</a:t>
            </a:r>
          </a:p>
          <a:p>
            <a:r>
              <a:rPr lang="en-US" sz="1000" dirty="0">
                <a:solidFill>
                  <a:schemeClr val="tx1"/>
                </a:solidFill>
              </a:rPr>
              <a:t>Lori Annear</a:t>
            </a:r>
          </a:p>
          <a:p>
            <a:r>
              <a:rPr lang="en-US" sz="1000" dirty="0">
                <a:solidFill>
                  <a:schemeClr val="tx1"/>
                </a:solidFill>
              </a:rPr>
              <a:t>Lorna Harris</a:t>
            </a:r>
          </a:p>
          <a:p>
            <a:r>
              <a:rPr lang="en-US" sz="1000" dirty="0">
                <a:solidFill>
                  <a:schemeClr val="tx1"/>
                </a:solidFill>
              </a:rPr>
              <a:t>Marilyn </a:t>
            </a:r>
            <a:r>
              <a:rPr lang="en-US" sz="1000" dirty="0" err="1">
                <a:solidFill>
                  <a:schemeClr val="tx1"/>
                </a:solidFill>
              </a:rPr>
              <a:t>Enman</a:t>
            </a:r>
            <a:r>
              <a:rPr lang="en-US" sz="1000" dirty="0">
                <a:solidFill>
                  <a:schemeClr val="tx1"/>
                </a:solidFill>
              </a:rPr>
              <a:t> </a:t>
            </a:r>
          </a:p>
          <a:p>
            <a:r>
              <a:rPr lang="en-US" sz="1000" dirty="0">
                <a:solidFill>
                  <a:schemeClr val="tx1"/>
                </a:solidFill>
              </a:rPr>
              <a:t>Mary Jane Callaghan </a:t>
            </a:r>
          </a:p>
          <a:p>
            <a:r>
              <a:rPr lang="en-US" sz="1000" dirty="0">
                <a:solidFill>
                  <a:schemeClr val="tx1"/>
                </a:solidFill>
              </a:rPr>
              <a:t>Mary McInnis </a:t>
            </a:r>
          </a:p>
          <a:p>
            <a:r>
              <a:rPr lang="en-US" sz="1000" dirty="0">
                <a:solidFill>
                  <a:schemeClr val="tx1"/>
                </a:solidFill>
              </a:rPr>
              <a:t>Mary </a:t>
            </a:r>
            <a:r>
              <a:rPr lang="en-US" sz="1000" dirty="0" err="1">
                <a:solidFill>
                  <a:schemeClr val="tx1"/>
                </a:solidFill>
              </a:rPr>
              <a:t>Nisbet</a:t>
            </a:r>
            <a:endParaRPr lang="en-US" sz="1000" dirty="0">
              <a:solidFill>
                <a:schemeClr val="tx1"/>
              </a:solidFill>
            </a:endParaRPr>
          </a:p>
          <a:p>
            <a:r>
              <a:rPr lang="en-US" sz="1000" dirty="0">
                <a:solidFill>
                  <a:schemeClr val="tx1"/>
                </a:solidFill>
              </a:rPr>
              <a:t>Melanie Campbell </a:t>
            </a:r>
          </a:p>
          <a:p>
            <a:r>
              <a:rPr lang="en-US" sz="1000" dirty="0">
                <a:solidFill>
                  <a:schemeClr val="tx1"/>
                </a:solidFill>
              </a:rPr>
              <a:t>Michelle Nelson</a:t>
            </a:r>
          </a:p>
          <a:p>
            <a:r>
              <a:rPr lang="en-US" sz="1000" dirty="0">
                <a:solidFill>
                  <a:schemeClr val="tx1"/>
                </a:solidFill>
              </a:rPr>
              <a:t>Michelle </a:t>
            </a:r>
            <a:r>
              <a:rPr lang="en-US" sz="1000" dirty="0" err="1">
                <a:solidFill>
                  <a:schemeClr val="tx1"/>
                </a:solidFill>
              </a:rPr>
              <a:t>Sheperd</a:t>
            </a:r>
            <a:endParaRPr lang="en-US" sz="1000" dirty="0">
              <a:solidFill>
                <a:schemeClr val="tx1"/>
              </a:solidFill>
            </a:endParaRPr>
          </a:p>
          <a:p>
            <a:r>
              <a:rPr lang="en-US" sz="1000" dirty="0">
                <a:solidFill>
                  <a:schemeClr val="tx1"/>
                </a:solidFill>
              </a:rPr>
              <a:t>Mike Lund </a:t>
            </a:r>
          </a:p>
          <a:p>
            <a:r>
              <a:rPr lang="en-US" sz="1000" dirty="0">
                <a:solidFill>
                  <a:schemeClr val="tx1"/>
                </a:solidFill>
              </a:rPr>
              <a:t>Nancy Cooke </a:t>
            </a:r>
          </a:p>
          <a:p>
            <a:r>
              <a:rPr lang="en-US" sz="1000" dirty="0">
                <a:solidFill>
                  <a:schemeClr val="tx1"/>
                </a:solidFill>
              </a:rPr>
              <a:t>Nancy Lamont </a:t>
            </a:r>
          </a:p>
          <a:p>
            <a:r>
              <a:rPr lang="en-US" sz="1000" dirty="0">
                <a:solidFill>
                  <a:schemeClr val="tx1"/>
                </a:solidFill>
              </a:rPr>
              <a:t>Nancy </a:t>
            </a:r>
            <a:r>
              <a:rPr lang="en-US" sz="1000" dirty="0" err="1">
                <a:solidFill>
                  <a:schemeClr val="tx1"/>
                </a:solidFill>
              </a:rPr>
              <a:t>Paquet</a:t>
            </a:r>
            <a:r>
              <a:rPr lang="en-US" sz="1000" dirty="0">
                <a:solidFill>
                  <a:schemeClr val="tx1"/>
                </a:solidFill>
              </a:rPr>
              <a:t> </a:t>
            </a:r>
          </a:p>
          <a:p>
            <a:r>
              <a:rPr lang="en-US" sz="1000" dirty="0">
                <a:solidFill>
                  <a:schemeClr val="tx1"/>
                </a:solidFill>
              </a:rPr>
              <a:t>Nora Jean Wallace</a:t>
            </a:r>
          </a:p>
          <a:p>
            <a:endParaRPr lang="en-US" sz="1000" dirty="0">
              <a:solidFill>
                <a:schemeClr val="tx1"/>
              </a:solidFill>
            </a:endParaRPr>
          </a:p>
        </p:txBody>
      </p:sp>
      <p:sp>
        <p:nvSpPr>
          <p:cNvPr id="9" name="Text Placeholder 3"/>
          <p:cNvSpPr>
            <a:spLocks noGrp="1"/>
          </p:cNvSpPr>
          <p:nvPr>
            <p:ph type="body" idx="1"/>
          </p:nvPr>
        </p:nvSpPr>
        <p:spPr>
          <a:xfrm>
            <a:off x="1967708" y="1466887"/>
            <a:ext cx="1600201" cy="3479763"/>
          </a:xfrm>
        </p:spPr>
        <p:txBody>
          <a:bodyPr/>
          <a:lstStyle/>
          <a:p>
            <a:r>
              <a:rPr lang="en-US" sz="1000" dirty="0">
                <a:solidFill>
                  <a:schemeClr val="tx1"/>
                </a:solidFill>
              </a:rPr>
              <a:t>Kathryn Murray</a:t>
            </a:r>
          </a:p>
          <a:p>
            <a:r>
              <a:rPr lang="en-US" sz="1000" dirty="0">
                <a:solidFill>
                  <a:schemeClr val="tx1"/>
                </a:solidFill>
              </a:rPr>
              <a:t>Kathryn Wilson</a:t>
            </a:r>
          </a:p>
          <a:p>
            <a:r>
              <a:rPr lang="en-US" sz="1000" dirty="0">
                <a:solidFill>
                  <a:schemeClr val="tx1"/>
                </a:solidFill>
              </a:rPr>
              <a:t>Kelley Power </a:t>
            </a:r>
          </a:p>
          <a:p>
            <a:r>
              <a:rPr lang="en-US" sz="1000" dirty="0">
                <a:solidFill>
                  <a:schemeClr val="tx1"/>
                </a:solidFill>
              </a:rPr>
              <a:t>Kerry </a:t>
            </a:r>
            <a:r>
              <a:rPr lang="en-US" sz="1000" dirty="0" err="1">
                <a:solidFill>
                  <a:schemeClr val="tx1"/>
                </a:solidFill>
              </a:rPr>
              <a:t>Gautreau</a:t>
            </a:r>
            <a:endParaRPr lang="en-US" sz="1000" dirty="0">
              <a:solidFill>
                <a:schemeClr val="tx1"/>
              </a:solidFill>
            </a:endParaRPr>
          </a:p>
          <a:p>
            <a:r>
              <a:rPr lang="en-US" sz="1000" dirty="0">
                <a:solidFill>
                  <a:schemeClr val="tx1"/>
                </a:solidFill>
              </a:rPr>
              <a:t>Kevin </a:t>
            </a:r>
            <a:r>
              <a:rPr lang="en-US" sz="1000" dirty="0" err="1">
                <a:solidFill>
                  <a:schemeClr val="tx1"/>
                </a:solidFill>
              </a:rPr>
              <a:t>MacNeill</a:t>
            </a:r>
            <a:r>
              <a:rPr lang="en-US" sz="1000" dirty="0">
                <a:solidFill>
                  <a:schemeClr val="tx1"/>
                </a:solidFill>
              </a:rPr>
              <a:t> </a:t>
            </a:r>
          </a:p>
          <a:p>
            <a:r>
              <a:rPr lang="en-US" sz="1000" dirty="0">
                <a:solidFill>
                  <a:schemeClr val="tx1"/>
                </a:solidFill>
              </a:rPr>
              <a:t>Kevin Smith </a:t>
            </a:r>
          </a:p>
          <a:p>
            <a:r>
              <a:rPr lang="en-US" sz="1000" dirty="0">
                <a:solidFill>
                  <a:schemeClr val="tx1"/>
                </a:solidFill>
              </a:rPr>
              <a:t>Kimberley Williams </a:t>
            </a:r>
          </a:p>
          <a:p>
            <a:r>
              <a:rPr lang="en-US" sz="1000" dirty="0">
                <a:solidFill>
                  <a:schemeClr val="tx1"/>
                </a:solidFill>
              </a:rPr>
              <a:t>Kimberly Harris </a:t>
            </a:r>
          </a:p>
          <a:p>
            <a:r>
              <a:rPr lang="en-US" sz="1000" dirty="0">
                <a:solidFill>
                  <a:schemeClr val="tx1"/>
                </a:solidFill>
              </a:rPr>
              <a:t>Kimberly Macdonald </a:t>
            </a:r>
          </a:p>
          <a:p>
            <a:r>
              <a:rPr lang="en-US" sz="1000" dirty="0">
                <a:solidFill>
                  <a:schemeClr val="tx1"/>
                </a:solidFill>
              </a:rPr>
              <a:t>Lana McDonald </a:t>
            </a:r>
          </a:p>
          <a:p>
            <a:r>
              <a:rPr lang="en-US" sz="1000" dirty="0">
                <a:solidFill>
                  <a:schemeClr val="tx1"/>
                </a:solidFill>
              </a:rPr>
              <a:t>Leona </a:t>
            </a:r>
            <a:r>
              <a:rPr lang="en-US" sz="1000" dirty="0" err="1">
                <a:solidFill>
                  <a:schemeClr val="tx1"/>
                </a:solidFill>
              </a:rPr>
              <a:t>MacIntosh</a:t>
            </a:r>
            <a:r>
              <a:rPr lang="en-US" sz="1000" dirty="0">
                <a:solidFill>
                  <a:schemeClr val="tx1"/>
                </a:solidFill>
              </a:rPr>
              <a:t> </a:t>
            </a:r>
          </a:p>
          <a:p>
            <a:r>
              <a:rPr lang="en-US" sz="1000" dirty="0">
                <a:solidFill>
                  <a:schemeClr val="tx1"/>
                </a:solidFill>
              </a:rPr>
              <a:t>Linda </a:t>
            </a:r>
            <a:r>
              <a:rPr lang="en-US" sz="1000" dirty="0" err="1">
                <a:solidFill>
                  <a:schemeClr val="tx1"/>
                </a:solidFill>
              </a:rPr>
              <a:t>McClumpha</a:t>
            </a:r>
            <a:endParaRPr lang="en-US" sz="1000" dirty="0">
              <a:solidFill>
                <a:schemeClr val="tx1"/>
              </a:solidFill>
            </a:endParaRPr>
          </a:p>
          <a:p>
            <a:r>
              <a:rPr lang="en-US" sz="1000" dirty="0">
                <a:solidFill>
                  <a:schemeClr val="tx1"/>
                </a:solidFill>
              </a:rPr>
              <a:t>Lisa Campbell </a:t>
            </a:r>
          </a:p>
          <a:p>
            <a:r>
              <a:rPr lang="en-US" sz="1000" dirty="0">
                <a:solidFill>
                  <a:schemeClr val="tx1"/>
                </a:solidFill>
              </a:rPr>
              <a:t>Lisa Fraser</a:t>
            </a:r>
          </a:p>
          <a:p>
            <a:r>
              <a:rPr lang="en-US" sz="1000" dirty="0">
                <a:solidFill>
                  <a:schemeClr val="tx1"/>
                </a:solidFill>
              </a:rPr>
              <a:t>Lisa McCarville </a:t>
            </a:r>
          </a:p>
          <a:p>
            <a:endParaRPr lang="en-US" sz="1000" dirty="0">
              <a:solidFill>
                <a:schemeClr val="tx1"/>
              </a:solidFill>
            </a:endParaRPr>
          </a:p>
        </p:txBody>
      </p:sp>
      <p:sp>
        <p:nvSpPr>
          <p:cNvPr id="10" name="Text Placeholder 3"/>
          <p:cNvSpPr>
            <a:spLocks noGrp="1"/>
          </p:cNvSpPr>
          <p:nvPr>
            <p:ph type="body" idx="1"/>
          </p:nvPr>
        </p:nvSpPr>
        <p:spPr>
          <a:xfrm>
            <a:off x="4724401" y="1466887"/>
            <a:ext cx="1600201" cy="3479763"/>
          </a:xfrm>
        </p:spPr>
        <p:txBody>
          <a:bodyPr/>
          <a:lstStyle/>
          <a:p>
            <a:r>
              <a:rPr lang="en-US" sz="1000" dirty="0">
                <a:solidFill>
                  <a:schemeClr val="tx1"/>
                </a:solidFill>
              </a:rPr>
              <a:t>Pamela Laird</a:t>
            </a:r>
          </a:p>
          <a:p>
            <a:r>
              <a:rPr lang="en-US" sz="1000" dirty="0">
                <a:solidFill>
                  <a:schemeClr val="tx1"/>
                </a:solidFill>
              </a:rPr>
              <a:t>Patti Woodside </a:t>
            </a:r>
          </a:p>
          <a:p>
            <a:r>
              <a:rPr lang="en-US" sz="1000" dirty="0">
                <a:solidFill>
                  <a:schemeClr val="tx1"/>
                </a:solidFill>
              </a:rPr>
              <a:t>Paula </a:t>
            </a:r>
            <a:r>
              <a:rPr lang="en-US" sz="1000" dirty="0" err="1">
                <a:solidFill>
                  <a:schemeClr val="tx1"/>
                </a:solidFill>
              </a:rPr>
              <a:t>Docksteader</a:t>
            </a:r>
            <a:r>
              <a:rPr lang="en-US" sz="1000" dirty="0">
                <a:solidFill>
                  <a:schemeClr val="tx1"/>
                </a:solidFill>
              </a:rPr>
              <a:t> </a:t>
            </a:r>
          </a:p>
          <a:p>
            <a:r>
              <a:rPr lang="en-US" sz="1000" dirty="0">
                <a:solidFill>
                  <a:schemeClr val="tx1"/>
                </a:solidFill>
              </a:rPr>
              <a:t>Philip Crawford</a:t>
            </a:r>
          </a:p>
          <a:p>
            <a:r>
              <a:rPr lang="en-US" sz="1000" dirty="0">
                <a:solidFill>
                  <a:schemeClr val="tx1"/>
                </a:solidFill>
              </a:rPr>
              <a:t>Rebecca </a:t>
            </a:r>
            <a:r>
              <a:rPr lang="en-US" sz="1000" dirty="0" err="1">
                <a:solidFill>
                  <a:schemeClr val="tx1"/>
                </a:solidFill>
              </a:rPr>
              <a:t>MacAdam</a:t>
            </a:r>
            <a:r>
              <a:rPr lang="en-US" sz="1000" dirty="0">
                <a:solidFill>
                  <a:schemeClr val="tx1"/>
                </a:solidFill>
              </a:rPr>
              <a:t> </a:t>
            </a:r>
          </a:p>
          <a:p>
            <a:r>
              <a:rPr lang="en-US" sz="1000" dirty="0">
                <a:solidFill>
                  <a:schemeClr val="tx1"/>
                </a:solidFill>
              </a:rPr>
              <a:t>Rhonda </a:t>
            </a:r>
            <a:r>
              <a:rPr lang="en-US" sz="1000" dirty="0" err="1">
                <a:solidFill>
                  <a:schemeClr val="tx1"/>
                </a:solidFill>
              </a:rPr>
              <a:t>Deagle</a:t>
            </a:r>
            <a:r>
              <a:rPr lang="en-US" sz="1000" dirty="0">
                <a:solidFill>
                  <a:schemeClr val="tx1"/>
                </a:solidFill>
              </a:rPr>
              <a:t> </a:t>
            </a:r>
          </a:p>
          <a:p>
            <a:r>
              <a:rPr lang="en-US" sz="1000" dirty="0">
                <a:solidFill>
                  <a:schemeClr val="tx1"/>
                </a:solidFill>
              </a:rPr>
              <a:t>Sandra Arsenault </a:t>
            </a:r>
          </a:p>
          <a:p>
            <a:r>
              <a:rPr lang="en-US" sz="1000" dirty="0" err="1">
                <a:solidFill>
                  <a:schemeClr val="tx1"/>
                </a:solidFill>
              </a:rPr>
              <a:t>Sharlene</a:t>
            </a:r>
            <a:r>
              <a:rPr lang="en-US" sz="1000" dirty="0">
                <a:solidFill>
                  <a:schemeClr val="tx1"/>
                </a:solidFill>
              </a:rPr>
              <a:t> Fennell </a:t>
            </a:r>
          </a:p>
          <a:p>
            <a:r>
              <a:rPr lang="en-US" sz="1000" dirty="0">
                <a:solidFill>
                  <a:schemeClr val="tx1"/>
                </a:solidFill>
              </a:rPr>
              <a:t>Shawn Noonan </a:t>
            </a:r>
          </a:p>
          <a:p>
            <a:r>
              <a:rPr lang="en-US" sz="1000" dirty="0">
                <a:solidFill>
                  <a:schemeClr val="tx1"/>
                </a:solidFill>
              </a:rPr>
              <a:t>Shawna MacDonald </a:t>
            </a:r>
          </a:p>
          <a:p>
            <a:r>
              <a:rPr lang="en-US" sz="1000" dirty="0">
                <a:solidFill>
                  <a:schemeClr val="tx1"/>
                </a:solidFill>
              </a:rPr>
              <a:t>Sheila Wallace</a:t>
            </a:r>
          </a:p>
          <a:p>
            <a:r>
              <a:rPr lang="en-US" sz="1000" dirty="0">
                <a:solidFill>
                  <a:schemeClr val="tx1"/>
                </a:solidFill>
              </a:rPr>
              <a:t>Shelley Carmichael </a:t>
            </a:r>
          </a:p>
          <a:p>
            <a:r>
              <a:rPr lang="en-US" sz="1000" dirty="0">
                <a:solidFill>
                  <a:schemeClr val="tx1"/>
                </a:solidFill>
              </a:rPr>
              <a:t>Shelley Heron </a:t>
            </a:r>
          </a:p>
          <a:p>
            <a:r>
              <a:rPr lang="en-US" sz="1000" dirty="0">
                <a:solidFill>
                  <a:schemeClr val="tx1"/>
                </a:solidFill>
              </a:rPr>
              <a:t>Shelley MacLean </a:t>
            </a:r>
          </a:p>
          <a:p>
            <a:r>
              <a:rPr lang="en-US" sz="1000" dirty="0">
                <a:solidFill>
                  <a:schemeClr val="tx1"/>
                </a:solidFill>
              </a:rPr>
              <a:t>Shelly </a:t>
            </a:r>
            <a:r>
              <a:rPr lang="en-US" sz="1000" dirty="0" smtClean="0">
                <a:solidFill>
                  <a:schemeClr val="tx1"/>
                </a:solidFill>
              </a:rPr>
              <a:t>Higgins</a:t>
            </a:r>
            <a:endParaRPr lang="en-US" sz="1000" dirty="0">
              <a:solidFill>
                <a:schemeClr val="tx1"/>
              </a:solidFill>
            </a:endParaRPr>
          </a:p>
        </p:txBody>
      </p:sp>
    </p:spTree>
    <p:extLst>
      <p:ext uri="{BB962C8B-B14F-4D97-AF65-F5344CB8AC3E}">
        <p14:creationId xmlns:p14="http://schemas.microsoft.com/office/powerpoint/2010/main" val="1452145326"/>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13</a:t>
            </a:fld>
            <a:endParaRPr lang="en-US"/>
          </a:p>
        </p:txBody>
      </p:sp>
      <p:sp>
        <p:nvSpPr>
          <p:cNvPr id="3" name="Title 2"/>
          <p:cNvSpPr>
            <a:spLocks noGrp="1"/>
          </p:cNvSpPr>
          <p:nvPr>
            <p:ph type="title"/>
          </p:nvPr>
        </p:nvSpPr>
        <p:spPr>
          <a:xfrm>
            <a:off x="838200" y="438150"/>
            <a:ext cx="7467600" cy="744300"/>
          </a:xfrm>
        </p:spPr>
        <p:txBody>
          <a:bodyPr/>
          <a:lstStyle/>
          <a:p>
            <a:r>
              <a:rPr lang="en-US" dirty="0" smtClean="0"/>
              <a:t>RECOGNIZING 30 </a:t>
            </a:r>
            <a:r>
              <a:rPr lang="en-CA" dirty="0"/>
              <a:t>YEAR AWARDS</a:t>
            </a:r>
            <a:endParaRPr lang="en-US" dirty="0"/>
          </a:p>
        </p:txBody>
      </p:sp>
      <p:sp>
        <p:nvSpPr>
          <p:cNvPr id="7" name="Text Placeholder 3"/>
          <p:cNvSpPr>
            <a:spLocks noGrp="1"/>
          </p:cNvSpPr>
          <p:nvPr>
            <p:ph type="body" idx="1"/>
          </p:nvPr>
        </p:nvSpPr>
        <p:spPr>
          <a:xfrm>
            <a:off x="457201" y="1581151"/>
            <a:ext cx="1600201" cy="3479763"/>
          </a:xfrm>
        </p:spPr>
        <p:txBody>
          <a:bodyPr/>
          <a:lstStyle/>
          <a:p>
            <a:r>
              <a:rPr lang="en-US" sz="1000" dirty="0">
                <a:solidFill>
                  <a:schemeClr val="tx1"/>
                </a:solidFill>
              </a:rPr>
              <a:t>Stella O’Connor </a:t>
            </a:r>
          </a:p>
          <a:p>
            <a:r>
              <a:rPr lang="en-US" sz="1000" dirty="0">
                <a:solidFill>
                  <a:schemeClr val="tx1"/>
                </a:solidFill>
              </a:rPr>
              <a:t>Susan MacKinnon </a:t>
            </a:r>
          </a:p>
          <a:p>
            <a:r>
              <a:rPr lang="en-US" sz="1000" dirty="0">
                <a:solidFill>
                  <a:schemeClr val="tx1"/>
                </a:solidFill>
              </a:rPr>
              <a:t>Sylvia Ellis </a:t>
            </a:r>
          </a:p>
          <a:p>
            <a:r>
              <a:rPr lang="en-US" sz="1000" dirty="0">
                <a:solidFill>
                  <a:schemeClr val="tx1"/>
                </a:solidFill>
              </a:rPr>
              <a:t>Tami MacKinnon</a:t>
            </a:r>
          </a:p>
          <a:p>
            <a:r>
              <a:rPr lang="en-US" sz="1000" dirty="0" err="1">
                <a:solidFill>
                  <a:schemeClr val="tx1"/>
                </a:solidFill>
              </a:rPr>
              <a:t>Tamilyn</a:t>
            </a:r>
            <a:r>
              <a:rPr lang="en-US" sz="1000" dirty="0">
                <a:solidFill>
                  <a:schemeClr val="tx1"/>
                </a:solidFill>
              </a:rPr>
              <a:t> Ferguson</a:t>
            </a:r>
          </a:p>
          <a:p>
            <a:r>
              <a:rPr lang="en-US" sz="1000" dirty="0">
                <a:solidFill>
                  <a:schemeClr val="tx1"/>
                </a:solidFill>
              </a:rPr>
              <a:t>Tammy Driscoll</a:t>
            </a:r>
          </a:p>
          <a:p>
            <a:r>
              <a:rPr lang="en-US" sz="1000" dirty="0" err="1">
                <a:solidFill>
                  <a:schemeClr val="tx1"/>
                </a:solidFill>
              </a:rPr>
              <a:t>TaraRose</a:t>
            </a:r>
            <a:r>
              <a:rPr lang="en-US" sz="1000" dirty="0">
                <a:solidFill>
                  <a:schemeClr val="tx1"/>
                </a:solidFill>
              </a:rPr>
              <a:t> Stewart </a:t>
            </a:r>
          </a:p>
          <a:p>
            <a:r>
              <a:rPr lang="en-US" sz="1000" dirty="0">
                <a:solidFill>
                  <a:schemeClr val="tx1"/>
                </a:solidFill>
              </a:rPr>
              <a:t>Teresa McInnis </a:t>
            </a:r>
          </a:p>
          <a:p>
            <a:r>
              <a:rPr lang="en-US" sz="1000" dirty="0">
                <a:solidFill>
                  <a:schemeClr val="tx1"/>
                </a:solidFill>
              </a:rPr>
              <a:t>Teresa Morton </a:t>
            </a:r>
          </a:p>
          <a:p>
            <a:r>
              <a:rPr lang="en-US" sz="1000" dirty="0">
                <a:solidFill>
                  <a:schemeClr val="tx1"/>
                </a:solidFill>
              </a:rPr>
              <a:t>Terry </a:t>
            </a:r>
            <a:r>
              <a:rPr lang="en-US" sz="1000" dirty="0" err="1">
                <a:solidFill>
                  <a:schemeClr val="tx1"/>
                </a:solidFill>
              </a:rPr>
              <a:t>Gaudet</a:t>
            </a:r>
            <a:endParaRPr lang="en-US" sz="1000" dirty="0">
              <a:solidFill>
                <a:schemeClr val="tx1"/>
              </a:solidFill>
            </a:endParaRPr>
          </a:p>
          <a:p>
            <a:r>
              <a:rPr lang="en-US" sz="1000" dirty="0">
                <a:solidFill>
                  <a:schemeClr val="tx1"/>
                </a:solidFill>
              </a:rPr>
              <a:t>Tracey Hagan-O’Connor </a:t>
            </a:r>
          </a:p>
          <a:p>
            <a:r>
              <a:rPr lang="en-US" sz="1000" dirty="0">
                <a:solidFill>
                  <a:schemeClr val="tx1"/>
                </a:solidFill>
              </a:rPr>
              <a:t>Tracey MacDonald </a:t>
            </a:r>
          </a:p>
          <a:p>
            <a:r>
              <a:rPr lang="en-US" sz="1000" dirty="0">
                <a:solidFill>
                  <a:schemeClr val="tx1"/>
                </a:solidFill>
              </a:rPr>
              <a:t>Tracey Stead</a:t>
            </a:r>
          </a:p>
          <a:p>
            <a:r>
              <a:rPr lang="en-US" sz="1000" dirty="0">
                <a:solidFill>
                  <a:schemeClr val="tx1"/>
                </a:solidFill>
              </a:rPr>
              <a:t>Trudy Myatt </a:t>
            </a:r>
          </a:p>
          <a:p>
            <a:endParaRPr lang="en-US" sz="1000" dirty="0">
              <a:solidFill>
                <a:schemeClr val="tx1"/>
              </a:solidFill>
            </a:endParaRPr>
          </a:p>
        </p:txBody>
      </p:sp>
      <p:sp>
        <p:nvSpPr>
          <p:cNvPr id="10" name="Text Placeholder 3"/>
          <p:cNvSpPr>
            <a:spLocks noGrp="1"/>
          </p:cNvSpPr>
          <p:nvPr>
            <p:ph type="body" idx="1"/>
          </p:nvPr>
        </p:nvSpPr>
        <p:spPr>
          <a:xfrm>
            <a:off x="2286001" y="1581151"/>
            <a:ext cx="1600201" cy="3117813"/>
          </a:xfrm>
        </p:spPr>
        <p:txBody>
          <a:bodyPr/>
          <a:lstStyle/>
          <a:p>
            <a:r>
              <a:rPr lang="en-US" sz="1000" dirty="0">
                <a:solidFill>
                  <a:schemeClr val="tx1"/>
                </a:solidFill>
              </a:rPr>
              <a:t>Valerie O’Rourke </a:t>
            </a:r>
          </a:p>
          <a:p>
            <a:r>
              <a:rPr lang="en-US" sz="1000" dirty="0">
                <a:solidFill>
                  <a:schemeClr val="tx1"/>
                </a:solidFill>
              </a:rPr>
              <a:t>Vanda </a:t>
            </a:r>
            <a:r>
              <a:rPr lang="en-US" sz="1000" dirty="0" err="1">
                <a:solidFill>
                  <a:schemeClr val="tx1"/>
                </a:solidFill>
              </a:rPr>
              <a:t>DesRoches</a:t>
            </a:r>
            <a:r>
              <a:rPr lang="en-US" sz="1000" dirty="0">
                <a:solidFill>
                  <a:schemeClr val="tx1"/>
                </a:solidFill>
              </a:rPr>
              <a:t> </a:t>
            </a:r>
          </a:p>
          <a:p>
            <a:r>
              <a:rPr lang="en-US" sz="1000" dirty="0">
                <a:solidFill>
                  <a:schemeClr val="tx1"/>
                </a:solidFill>
              </a:rPr>
              <a:t>Verna McInnis  </a:t>
            </a:r>
          </a:p>
          <a:p>
            <a:r>
              <a:rPr lang="en-US" sz="1000" dirty="0">
                <a:solidFill>
                  <a:schemeClr val="tx1"/>
                </a:solidFill>
              </a:rPr>
              <a:t>Wendy Cooke </a:t>
            </a:r>
          </a:p>
          <a:p>
            <a:r>
              <a:rPr lang="en-US" sz="1000" dirty="0">
                <a:solidFill>
                  <a:schemeClr val="tx1"/>
                </a:solidFill>
              </a:rPr>
              <a:t>Wendy </a:t>
            </a:r>
            <a:r>
              <a:rPr lang="en-US" sz="1000" dirty="0" err="1">
                <a:solidFill>
                  <a:schemeClr val="tx1"/>
                </a:solidFill>
              </a:rPr>
              <a:t>Koughan</a:t>
            </a:r>
            <a:r>
              <a:rPr lang="en-US" sz="1000" dirty="0">
                <a:solidFill>
                  <a:schemeClr val="tx1"/>
                </a:solidFill>
              </a:rPr>
              <a:t> </a:t>
            </a:r>
          </a:p>
          <a:p>
            <a:endParaRPr lang="en-US" sz="1000" dirty="0">
              <a:solidFill>
                <a:schemeClr val="tx1"/>
              </a:solidFill>
            </a:endParaRPr>
          </a:p>
        </p:txBody>
      </p:sp>
      <p:pic>
        <p:nvPicPr>
          <p:cNvPr id="1026" name="Picture 2" descr="Party Popper Objects Sticker - Party Popper Objects Joypixels - Discover &amp;amp;  Share GIFs"/>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4399" y="1885950"/>
            <a:ext cx="2202349" cy="221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469432"/>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14</a:t>
            </a:fld>
            <a:endParaRPr lang="en-US"/>
          </a:p>
        </p:txBody>
      </p:sp>
      <p:sp>
        <p:nvSpPr>
          <p:cNvPr id="3" name="Title 2"/>
          <p:cNvSpPr>
            <a:spLocks noGrp="1"/>
          </p:cNvSpPr>
          <p:nvPr>
            <p:ph type="title"/>
          </p:nvPr>
        </p:nvSpPr>
        <p:spPr>
          <a:xfrm>
            <a:off x="304800" y="3333750"/>
            <a:ext cx="8534400" cy="1219200"/>
          </a:xfrm>
        </p:spPr>
        <p:txBody>
          <a:bodyPr/>
          <a:lstStyle/>
          <a:p>
            <a:r>
              <a:rPr lang="en-US" sz="5400" dirty="0" smtClean="0">
                <a:ln w="9000" cmpd="sng">
                  <a:solidFill>
                    <a:schemeClr val="accent2">
                      <a:lumMod val="50000"/>
                    </a:schemeClr>
                  </a:solidFill>
                  <a:prstDash val="solid"/>
                </a:ln>
                <a:solidFill>
                  <a:srgbClr val="58BCB6"/>
                </a:solidFill>
                <a:effectLst>
                  <a:reflection blurRad="12700" stA="28000" endPos="45000" dist="1000" dir="5400000" sy="-100000" algn="bl" rotWithShape="0"/>
                </a:effectLst>
              </a:rPr>
              <a:t>35 </a:t>
            </a:r>
            <a:r>
              <a:rPr lang="en-US" sz="5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YEAR MILESTONES</a:t>
            </a:r>
            <a:endParaRPr lang="en-US" sz="5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020"/>
            <a:ext cx="1935480" cy="1935480"/>
          </a:xfrm>
          <a:prstGeom prst="rect">
            <a:avLst/>
          </a:prstGeom>
        </p:spPr>
      </p:pic>
    </p:spTree>
    <p:extLst>
      <p:ext uri="{BB962C8B-B14F-4D97-AF65-F5344CB8AC3E}">
        <p14:creationId xmlns:p14="http://schemas.microsoft.com/office/powerpoint/2010/main" val="361824085"/>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15</a:t>
            </a:fld>
            <a:endParaRPr lang="en-US"/>
          </a:p>
        </p:txBody>
      </p:sp>
      <p:sp>
        <p:nvSpPr>
          <p:cNvPr id="3" name="Title 2"/>
          <p:cNvSpPr>
            <a:spLocks noGrp="1"/>
          </p:cNvSpPr>
          <p:nvPr>
            <p:ph type="title"/>
          </p:nvPr>
        </p:nvSpPr>
        <p:spPr>
          <a:xfrm>
            <a:off x="838200" y="438150"/>
            <a:ext cx="7467600" cy="744300"/>
          </a:xfrm>
        </p:spPr>
        <p:txBody>
          <a:bodyPr/>
          <a:lstStyle/>
          <a:p>
            <a:r>
              <a:rPr lang="en-US" dirty="0" smtClean="0"/>
              <a:t>RECOGNIZING 35 </a:t>
            </a:r>
            <a:r>
              <a:rPr lang="en-CA" dirty="0"/>
              <a:t>YEAR AWARDS</a:t>
            </a:r>
            <a:endParaRPr lang="en-US" dirty="0"/>
          </a:p>
        </p:txBody>
      </p:sp>
      <p:sp>
        <p:nvSpPr>
          <p:cNvPr id="7" name="Text Placeholder 3"/>
          <p:cNvSpPr>
            <a:spLocks noGrp="1"/>
          </p:cNvSpPr>
          <p:nvPr>
            <p:ph type="body" idx="1"/>
          </p:nvPr>
        </p:nvSpPr>
        <p:spPr>
          <a:xfrm>
            <a:off x="228600" y="1581151"/>
            <a:ext cx="1600201" cy="3479763"/>
          </a:xfrm>
        </p:spPr>
        <p:txBody>
          <a:bodyPr/>
          <a:lstStyle/>
          <a:p>
            <a:r>
              <a:rPr lang="en-US" sz="1000" dirty="0">
                <a:solidFill>
                  <a:schemeClr val="tx1"/>
                </a:solidFill>
              </a:rPr>
              <a:t>Angela Webb </a:t>
            </a:r>
          </a:p>
          <a:p>
            <a:r>
              <a:rPr lang="en-US" sz="1000" dirty="0">
                <a:solidFill>
                  <a:schemeClr val="tx1"/>
                </a:solidFill>
              </a:rPr>
              <a:t>Arlene Gallant –Bernard </a:t>
            </a:r>
          </a:p>
          <a:p>
            <a:r>
              <a:rPr lang="en-US" sz="1000" dirty="0">
                <a:solidFill>
                  <a:schemeClr val="tx1"/>
                </a:solidFill>
              </a:rPr>
              <a:t>Barbara Ellsworth </a:t>
            </a:r>
          </a:p>
          <a:p>
            <a:r>
              <a:rPr lang="en-US" sz="1000" dirty="0">
                <a:solidFill>
                  <a:schemeClr val="tx1"/>
                </a:solidFill>
              </a:rPr>
              <a:t>Bonnie Fraser </a:t>
            </a:r>
          </a:p>
          <a:p>
            <a:r>
              <a:rPr lang="en-US" sz="1000" dirty="0">
                <a:solidFill>
                  <a:schemeClr val="tx1"/>
                </a:solidFill>
              </a:rPr>
              <a:t>Carol Anne Matheson </a:t>
            </a:r>
          </a:p>
          <a:p>
            <a:r>
              <a:rPr lang="en-US" sz="1000" dirty="0">
                <a:solidFill>
                  <a:schemeClr val="tx1"/>
                </a:solidFill>
              </a:rPr>
              <a:t>Cathy </a:t>
            </a:r>
            <a:r>
              <a:rPr lang="en-US" sz="1000" dirty="0" err="1">
                <a:solidFill>
                  <a:schemeClr val="tx1"/>
                </a:solidFill>
              </a:rPr>
              <a:t>Carragher</a:t>
            </a:r>
            <a:r>
              <a:rPr lang="en-US" sz="1000" dirty="0">
                <a:solidFill>
                  <a:schemeClr val="tx1"/>
                </a:solidFill>
              </a:rPr>
              <a:t> </a:t>
            </a:r>
          </a:p>
          <a:p>
            <a:r>
              <a:rPr lang="en-US" sz="1000" dirty="0">
                <a:solidFill>
                  <a:schemeClr val="tx1"/>
                </a:solidFill>
              </a:rPr>
              <a:t>Cathy </a:t>
            </a:r>
            <a:r>
              <a:rPr lang="en-US" sz="1000" dirty="0" err="1">
                <a:solidFill>
                  <a:schemeClr val="tx1"/>
                </a:solidFill>
              </a:rPr>
              <a:t>Gaudet</a:t>
            </a:r>
            <a:endParaRPr lang="en-US" sz="1000" dirty="0">
              <a:solidFill>
                <a:schemeClr val="tx1"/>
              </a:solidFill>
            </a:endParaRPr>
          </a:p>
          <a:p>
            <a:r>
              <a:rPr lang="en-US" sz="1000" dirty="0">
                <a:solidFill>
                  <a:schemeClr val="tx1"/>
                </a:solidFill>
              </a:rPr>
              <a:t>Cathy Hughes</a:t>
            </a:r>
          </a:p>
          <a:p>
            <a:r>
              <a:rPr lang="en-US" sz="1000" dirty="0">
                <a:solidFill>
                  <a:schemeClr val="tx1"/>
                </a:solidFill>
              </a:rPr>
              <a:t>Celie Walsh-</a:t>
            </a:r>
            <a:r>
              <a:rPr lang="en-US" sz="1000" dirty="0" err="1">
                <a:solidFill>
                  <a:schemeClr val="tx1"/>
                </a:solidFill>
              </a:rPr>
              <a:t>Gallison</a:t>
            </a:r>
            <a:endParaRPr lang="en-US" sz="1000" dirty="0">
              <a:solidFill>
                <a:schemeClr val="tx1"/>
              </a:solidFill>
            </a:endParaRPr>
          </a:p>
          <a:p>
            <a:r>
              <a:rPr lang="en-US" sz="1000" dirty="0">
                <a:solidFill>
                  <a:schemeClr val="tx1"/>
                </a:solidFill>
              </a:rPr>
              <a:t>Cindy Dawson </a:t>
            </a:r>
          </a:p>
          <a:p>
            <a:r>
              <a:rPr lang="en-US" sz="1000" dirty="0">
                <a:solidFill>
                  <a:schemeClr val="tx1"/>
                </a:solidFill>
              </a:rPr>
              <a:t>Cindy Johnston </a:t>
            </a:r>
          </a:p>
          <a:p>
            <a:r>
              <a:rPr lang="en-US" sz="1000" dirty="0">
                <a:solidFill>
                  <a:schemeClr val="tx1"/>
                </a:solidFill>
              </a:rPr>
              <a:t>Colleen McCullough </a:t>
            </a:r>
          </a:p>
          <a:p>
            <a:r>
              <a:rPr lang="en-US" sz="1000" dirty="0">
                <a:solidFill>
                  <a:schemeClr val="tx1"/>
                </a:solidFill>
              </a:rPr>
              <a:t>Danita McInnis</a:t>
            </a:r>
          </a:p>
          <a:p>
            <a:r>
              <a:rPr lang="en-US" sz="1000" dirty="0">
                <a:solidFill>
                  <a:schemeClr val="tx1"/>
                </a:solidFill>
              </a:rPr>
              <a:t>Darlene </a:t>
            </a:r>
            <a:r>
              <a:rPr lang="en-US" sz="1000" dirty="0" err="1">
                <a:solidFill>
                  <a:schemeClr val="tx1"/>
                </a:solidFill>
              </a:rPr>
              <a:t>Casford</a:t>
            </a:r>
            <a:r>
              <a:rPr lang="en-US" sz="1000" dirty="0">
                <a:solidFill>
                  <a:schemeClr val="tx1"/>
                </a:solidFill>
              </a:rPr>
              <a:t> </a:t>
            </a:r>
          </a:p>
          <a:p>
            <a:r>
              <a:rPr lang="en-US" sz="1000" dirty="0">
                <a:solidFill>
                  <a:schemeClr val="tx1"/>
                </a:solidFill>
              </a:rPr>
              <a:t>Dawna Woodside </a:t>
            </a:r>
          </a:p>
          <a:p>
            <a:endParaRPr lang="en-US" sz="1000" dirty="0">
              <a:solidFill>
                <a:schemeClr val="tx1"/>
              </a:solidFill>
            </a:endParaRPr>
          </a:p>
        </p:txBody>
      </p:sp>
      <p:sp>
        <p:nvSpPr>
          <p:cNvPr id="10" name="Text Placeholder 3"/>
          <p:cNvSpPr>
            <a:spLocks noGrp="1"/>
          </p:cNvSpPr>
          <p:nvPr>
            <p:ph type="body" idx="1"/>
          </p:nvPr>
        </p:nvSpPr>
        <p:spPr>
          <a:xfrm>
            <a:off x="1981201" y="1581151"/>
            <a:ext cx="1600201" cy="3479763"/>
          </a:xfrm>
        </p:spPr>
        <p:txBody>
          <a:bodyPr/>
          <a:lstStyle/>
          <a:p>
            <a:r>
              <a:rPr lang="en-US" sz="1000" dirty="0">
                <a:solidFill>
                  <a:schemeClr val="tx1"/>
                </a:solidFill>
              </a:rPr>
              <a:t>Deborah Yeo </a:t>
            </a:r>
          </a:p>
          <a:p>
            <a:r>
              <a:rPr lang="en-US" sz="1000" dirty="0">
                <a:solidFill>
                  <a:schemeClr val="tx1"/>
                </a:solidFill>
              </a:rPr>
              <a:t>Dianne Young </a:t>
            </a:r>
          </a:p>
          <a:p>
            <a:r>
              <a:rPr lang="en-US" sz="1000" dirty="0">
                <a:solidFill>
                  <a:schemeClr val="tx1"/>
                </a:solidFill>
              </a:rPr>
              <a:t>Donna L. Heron </a:t>
            </a:r>
          </a:p>
          <a:p>
            <a:r>
              <a:rPr lang="en-US" sz="1000" dirty="0">
                <a:solidFill>
                  <a:schemeClr val="tx1"/>
                </a:solidFill>
              </a:rPr>
              <a:t>Donna Stewart </a:t>
            </a:r>
          </a:p>
          <a:p>
            <a:r>
              <a:rPr lang="en-US" sz="1000" dirty="0" err="1">
                <a:solidFill>
                  <a:schemeClr val="tx1"/>
                </a:solidFill>
              </a:rPr>
              <a:t>Earla</a:t>
            </a:r>
            <a:r>
              <a:rPr lang="en-US" sz="1000" dirty="0">
                <a:solidFill>
                  <a:schemeClr val="tx1"/>
                </a:solidFill>
              </a:rPr>
              <a:t> Jay </a:t>
            </a:r>
          </a:p>
          <a:p>
            <a:r>
              <a:rPr lang="en-US" sz="1000" dirty="0">
                <a:solidFill>
                  <a:schemeClr val="tx1"/>
                </a:solidFill>
              </a:rPr>
              <a:t>Edith Stevens </a:t>
            </a:r>
          </a:p>
          <a:p>
            <a:r>
              <a:rPr lang="en-US" sz="1000" dirty="0">
                <a:solidFill>
                  <a:schemeClr val="tx1"/>
                </a:solidFill>
              </a:rPr>
              <a:t>Elizabeth </a:t>
            </a:r>
            <a:r>
              <a:rPr lang="en-US" sz="1000" dirty="0" err="1">
                <a:solidFill>
                  <a:schemeClr val="tx1"/>
                </a:solidFill>
              </a:rPr>
              <a:t>MacEwen</a:t>
            </a:r>
            <a:r>
              <a:rPr lang="en-US" sz="1000" dirty="0">
                <a:solidFill>
                  <a:schemeClr val="tx1"/>
                </a:solidFill>
              </a:rPr>
              <a:t> </a:t>
            </a:r>
          </a:p>
          <a:p>
            <a:r>
              <a:rPr lang="en-US" sz="1000" dirty="0">
                <a:solidFill>
                  <a:schemeClr val="tx1"/>
                </a:solidFill>
              </a:rPr>
              <a:t>Emanuel Bernard </a:t>
            </a:r>
          </a:p>
          <a:p>
            <a:r>
              <a:rPr lang="en-US" sz="1000" dirty="0" err="1">
                <a:solidFill>
                  <a:schemeClr val="tx1"/>
                </a:solidFill>
              </a:rPr>
              <a:t>Gaelyne</a:t>
            </a:r>
            <a:r>
              <a:rPr lang="en-US" sz="1000" dirty="0">
                <a:solidFill>
                  <a:schemeClr val="tx1"/>
                </a:solidFill>
              </a:rPr>
              <a:t> Ramsay </a:t>
            </a:r>
          </a:p>
          <a:p>
            <a:r>
              <a:rPr lang="en-US" sz="1000" dirty="0">
                <a:solidFill>
                  <a:schemeClr val="tx1"/>
                </a:solidFill>
              </a:rPr>
              <a:t>Gail </a:t>
            </a:r>
            <a:r>
              <a:rPr lang="en-US" sz="1000" dirty="0" err="1">
                <a:solidFill>
                  <a:schemeClr val="tx1"/>
                </a:solidFill>
              </a:rPr>
              <a:t>Tuplin</a:t>
            </a:r>
            <a:endParaRPr lang="en-US" sz="1000" dirty="0">
              <a:solidFill>
                <a:schemeClr val="tx1"/>
              </a:solidFill>
            </a:endParaRPr>
          </a:p>
          <a:p>
            <a:r>
              <a:rPr lang="en-US" sz="1000" dirty="0">
                <a:solidFill>
                  <a:schemeClr val="tx1"/>
                </a:solidFill>
              </a:rPr>
              <a:t>Gary Wood</a:t>
            </a:r>
          </a:p>
          <a:p>
            <a:r>
              <a:rPr lang="en-US" sz="1000" dirty="0">
                <a:solidFill>
                  <a:schemeClr val="tx1"/>
                </a:solidFill>
              </a:rPr>
              <a:t>Heather Beaton </a:t>
            </a:r>
          </a:p>
          <a:p>
            <a:r>
              <a:rPr lang="en-US" sz="1000" dirty="0">
                <a:solidFill>
                  <a:schemeClr val="tx1"/>
                </a:solidFill>
              </a:rPr>
              <a:t>Heather Bulger </a:t>
            </a:r>
          </a:p>
          <a:p>
            <a:r>
              <a:rPr lang="en-US" sz="1000" dirty="0">
                <a:solidFill>
                  <a:schemeClr val="tx1"/>
                </a:solidFill>
              </a:rPr>
              <a:t>Heather Gavin </a:t>
            </a:r>
          </a:p>
          <a:p>
            <a:r>
              <a:rPr lang="en-US" sz="1000" dirty="0">
                <a:solidFill>
                  <a:schemeClr val="tx1"/>
                </a:solidFill>
              </a:rPr>
              <a:t>James </a:t>
            </a:r>
            <a:r>
              <a:rPr lang="en-US" sz="1000" dirty="0" err="1">
                <a:solidFill>
                  <a:schemeClr val="tx1"/>
                </a:solidFill>
              </a:rPr>
              <a:t>Handrahan</a:t>
            </a:r>
            <a:r>
              <a:rPr lang="en-US" sz="1000" dirty="0">
                <a:solidFill>
                  <a:schemeClr val="tx1"/>
                </a:solidFill>
              </a:rPr>
              <a:t> </a:t>
            </a:r>
          </a:p>
          <a:p>
            <a:endParaRPr lang="en-US" sz="1000" dirty="0">
              <a:solidFill>
                <a:schemeClr val="tx1"/>
              </a:solidFill>
            </a:endParaRPr>
          </a:p>
        </p:txBody>
      </p:sp>
      <p:sp>
        <p:nvSpPr>
          <p:cNvPr id="11" name="Text Placeholder 3"/>
          <p:cNvSpPr>
            <a:spLocks noGrp="1"/>
          </p:cNvSpPr>
          <p:nvPr>
            <p:ph type="body" idx="1"/>
          </p:nvPr>
        </p:nvSpPr>
        <p:spPr>
          <a:xfrm>
            <a:off x="3657601" y="1581151"/>
            <a:ext cx="1600201" cy="3479763"/>
          </a:xfrm>
        </p:spPr>
        <p:txBody>
          <a:bodyPr/>
          <a:lstStyle/>
          <a:p>
            <a:r>
              <a:rPr lang="en-US" sz="1000" dirty="0">
                <a:solidFill>
                  <a:schemeClr val="tx1"/>
                </a:solidFill>
              </a:rPr>
              <a:t>Janet Read </a:t>
            </a:r>
          </a:p>
          <a:p>
            <a:r>
              <a:rPr lang="en-US" sz="1000" dirty="0">
                <a:solidFill>
                  <a:schemeClr val="tx1"/>
                </a:solidFill>
              </a:rPr>
              <a:t>Joanne Sullivan </a:t>
            </a:r>
          </a:p>
          <a:p>
            <a:r>
              <a:rPr lang="en-US" sz="1000" dirty="0">
                <a:solidFill>
                  <a:schemeClr val="tx1"/>
                </a:solidFill>
              </a:rPr>
              <a:t>Joy Gallant </a:t>
            </a:r>
          </a:p>
          <a:p>
            <a:r>
              <a:rPr lang="en-US" sz="1000" dirty="0">
                <a:solidFill>
                  <a:schemeClr val="tx1"/>
                </a:solidFill>
              </a:rPr>
              <a:t>Karen Kelly </a:t>
            </a:r>
          </a:p>
          <a:p>
            <a:r>
              <a:rPr lang="en-US" sz="1000" dirty="0">
                <a:solidFill>
                  <a:schemeClr val="tx1"/>
                </a:solidFill>
              </a:rPr>
              <a:t>Kathleen </a:t>
            </a:r>
            <a:r>
              <a:rPr lang="en-US" sz="1000" dirty="0" err="1">
                <a:solidFill>
                  <a:schemeClr val="tx1"/>
                </a:solidFill>
              </a:rPr>
              <a:t>Koughan</a:t>
            </a:r>
            <a:r>
              <a:rPr lang="en-US" sz="1000" dirty="0">
                <a:solidFill>
                  <a:schemeClr val="tx1"/>
                </a:solidFill>
              </a:rPr>
              <a:t> </a:t>
            </a:r>
          </a:p>
          <a:p>
            <a:r>
              <a:rPr lang="en-US" sz="1000" dirty="0">
                <a:solidFill>
                  <a:schemeClr val="tx1"/>
                </a:solidFill>
              </a:rPr>
              <a:t>Kathleen MacDonald </a:t>
            </a:r>
          </a:p>
          <a:p>
            <a:r>
              <a:rPr lang="en-US" sz="1000" dirty="0">
                <a:solidFill>
                  <a:schemeClr val="tx1"/>
                </a:solidFill>
              </a:rPr>
              <a:t>Kelley </a:t>
            </a:r>
            <a:r>
              <a:rPr lang="en-US" sz="1000" dirty="0" err="1">
                <a:solidFill>
                  <a:schemeClr val="tx1"/>
                </a:solidFill>
              </a:rPr>
              <a:t>Rhynes</a:t>
            </a:r>
            <a:r>
              <a:rPr lang="en-US" sz="1000" dirty="0">
                <a:solidFill>
                  <a:schemeClr val="tx1"/>
                </a:solidFill>
              </a:rPr>
              <a:t> </a:t>
            </a:r>
          </a:p>
          <a:p>
            <a:r>
              <a:rPr lang="en-US" sz="1000" dirty="0">
                <a:solidFill>
                  <a:schemeClr val="tx1"/>
                </a:solidFill>
              </a:rPr>
              <a:t>Kelly Johnson </a:t>
            </a:r>
          </a:p>
          <a:p>
            <a:r>
              <a:rPr lang="en-US" sz="1000" dirty="0">
                <a:solidFill>
                  <a:schemeClr val="tx1"/>
                </a:solidFill>
              </a:rPr>
              <a:t>Kevin Doucette</a:t>
            </a:r>
          </a:p>
          <a:p>
            <a:r>
              <a:rPr lang="en-US" sz="1000" dirty="0">
                <a:solidFill>
                  <a:schemeClr val="tx1"/>
                </a:solidFill>
              </a:rPr>
              <a:t>Lloyd Burke</a:t>
            </a:r>
          </a:p>
          <a:p>
            <a:r>
              <a:rPr lang="en-US" sz="1000" dirty="0">
                <a:solidFill>
                  <a:schemeClr val="tx1"/>
                </a:solidFill>
              </a:rPr>
              <a:t>Maisie McCarthy </a:t>
            </a:r>
          </a:p>
          <a:p>
            <a:r>
              <a:rPr lang="en-US" sz="1000" dirty="0">
                <a:solidFill>
                  <a:schemeClr val="tx1"/>
                </a:solidFill>
              </a:rPr>
              <a:t>Marcia Graham </a:t>
            </a:r>
          </a:p>
          <a:p>
            <a:r>
              <a:rPr lang="en-US" sz="1000" dirty="0" err="1">
                <a:solidFill>
                  <a:schemeClr val="tx1"/>
                </a:solidFill>
              </a:rPr>
              <a:t>Margaretha</a:t>
            </a:r>
            <a:r>
              <a:rPr lang="en-US" sz="1000" dirty="0">
                <a:solidFill>
                  <a:schemeClr val="tx1"/>
                </a:solidFill>
              </a:rPr>
              <a:t> Byrne </a:t>
            </a:r>
          </a:p>
          <a:p>
            <a:r>
              <a:rPr lang="en-US" sz="1000" dirty="0">
                <a:solidFill>
                  <a:schemeClr val="tx1"/>
                </a:solidFill>
              </a:rPr>
              <a:t>Marina  Trainor </a:t>
            </a:r>
          </a:p>
          <a:p>
            <a:r>
              <a:rPr lang="en-US" sz="1000" dirty="0">
                <a:solidFill>
                  <a:schemeClr val="tx1"/>
                </a:solidFill>
              </a:rPr>
              <a:t>Marvin </a:t>
            </a:r>
            <a:r>
              <a:rPr lang="en-US" sz="1000" dirty="0" err="1">
                <a:solidFill>
                  <a:schemeClr val="tx1"/>
                </a:solidFill>
              </a:rPr>
              <a:t>Tersch</a:t>
            </a:r>
            <a:r>
              <a:rPr lang="en-US" sz="1000" dirty="0">
                <a:solidFill>
                  <a:schemeClr val="tx1"/>
                </a:solidFill>
              </a:rPr>
              <a:t> </a:t>
            </a:r>
          </a:p>
          <a:p>
            <a:endParaRPr lang="en-US" sz="1000" dirty="0">
              <a:solidFill>
                <a:schemeClr val="tx1"/>
              </a:solidFill>
            </a:endParaRPr>
          </a:p>
        </p:txBody>
      </p:sp>
      <p:sp>
        <p:nvSpPr>
          <p:cNvPr id="12" name="Text Placeholder 3"/>
          <p:cNvSpPr>
            <a:spLocks noGrp="1"/>
          </p:cNvSpPr>
          <p:nvPr>
            <p:ph type="body" idx="1"/>
          </p:nvPr>
        </p:nvSpPr>
        <p:spPr>
          <a:xfrm>
            <a:off x="5410200" y="1581151"/>
            <a:ext cx="1600201" cy="3479763"/>
          </a:xfrm>
        </p:spPr>
        <p:txBody>
          <a:bodyPr/>
          <a:lstStyle/>
          <a:p>
            <a:r>
              <a:rPr lang="en-US" sz="1000" dirty="0">
                <a:solidFill>
                  <a:schemeClr val="tx1"/>
                </a:solidFill>
              </a:rPr>
              <a:t>Mary Lee Larkin </a:t>
            </a:r>
          </a:p>
          <a:p>
            <a:r>
              <a:rPr lang="en-US" sz="1000" dirty="0">
                <a:solidFill>
                  <a:schemeClr val="tx1"/>
                </a:solidFill>
              </a:rPr>
              <a:t>Michael Arsenault </a:t>
            </a:r>
          </a:p>
          <a:p>
            <a:r>
              <a:rPr lang="en-US" sz="1000" dirty="0">
                <a:solidFill>
                  <a:schemeClr val="tx1"/>
                </a:solidFill>
              </a:rPr>
              <a:t>Muriel MacLeod </a:t>
            </a:r>
          </a:p>
          <a:p>
            <a:r>
              <a:rPr lang="en-US" sz="1000" dirty="0">
                <a:solidFill>
                  <a:schemeClr val="tx1"/>
                </a:solidFill>
              </a:rPr>
              <a:t>Myrna LeClair </a:t>
            </a:r>
          </a:p>
          <a:p>
            <a:r>
              <a:rPr lang="en-US" sz="1000" dirty="0">
                <a:solidFill>
                  <a:schemeClr val="tx1"/>
                </a:solidFill>
              </a:rPr>
              <a:t>Myrtle </a:t>
            </a:r>
            <a:r>
              <a:rPr lang="en-US" sz="1000" dirty="0" err="1">
                <a:solidFill>
                  <a:schemeClr val="tx1"/>
                </a:solidFill>
              </a:rPr>
              <a:t>MacPhee</a:t>
            </a:r>
            <a:r>
              <a:rPr lang="en-US" sz="1000" dirty="0">
                <a:solidFill>
                  <a:schemeClr val="tx1"/>
                </a:solidFill>
              </a:rPr>
              <a:t> </a:t>
            </a:r>
          </a:p>
          <a:p>
            <a:r>
              <a:rPr lang="en-US" sz="1000" dirty="0">
                <a:solidFill>
                  <a:schemeClr val="tx1"/>
                </a:solidFill>
              </a:rPr>
              <a:t>Nora Johnston </a:t>
            </a:r>
          </a:p>
          <a:p>
            <a:r>
              <a:rPr lang="en-US" sz="1000" dirty="0">
                <a:solidFill>
                  <a:schemeClr val="tx1"/>
                </a:solidFill>
              </a:rPr>
              <a:t>Pamela Cousins </a:t>
            </a:r>
          </a:p>
          <a:p>
            <a:r>
              <a:rPr lang="en-US" sz="1000" dirty="0">
                <a:solidFill>
                  <a:schemeClr val="tx1"/>
                </a:solidFill>
              </a:rPr>
              <a:t>Patsy Fullerton </a:t>
            </a:r>
          </a:p>
          <a:p>
            <a:r>
              <a:rPr lang="en-US" sz="1000" dirty="0">
                <a:solidFill>
                  <a:schemeClr val="tx1"/>
                </a:solidFill>
              </a:rPr>
              <a:t>Patty </a:t>
            </a:r>
            <a:r>
              <a:rPr lang="en-US" sz="1000" dirty="0" err="1">
                <a:solidFill>
                  <a:schemeClr val="tx1"/>
                </a:solidFill>
              </a:rPr>
              <a:t>Flinn</a:t>
            </a:r>
            <a:endParaRPr lang="en-US" sz="1000" dirty="0">
              <a:solidFill>
                <a:schemeClr val="tx1"/>
              </a:solidFill>
            </a:endParaRPr>
          </a:p>
          <a:p>
            <a:r>
              <a:rPr lang="en-US" sz="1000" dirty="0" err="1">
                <a:solidFill>
                  <a:schemeClr val="tx1"/>
                </a:solidFill>
              </a:rPr>
              <a:t>Stirling</a:t>
            </a:r>
            <a:r>
              <a:rPr lang="en-US" sz="1000" dirty="0">
                <a:solidFill>
                  <a:schemeClr val="tx1"/>
                </a:solidFill>
              </a:rPr>
              <a:t> Smith </a:t>
            </a:r>
          </a:p>
          <a:p>
            <a:r>
              <a:rPr lang="en-US" sz="1000" dirty="0">
                <a:solidFill>
                  <a:schemeClr val="tx1"/>
                </a:solidFill>
              </a:rPr>
              <a:t>Vicki MacLean </a:t>
            </a:r>
          </a:p>
          <a:p>
            <a:r>
              <a:rPr lang="en-US" sz="1000" dirty="0">
                <a:solidFill>
                  <a:schemeClr val="tx1"/>
                </a:solidFill>
              </a:rPr>
              <a:t>Winnie </a:t>
            </a:r>
            <a:r>
              <a:rPr lang="en-US" sz="1000" dirty="0" err="1">
                <a:solidFill>
                  <a:schemeClr val="tx1"/>
                </a:solidFill>
              </a:rPr>
              <a:t>Moores</a:t>
            </a:r>
            <a:endParaRPr lang="en-US" sz="1000" dirty="0">
              <a:solidFill>
                <a:schemeClr val="tx1"/>
              </a:solidFill>
            </a:endParaRPr>
          </a:p>
        </p:txBody>
      </p:sp>
    </p:spTree>
    <p:extLst>
      <p:ext uri="{BB962C8B-B14F-4D97-AF65-F5344CB8AC3E}">
        <p14:creationId xmlns:p14="http://schemas.microsoft.com/office/powerpoint/2010/main" val="2507827991"/>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16</a:t>
            </a:fld>
            <a:endParaRPr lang="en-US"/>
          </a:p>
        </p:txBody>
      </p:sp>
      <p:sp>
        <p:nvSpPr>
          <p:cNvPr id="3" name="Title 2"/>
          <p:cNvSpPr>
            <a:spLocks noGrp="1"/>
          </p:cNvSpPr>
          <p:nvPr>
            <p:ph type="title"/>
          </p:nvPr>
        </p:nvSpPr>
        <p:spPr>
          <a:xfrm>
            <a:off x="304800" y="3333750"/>
            <a:ext cx="8534400" cy="1219200"/>
          </a:xfrm>
        </p:spPr>
        <p:txBody>
          <a:bodyPr/>
          <a:lstStyle/>
          <a:p>
            <a:r>
              <a:rPr lang="en-US" sz="5400" dirty="0" smtClean="0">
                <a:ln w="9000" cmpd="sng">
                  <a:solidFill>
                    <a:schemeClr val="accent2">
                      <a:lumMod val="50000"/>
                    </a:schemeClr>
                  </a:solidFill>
                  <a:prstDash val="solid"/>
                </a:ln>
                <a:solidFill>
                  <a:srgbClr val="58BCB6"/>
                </a:solidFill>
                <a:effectLst>
                  <a:reflection blurRad="12700" stA="28000" endPos="45000" dist="1000" dir="5400000" sy="-100000" algn="bl" rotWithShape="0"/>
                </a:effectLst>
              </a:rPr>
              <a:t>40 </a:t>
            </a:r>
            <a:r>
              <a:rPr lang="en-US" sz="5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YEAR MILESTONES</a:t>
            </a:r>
            <a:endParaRPr lang="en-US" sz="5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020"/>
            <a:ext cx="1935480" cy="1935480"/>
          </a:xfrm>
          <a:prstGeom prst="rect">
            <a:avLst/>
          </a:prstGeom>
        </p:spPr>
      </p:pic>
    </p:spTree>
    <p:extLst>
      <p:ext uri="{BB962C8B-B14F-4D97-AF65-F5344CB8AC3E}">
        <p14:creationId xmlns:p14="http://schemas.microsoft.com/office/powerpoint/2010/main" val="36182408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17</a:t>
            </a:fld>
            <a:endParaRPr lang="en-US"/>
          </a:p>
        </p:txBody>
      </p:sp>
      <p:sp>
        <p:nvSpPr>
          <p:cNvPr id="3" name="Title 2"/>
          <p:cNvSpPr>
            <a:spLocks noGrp="1"/>
          </p:cNvSpPr>
          <p:nvPr>
            <p:ph type="title"/>
          </p:nvPr>
        </p:nvSpPr>
        <p:spPr>
          <a:xfrm>
            <a:off x="838200" y="438150"/>
            <a:ext cx="7467600" cy="744300"/>
          </a:xfrm>
        </p:spPr>
        <p:txBody>
          <a:bodyPr/>
          <a:lstStyle/>
          <a:p>
            <a:r>
              <a:rPr lang="en-US" dirty="0" smtClean="0"/>
              <a:t>RECOGNIZING 40 </a:t>
            </a:r>
            <a:r>
              <a:rPr lang="en-CA" dirty="0"/>
              <a:t>YEAR AWARDS</a:t>
            </a:r>
            <a:endParaRPr lang="en-US" dirty="0"/>
          </a:p>
        </p:txBody>
      </p:sp>
      <p:sp>
        <p:nvSpPr>
          <p:cNvPr id="7" name="Text Placeholder 3"/>
          <p:cNvSpPr>
            <a:spLocks noGrp="1"/>
          </p:cNvSpPr>
          <p:nvPr>
            <p:ph type="body" idx="1"/>
          </p:nvPr>
        </p:nvSpPr>
        <p:spPr>
          <a:xfrm>
            <a:off x="609601" y="1428751"/>
            <a:ext cx="1600201" cy="3479763"/>
          </a:xfrm>
        </p:spPr>
        <p:txBody>
          <a:bodyPr/>
          <a:lstStyle/>
          <a:p>
            <a:r>
              <a:rPr lang="en-US" sz="1600" dirty="0">
                <a:solidFill>
                  <a:schemeClr val="tx1"/>
                </a:solidFill>
              </a:rPr>
              <a:t>Barbara </a:t>
            </a:r>
            <a:r>
              <a:rPr lang="en-US" sz="1600" dirty="0" err="1">
                <a:solidFill>
                  <a:schemeClr val="tx1"/>
                </a:solidFill>
              </a:rPr>
              <a:t>Dugay</a:t>
            </a:r>
            <a:endParaRPr lang="en-US" sz="1600" dirty="0">
              <a:solidFill>
                <a:schemeClr val="tx1"/>
              </a:solidFill>
            </a:endParaRPr>
          </a:p>
          <a:p>
            <a:r>
              <a:rPr lang="en-US" sz="1600" dirty="0">
                <a:solidFill>
                  <a:schemeClr val="tx1"/>
                </a:solidFill>
              </a:rPr>
              <a:t>Blair </a:t>
            </a:r>
            <a:r>
              <a:rPr lang="en-US" sz="1600" dirty="0" err="1">
                <a:solidFill>
                  <a:schemeClr val="tx1"/>
                </a:solidFill>
              </a:rPr>
              <a:t>Darrach</a:t>
            </a:r>
            <a:r>
              <a:rPr lang="en-US" sz="1600" dirty="0">
                <a:solidFill>
                  <a:schemeClr val="tx1"/>
                </a:solidFill>
              </a:rPr>
              <a:t> </a:t>
            </a:r>
          </a:p>
          <a:p>
            <a:r>
              <a:rPr lang="en-US" sz="1600" dirty="0">
                <a:solidFill>
                  <a:schemeClr val="tx1"/>
                </a:solidFill>
              </a:rPr>
              <a:t>Cathy Cahill</a:t>
            </a:r>
          </a:p>
          <a:p>
            <a:r>
              <a:rPr lang="en-US" sz="1600" dirty="0">
                <a:solidFill>
                  <a:schemeClr val="tx1"/>
                </a:solidFill>
              </a:rPr>
              <a:t>Charles Sherry </a:t>
            </a:r>
          </a:p>
          <a:p>
            <a:r>
              <a:rPr lang="en-US" sz="1600" dirty="0">
                <a:solidFill>
                  <a:schemeClr val="tx1"/>
                </a:solidFill>
              </a:rPr>
              <a:t>Debra Bradley </a:t>
            </a:r>
          </a:p>
          <a:p>
            <a:r>
              <a:rPr lang="en-US" sz="1600" dirty="0">
                <a:solidFill>
                  <a:schemeClr val="tx1"/>
                </a:solidFill>
              </a:rPr>
              <a:t>Donna Stanley </a:t>
            </a:r>
          </a:p>
          <a:p>
            <a:r>
              <a:rPr lang="en-US" sz="1600" dirty="0">
                <a:solidFill>
                  <a:schemeClr val="tx1"/>
                </a:solidFill>
              </a:rPr>
              <a:t>George McInnis </a:t>
            </a:r>
          </a:p>
          <a:p>
            <a:r>
              <a:rPr lang="en-US" sz="1600" dirty="0">
                <a:solidFill>
                  <a:schemeClr val="tx1"/>
                </a:solidFill>
              </a:rPr>
              <a:t>Judy Arsenault</a:t>
            </a:r>
          </a:p>
          <a:p>
            <a:endParaRPr lang="en-US" sz="1000" dirty="0">
              <a:solidFill>
                <a:schemeClr val="tx1"/>
              </a:solidFill>
            </a:endParaRPr>
          </a:p>
        </p:txBody>
      </p:sp>
      <p:sp>
        <p:nvSpPr>
          <p:cNvPr id="10" name="Text Placeholder 3"/>
          <p:cNvSpPr>
            <a:spLocks noGrp="1"/>
          </p:cNvSpPr>
          <p:nvPr>
            <p:ph type="body" idx="1"/>
          </p:nvPr>
        </p:nvSpPr>
        <p:spPr>
          <a:xfrm>
            <a:off x="2819400" y="1428751"/>
            <a:ext cx="1600201" cy="3479763"/>
          </a:xfrm>
        </p:spPr>
        <p:txBody>
          <a:bodyPr/>
          <a:lstStyle/>
          <a:p>
            <a:r>
              <a:rPr lang="en-US" sz="1600" dirty="0">
                <a:solidFill>
                  <a:schemeClr val="tx1"/>
                </a:solidFill>
              </a:rPr>
              <a:t>Kathy </a:t>
            </a:r>
            <a:r>
              <a:rPr lang="en-US" sz="1600" dirty="0" err="1">
                <a:solidFill>
                  <a:schemeClr val="tx1"/>
                </a:solidFill>
              </a:rPr>
              <a:t>Larter</a:t>
            </a:r>
            <a:r>
              <a:rPr lang="en-US" sz="1600" dirty="0">
                <a:solidFill>
                  <a:schemeClr val="tx1"/>
                </a:solidFill>
              </a:rPr>
              <a:t> </a:t>
            </a:r>
          </a:p>
          <a:p>
            <a:r>
              <a:rPr lang="en-US" sz="1600" dirty="0">
                <a:solidFill>
                  <a:schemeClr val="tx1"/>
                </a:solidFill>
              </a:rPr>
              <a:t>Kendra Harper </a:t>
            </a:r>
          </a:p>
          <a:p>
            <a:r>
              <a:rPr lang="en-US" sz="1600" dirty="0">
                <a:solidFill>
                  <a:schemeClr val="tx1"/>
                </a:solidFill>
              </a:rPr>
              <a:t>Leigh Oliver</a:t>
            </a:r>
          </a:p>
          <a:p>
            <a:r>
              <a:rPr lang="en-US" sz="1600" dirty="0">
                <a:solidFill>
                  <a:schemeClr val="tx1"/>
                </a:solidFill>
              </a:rPr>
              <a:t>Lori Hughes </a:t>
            </a:r>
          </a:p>
          <a:p>
            <a:r>
              <a:rPr lang="en-US" sz="1600" dirty="0">
                <a:solidFill>
                  <a:schemeClr val="tx1"/>
                </a:solidFill>
              </a:rPr>
              <a:t>Paula Kennedy </a:t>
            </a:r>
          </a:p>
          <a:p>
            <a:r>
              <a:rPr lang="en-US" sz="1600" dirty="0">
                <a:solidFill>
                  <a:schemeClr val="tx1"/>
                </a:solidFill>
              </a:rPr>
              <a:t>Ruth Mills</a:t>
            </a:r>
          </a:p>
          <a:p>
            <a:r>
              <a:rPr lang="en-US" sz="1600" dirty="0">
                <a:solidFill>
                  <a:schemeClr val="tx1"/>
                </a:solidFill>
              </a:rPr>
              <a:t>Sandra Bernard </a:t>
            </a:r>
          </a:p>
          <a:p>
            <a:r>
              <a:rPr lang="en-US" sz="1600" dirty="0">
                <a:solidFill>
                  <a:schemeClr val="tx1"/>
                </a:solidFill>
              </a:rPr>
              <a:t>Westley Hood </a:t>
            </a:r>
          </a:p>
          <a:p>
            <a:endParaRPr lang="en-US" sz="1000" dirty="0">
              <a:solidFill>
                <a:schemeClr val="tx1"/>
              </a:solidFill>
            </a:endParaRPr>
          </a:p>
        </p:txBody>
      </p:sp>
      <p:pic>
        <p:nvPicPr>
          <p:cNvPr id="2050" name="Picture 2" descr="Party Popper Objects Sticker - Party Popper Objects Joypixels - Discover &amp;amp;  Share GIF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2600" y="1962150"/>
            <a:ext cx="174481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6039"/>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18</a:t>
            </a:fld>
            <a:endParaRPr lang="en-US"/>
          </a:p>
        </p:txBody>
      </p:sp>
      <p:sp>
        <p:nvSpPr>
          <p:cNvPr id="3" name="Title 2"/>
          <p:cNvSpPr>
            <a:spLocks noGrp="1"/>
          </p:cNvSpPr>
          <p:nvPr>
            <p:ph type="title"/>
          </p:nvPr>
        </p:nvSpPr>
        <p:spPr>
          <a:xfrm>
            <a:off x="304800" y="3333750"/>
            <a:ext cx="8534400" cy="1219200"/>
          </a:xfrm>
        </p:spPr>
        <p:txBody>
          <a:bodyPr/>
          <a:lstStyle/>
          <a:p>
            <a:r>
              <a:rPr lang="en-US" sz="5400" dirty="0" smtClean="0">
                <a:ln w="9000" cmpd="sng">
                  <a:solidFill>
                    <a:schemeClr val="accent2">
                      <a:lumMod val="50000"/>
                    </a:schemeClr>
                  </a:solidFill>
                  <a:prstDash val="solid"/>
                </a:ln>
                <a:solidFill>
                  <a:srgbClr val="58BCB6"/>
                </a:solidFill>
                <a:effectLst>
                  <a:reflection blurRad="12700" stA="28000" endPos="45000" dist="1000" dir="5400000" sy="-100000" algn="bl" rotWithShape="0"/>
                </a:effectLst>
              </a:rPr>
              <a:t>45 </a:t>
            </a:r>
            <a:r>
              <a:rPr lang="en-US" sz="5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YEAR MILESTONES</a:t>
            </a:r>
            <a:endParaRPr lang="en-US" sz="5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020"/>
            <a:ext cx="1935480" cy="1935480"/>
          </a:xfrm>
          <a:prstGeom prst="rect">
            <a:avLst/>
          </a:prstGeom>
        </p:spPr>
      </p:pic>
    </p:spTree>
    <p:extLst>
      <p:ext uri="{BB962C8B-B14F-4D97-AF65-F5344CB8AC3E}">
        <p14:creationId xmlns:p14="http://schemas.microsoft.com/office/powerpoint/2010/main" val="36182408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19</a:t>
            </a:fld>
            <a:endParaRPr lang="en-US"/>
          </a:p>
        </p:txBody>
      </p:sp>
      <p:sp>
        <p:nvSpPr>
          <p:cNvPr id="3" name="Title 2"/>
          <p:cNvSpPr>
            <a:spLocks noGrp="1"/>
          </p:cNvSpPr>
          <p:nvPr>
            <p:ph type="title"/>
          </p:nvPr>
        </p:nvSpPr>
        <p:spPr>
          <a:xfrm>
            <a:off x="838200" y="438150"/>
            <a:ext cx="7467600" cy="744300"/>
          </a:xfrm>
        </p:spPr>
        <p:txBody>
          <a:bodyPr/>
          <a:lstStyle/>
          <a:p>
            <a:r>
              <a:rPr lang="en-US" dirty="0" smtClean="0"/>
              <a:t>RECOGNIZING 45 </a:t>
            </a:r>
            <a:r>
              <a:rPr lang="en-CA" dirty="0"/>
              <a:t>YEAR AWARDS</a:t>
            </a:r>
            <a:endParaRPr lang="en-US" dirty="0"/>
          </a:p>
        </p:txBody>
      </p:sp>
      <p:sp>
        <p:nvSpPr>
          <p:cNvPr id="7" name="Text Placeholder 3"/>
          <p:cNvSpPr>
            <a:spLocks noGrp="1"/>
          </p:cNvSpPr>
          <p:nvPr>
            <p:ph type="body" idx="1"/>
          </p:nvPr>
        </p:nvSpPr>
        <p:spPr>
          <a:xfrm>
            <a:off x="533400" y="1962150"/>
            <a:ext cx="2819401" cy="1752600"/>
          </a:xfrm>
        </p:spPr>
        <p:txBody>
          <a:bodyPr/>
          <a:lstStyle/>
          <a:p>
            <a:r>
              <a:rPr lang="en-US" sz="2400" dirty="0">
                <a:solidFill>
                  <a:schemeClr val="tx1"/>
                </a:solidFill>
              </a:rPr>
              <a:t>Edna Poirier </a:t>
            </a:r>
          </a:p>
          <a:p>
            <a:r>
              <a:rPr lang="en-US" sz="2400" dirty="0">
                <a:solidFill>
                  <a:schemeClr val="tx1"/>
                </a:solidFill>
              </a:rPr>
              <a:t>Elaine Smith </a:t>
            </a:r>
          </a:p>
          <a:p>
            <a:r>
              <a:rPr lang="en-US" sz="2400" dirty="0">
                <a:solidFill>
                  <a:schemeClr val="tx1"/>
                </a:solidFill>
              </a:rPr>
              <a:t>Janice </a:t>
            </a:r>
            <a:r>
              <a:rPr lang="en-US" sz="2400" dirty="0" err="1">
                <a:solidFill>
                  <a:schemeClr val="tx1"/>
                </a:solidFill>
              </a:rPr>
              <a:t>Trowsdale</a:t>
            </a:r>
            <a:endParaRPr lang="en-US" sz="2400" dirty="0">
              <a:solidFill>
                <a:schemeClr val="tx1"/>
              </a:solidFill>
            </a:endParaRPr>
          </a:p>
          <a:p>
            <a:endParaRPr lang="en-US" sz="1000" dirty="0">
              <a:solidFill>
                <a:schemeClr val="tx1"/>
              </a:solidFill>
            </a:endParaRPr>
          </a:p>
        </p:txBody>
      </p:sp>
      <p:pic>
        <p:nvPicPr>
          <p:cNvPr id="3074" name="Picture 2" descr="Party Popper Objects Sticker - Party Popper Objects Joypixels - Discover &amp;amp;  Share GIFs"/>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6800" y="1733548"/>
            <a:ext cx="2049610" cy="205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019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486150"/>
            <a:ext cx="8077200" cy="812006"/>
          </a:xfrm>
        </p:spPr>
        <p:txBody>
          <a:bodyPr/>
          <a:lstStyle/>
          <a:p>
            <a:r>
              <a:rPr lang="en-US" dirty="0" smtClean="0"/>
              <a:t>Recognizing 2019 &amp; 2020 Long Term service awards</a:t>
            </a:r>
            <a:endParaRPr lang="en-US" dirty="0"/>
          </a:p>
        </p:txBody>
      </p:sp>
      <p:sp>
        <p:nvSpPr>
          <p:cNvPr id="6" name="Text Placeholder 5"/>
          <p:cNvSpPr>
            <a:spLocks noGrp="1"/>
          </p:cNvSpPr>
          <p:nvPr>
            <p:ph type="body" idx="1"/>
          </p:nvPr>
        </p:nvSpPr>
        <p:spPr>
          <a:xfrm>
            <a:off x="609600" y="4481513"/>
            <a:ext cx="9387840" cy="661987"/>
          </a:xfrm>
        </p:spPr>
        <p:txBody>
          <a:bodyPr/>
          <a:lstStyle/>
          <a:p>
            <a:r>
              <a:rPr lang="en-US" dirty="0" smtClean="0"/>
              <a:t>September 2021</a:t>
            </a:r>
            <a:endParaRPr lang="en-US" dirty="0"/>
          </a:p>
        </p:txBody>
      </p:sp>
      <p:sp>
        <p:nvSpPr>
          <p:cNvPr id="4" name="Slide Number Placeholder 3"/>
          <p:cNvSpPr>
            <a:spLocks noGrp="1"/>
          </p:cNvSpPr>
          <p:nvPr>
            <p:ph type="sldNum" idx="4294967295"/>
          </p:nvPr>
        </p:nvSpPr>
        <p:spPr>
          <a:xfrm>
            <a:off x="8594726" y="4749800"/>
            <a:ext cx="549275" cy="393700"/>
          </a:xfrm>
        </p:spPr>
        <p:txBody>
          <a:bodyPr/>
          <a:lstStyle/>
          <a:p>
            <a:pPr>
              <a:defRPr/>
            </a:pPr>
            <a:fld id="{27C35ED4-42FA-DD43-92BC-30F334D92343}" type="slidenum">
              <a:rPr lang="en-CA" smtClean="0"/>
              <a:pPr>
                <a:defRPr/>
              </a:pPr>
              <a:t>2</a:t>
            </a:fld>
            <a:endParaRPr lang="en-US"/>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20</a:t>
            </a:fld>
            <a:endParaRPr lang="en-US"/>
          </a:p>
        </p:txBody>
      </p:sp>
      <p:sp>
        <p:nvSpPr>
          <p:cNvPr id="3" name="Title 2"/>
          <p:cNvSpPr>
            <a:spLocks noGrp="1"/>
          </p:cNvSpPr>
          <p:nvPr>
            <p:ph type="title"/>
          </p:nvPr>
        </p:nvSpPr>
        <p:spPr>
          <a:xfrm>
            <a:off x="304800" y="3333750"/>
            <a:ext cx="8534400" cy="1219200"/>
          </a:xfrm>
        </p:spPr>
        <p:txBody>
          <a:bodyPr/>
          <a:lstStyle/>
          <a:p>
            <a:r>
              <a:rPr lang="en-US" sz="5400" dirty="0" smtClean="0">
                <a:ln w="9000" cmpd="sng">
                  <a:solidFill>
                    <a:schemeClr val="accent2">
                      <a:lumMod val="50000"/>
                    </a:schemeClr>
                  </a:solidFill>
                  <a:prstDash val="solid"/>
                </a:ln>
                <a:solidFill>
                  <a:srgbClr val="58BCB6"/>
                </a:solidFill>
                <a:effectLst>
                  <a:reflection blurRad="12700" stA="28000" endPos="45000" dist="1000" dir="5400000" sy="-100000" algn="bl" rotWithShape="0"/>
                </a:effectLst>
              </a:rPr>
              <a:t>50 </a:t>
            </a:r>
            <a:r>
              <a:rPr lang="en-US" sz="5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YEAR MILESTONES</a:t>
            </a:r>
            <a:endParaRPr lang="en-US" sz="5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020"/>
            <a:ext cx="1935480" cy="1935480"/>
          </a:xfrm>
          <a:prstGeom prst="rect">
            <a:avLst/>
          </a:prstGeom>
        </p:spPr>
      </p:pic>
    </p:spTree>
    <p:extLst>
      <p:ext uri="{BB962C8B-B14F-4D97-AF65-F5344CB8AC3E}">
        <p14:creationId xmlns:p14="http://schemas.microsoft.com/office/powerpoint/2010/main" val="36182408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21</a:t>
            </a:fld>
            <a:endParaRPr lang="en-US"/>
          </a:p>
        </p:txBody>
      </p:sp>
      <p:sp>
        <p:nvSpPr>
          <p:cNvPr id="3" name="Title 2"/>
          <p:cNvSpPr>
            <a:spLocks noGrp="1"/>
          </p:cNvSpPr>
          <p:nvPr>
            <p:ph type="title"/>
          </p:nvPr>
        </p:nvSpPr>
        <p:spPr>
          <a:xfrm>
            <a:off x="838200" y="438150"/>
            <a:ext cx="7467600" cy="744300"/>
          </a:xfrm>
        </p:spPr>
        <p:txBody>
          <a:bodyPr/>
          <a:lstStyle/>
          <a:p>
            <a:r>
              <a:rPr lang="en-US" dirty="0" smtClean="0"/>
              <a:t>RECOGNIZING 50 </a:t>
            </a:r>
            <a:r>
              <a:rPr lang="en-CA" dirty="0" smtClean="0"/>
              <a:t>YEAR </a:t>
            </a:r>
            <a:r>
              <a:rPr lang="en-CA" dirty="0"/>
              <a:t>AWARDS</a:t>
            </a:r>
            <a:endParaRPr lang="en-US" dirty="0"/>
          </a:p>
        </p:txBody>
      </p:sp>
      <p:sp>
        <p:nvSpPr>
          <p:cNvPr id="7" name="Text Placeholder 3"/>
          <p:cNvSpPr>
            <a:spLocks noGrp="1"/>
          </p:cNvSpPr>
          <p:nvPr>
            <p:ph type="body" idx="1"/>
          </p:nvPr>
        </p:nvSpPr>
        <p:spPr>
          <a:xfrm>
            <a:off x="533400" y="1962150"/>
            <a:ext cx="2819401" cy="1752600"/>
          </a:xfrm>
        </p:spPr>
        <p:txBody>
          <a:bodyPr/>
          <a:lstStyle/>
          <a:p>
            <a:r>
              <a:rPr lang="en-US" sz="2400" dirty="0">
                <a:solidFill>
                  <a:schemeClr val="tx1"/>
                </a:solidFill>
              </a:rPr>
              <a:t>Donna Hayden</a:t>
            </a:r>
          </a:p>
          <a:p>
            <a:r>
              <a:rPr lang="en-US" sz="2400" dirty="0">
                <a:solidFill>
                  <a:schemeClr val="tx1"/>
                </a:solidFill>
              </a:rPr>
              <a:t>Gloria </a:t>
            </a:r>
            <a:r>
              <a:rPr lang="en-US" sz="2400" dirty="0" err="1">
                <a:solidFill>
                  <a:schemeClr val="tx1"/>
                </a:solidFill>
              </a:rPr>
              <a:t>MacFadyen</a:t>
            </a:r>
            <a:r>
              <a:rPr lang="en-US" sz="2400" dirty="0">
                <a:solidFill>
                  <a:schemeClr val="tx1"/>
                </a:solidFill>
              </a:rPr>
              <a:t> </a:t>
            </a:r>
          </a:p>
          <a:p>
            <a:r>
              <a:rPr lang="en-US" sz="2400" dirty="0">
                <a:solidFill>
                  <a:schemeClr val="tx1"/>
                </a:solidFill>
              </a:rPr>
              <a:t>Pauline Redmond </a:t>
            </a:r>
          </a:p>
          <a:p>
            <a:r>
              <a:rPr lang="en-US" sz="2400" dirty="0">
                <a:solidFill>
                  <a:schemeClr val="tx1"/>
                </a:solidFill>
              </a:rPr>
              <a:t>Valerie Robinson</a:t>
            </a:r>
          </a:p>
          <a:p>
            <a:endParaRPr lang="en-US" sz="1000" dirty="0">
              <a:solidFill>
                <a:schemeClr val="tx1"/>
              </a:solidFill>
            </a:endParaRPr>
          </a:p>
        </p:txBody>
      </p:sp>
      <p:pic>
        <p:nvPicPr>
          <p:cNvPr id="6" name="Picture 2" descr="Party Popper Objects Sticker - Party Popper Objects Joypixels - Discover &amp;amp;  Share GI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14550"/>
            <a:ext cx="166894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43631"/>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22</a:t>
            </a:fld>
            <a:endParaRPr lang="en-US"/>
          </a:p>
        </p:txBody>
      </p:sp>
      <p:sp>
        <p:nvSpPr>
          <p:cNvPr id="3" name="Title 2"/>
          <p:cNvSpPr>
            <a:spLocks noGrp="1"/>
          </p:cNvSpPr>
          <p:nvPr>
            <p:ph type="title"/>
          </p:nvPr>
        </p:nvSpPr>
        <p:spPr>
          <a:xfrm>
            <a:off x="304800" y="3333750"/>
            <a:ext cx="8534400" cy="1219200"/>
          </a:xfrm>
        </p:spPr>
        <p:txBody>
          <a:bodyPr/>
          <a:lstStyle/>
          <a:p>
            <a:r>
              <a:rPr lang="en-US" sz="4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Special memories </a:t>
            </a:r>
            <a:br>
              <a:rPr lang="en-US" sz="4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br>
            <a:r>
              <a:rPr lang="en-US" sz="4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and stories</a:t>
            </a:r>
            <a:endParaRPr lang="en-US" sz="4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5" y="2876550"/>
            <a:ext cx="2209800" cy="2209800"/>
          </a:xfrm>
          <a:prstGeom prst="rect">
            <a:avLst/>
          </a:prstGeom>
        </p:spPr>
      </p:pic>
    </p:spTree>
    <p:extLst>
      <p:ext uri="{BB962C8B-B14F-4D97-AF65-F5344CB8AC3E}">
        <p14:creationId xmlns:p14="http://schemas.microsoft.com/office/powerpoint/2010/main" val="36182408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23</a:t>
            </a:fld>
            <a:endParaRPr lang="en-US"/>
          </a:p>
        </p:txBody>
      </p:sp>
      <p:sp>
        <p:nvSpPr>
          <p:cNvPr id="6" name="Text Placeholder 5"/>
          <p:cNvSpPr>
            <a:spLocks noGrp="1"/>
          </p:cNvSpPr>
          <p:nvPr>
            <p:ph type="body" idx="12"/>
          </p:nvPr>
        </p:nvSpPr>
        <p:spPr>
          <a:xfrm>
            <a:off x="762000" y="2190750"/>
            <a:ext cx="6629401" cy="1676400"/>
          </a:xfrm>
          <a:ln w="38100">
            <a:solidFill>
              <a:schemeClr val="tx2">
                <a:lumMod val="25000"/>
              </a:schemeClr>
            </a:solidFill>
          </a:ln>
          <a:effectLst>
            <a:glow rad="63500">
              <a:schemeClr val="accent1">
                <a:satMod val="175000"/>
                <a:alpha val="40000"/>
              </a:schemeClr>
            </a:glow>
          </a:effectLst>
        </p:spPr>
        <p:txBody>
          <a:bodyPr/>
          <a:lstStyle/>
          <a:p>
            <a:pPr algn="ctr"/>
            <a:r>
              <a:rPr lang="en-US" sz="1600" b="1" cap="all" dirty="0" smtClean="0">
                <a:ln w="9000" cmpd="sng">
                  <a:solidFill>
                    <a:schemeClr val="accent1">
                      <a:lumMod val="50000"/>
                    </a:schemeClr>
                  </a:solidFill>
                  <a:prstDash val="solid"/>
                </a:ln>
                <a:solidFill>
                  <a:schemeClr val="accent1">
                    <a:lumMod val="75000"/>
                  </a:schemeClr>
                </a:solidFill>
                <a:effectLst/>
                <a:latin typeface="Times New Roman" panose="02020603050405020304" pitchFamily="18" charset="0"/>
                <a:cs typeface="Times New Roman" panose="02020603050405020304" pitchFamily="18" charset="0"/>
              </a:rPr>
              <a:t>We asked our long-term service award recipients to</a:t>
            </a:r>
          </a:p>
          <a:p>
            <a:pPr algn="ctr"/>
            <a:r>
              <a:rPr lang="en-US" sz="1600" b="1" cap="all" dirty="0" smtClean="0">
                <a:ln w="9000" cmpd="sng">
                  <a:solidFill>
                    <a:schemeClr val="accent1">
                      <a:lumMod val="50000"/>
                    </a:schemeClr>
                  </a:solidFill>
                  <a:prstDash val="solid"/>
                </a:ln>
                <a:solidFill>
                  <a:schemeClr val="accent1">
                    <a:lumMod val="75000"/>
                  </a:schemeClr>
                </a:solidFill>
                <a:effectLst/>
                <a:latin typeface="Times New Roman" panose="02020603050405020304" pitchFamily="18" charset="0"/>
                <a:cs typeface="Times New Roman" panose="02020603050405020304" pitchFamily="18" charset="0"/>
              </a:rPr>
              <a:t>send along a photo, special story or share a positive</a:t>
            </a:r>
          </a:p>
          <a:p>
            <a:pPr algn="ctr"/>
            <a:r>
              <a:rPr lang="en-US" sz="1600" b="1" cap="all" dirty="0" smtClean="0">
                <a:ln w="9000" cmpd="sng">
                  <a:solidFill>
                    <a:schemeClr val="accent1">
                      <a:lumMod val="50000"/>
                    </a:schemeClr>
                  </a:solidFill>
                  <a:prstDash val="solid"/>
                </a:ln>
                <a:solidFill>
                  <a:schemeClr val="accent1">
                    <a:lumMod val="75000"/>
                  </a:schemeClr>
                </a:solidFill>
                <a:effectLst/>
                <a:latin typeface="Times New Roman" panose="02020603050405020304" pitchFamily="18" charset="0"/>
                <a:cs typeface="Times New Roman" panose="02020603050405020304" pitchFamily="18" charset="0"/>
              </a:rPr>
              <a:t>memory or experience working with Health PEI</a:t>
            </a:r>
          </a:p>
          <a:p>
            <a:pPr algn="ctr"/>
            <a:r>
              <a:rPr lang="en-US" sz="1600" b="1" cap="all" dirty="0" smtClean="0">
                <a:ln w="9000" cmpd="sng">
                  <a:solidFill>
                    <a:schemeClr val="accent1">
                      <a:lumMod val="50000"/>
                    </a:schemeClr>
                  </a:solidFill>
                  <a:prstDash val="solid"/>
                </a:ln>
                <a:solidFill>
                  <a:schemeClr val="accent1">
                    <a:lumMod val="75000"/>
                  </a:schemeClr>
                </a:solidFill>
                <a:effectLst/>
                <a:latin typeface="Times New Roman" panose="02020603050405020304" pitchFamily="18" charset="0"/>
                <a:cs typeface="Times New Roman" panose="02020603050405020304" pitchFamily="18" charset="0"/>
              </a:rPr>
              <a:t>throughout their career thus far.  Here are some of</a:t>
            </a:r>
          </a:p>
          <a:p>
            <a:pPr algn="ctr"/>
            <a:r>
              <a:rPr lang="en-US" sz="1600" b="1" cap="all" dirty="0" smtClean="0">
                <a:ln w="9000" cmpd="sng">
                  <a:solidFill>
                    <a:schemeClr val="accent1">
                      <a:lumMod val="50000"/>
                    </a:schemeClr>
                  </a:solidFill>
                  <a:prstDash val="solid"/>
                </a:ln>
                <a:solidFill>
                  <a:schemeClr val="accent1">
                    <a:lumMod val="75000"/>
                  </a:schemeClr>
                </a:solidFill>
                <a:effectLst/>
                <a:latin typeface="Times New Roman" panose="02020603050405020304" pitchFamily="18" charset="0"/>
                <a:cs typeface="Times New Roman" panose="02020603050405020304" pitchFamily="18" charset="0"/>
              </a:rPr>
              <a:t> the great memories we received!</a:t>
            </a:r>
            <a:endParaRPr lang="en-US" sz="1600" b="1" cap="all" dirty="0">
              <a:ln w="9000" cmpd="sng">
                <a:solidFill>
                  <a:schemeClr val="accent1">
                    <a:lumMod val="50000"/>
                  </a:schemeClr>
                </a:solidFill>
                <a:prstDash val="solid"/>
              </a:ln>
              <a:solidFill>
                <a:schemeClr val="accent1">
                  <a:lumMod val="75000"/>
                </a:schemeClr>
              </a:solidFill>
              <a:effectLst/>
              <a:latin typeface="Times New Roman" panose="02020603050405020304" pitchFamily="18" charset="0"/>
              <a:cs typeface="Times New Roman" panose="02020603050405020304" pitchFamily="18" charset="0"/>
            </a:endParaRPr>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52800" y="469564"/>
            <a:ext cx="188258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14095"/>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pPr>
              <a:defRPr/>
            </a:pPr>
            <a:fld id="{D3AA3296-10EC-D640-8F4E-95E869EA9EEA}" type="slidenum">
              <a:rPr lang="en-CA" smtClean="0"/>
              <a:pPr>
                <a:defRPr/>
              </a:pPr>
              <a:t>24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28" y="1578524"/>
            <a:ext cx="3042744" cy="228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1" y="1200150"/>
            <a:ext cx="2166100" cy="3042745"/>
          </a:xfrm>
          <a:prstGeom prst="rect">
            <a:avLst/>
          </a:prstGeom>
        </p:spPr>
      </p:pic>
      <p:pic>
        <p:nvPicPr>
          <p:cNvPr id="9" name="Picture 2" descr="C:\Users\CLAREM~1\AppData\Local\Temp\XPgrpwise\61142C3EGOVMAINGOVPO7100137686413671\IMAGE_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2" y="1200150"/>
            <a:ext cx="1885854" cy="30427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3522" y="4324350"/>
            <a:ext cx="2283477" cy="523220"/>
          </a:xfrm>
          <a:prstGeom prst="rect">
            <a:avLst/>
          </a:prstGeom>
          <a:noFill/>
        </p:spPr>
        <p:txBody>
          <a:bodyPr wrap="square" rtlCol="0">
            <a:spAutoFit/>
          </a:bodyPr>
          <a:lstStyle/>
          <a:p>
            <a:r>
              <a:rPr lang="en-US" dirty="0" smtClean="0"/>
              <a:t>Michelle </a:t>
            </a:r>
            <a:r>
              <a:rPr lang="en-US" dirty="0" err="1" smtClean="0"/>
              <a:t>Vloet</a:t>
            </a:r>
            <a:r>
              <a:rPr lang="en-US" dirty="0" smtClean="0"/>
              <a:t>-Miller – 25 Years</a:t>
            </a:r>
            <a:endParaRPr lang="en-US" dirty="0"/>
          </a:p>
        </p:txBody>
      </p:sp>
      <p:sp>
        <p:nvSpPr>
          <p:cNvPr id="11" name="TextBox 10"/>
          <p:cNvSpPr txBox="1"/>
          <p:nvPr/>
        </p:nvSpPr>
        <p:spPr>
          <a:xfrm>
            <a:off x="2895600" y="4328513"/>
            <a:ext cx="2283477" cy="523220"/>
          </a:xfrm>
          <a:prstGeom prst="rect">
            <a:avLst/>
          </a:prstGeom>
          <a:noFill/>
        </p:spPr>
        <p:txBody>
          <a:bodyPr wrap="square" rtlCol="0">
            <a:spAutoFit/>
          </a:bodyPr>
          <a:lstStyle/>
          <a:p>
            <a:r>
              <a:rPr lang="en-US" dirty="0" smtClean="0"/>
              <a:t>Martha St. Pierre – 25 Years</a:t>
            </a:r>
            <a:endParaRPr lang="en-US" dirty="0"/>
          </a:p>
        </p:txBody>
      </p:sp>
      <p:sp>
        <p:nvSpPr>
          <p:cNvPr id="12" name="TextBox 11"/>
          <p:cNvSpPr txBox="1"/>
          <p:nvPr/>
        </p:nvSpPr>
        <p:spPr>
          <a:xfrm>
            <a:off x="5334002" y="4328513"/>
            <a:ext cx="2133600" cy="523220"/>
          </a:xfrm>
          <a:prstGeom prst="rect">
            <a:avLst/>
          </a:prstGeom>
          <a:noFill/>
        </p:spPr>
        <p:txBody>
          <a:bodyPr wrap="square" rtlCol="0">
            <a:spAutoFit/>
          </a:bodyPr>
          <a:lstStyle/>
          <a:p>
            <a:r>
              <a:rPr lang="en-US" dirty="0" smtClean="0"/>
              <a:t>Sandy Bernard – 40 Years</a:t>
            </a:r>
            <a:endParaRPr lang="en-US" dirty="0"/>
          </a:p>
        </p:txBody>
      </p:sp>
    </p:spTree>
    <p:extLst>
      <p:ext uri="{BB962C8B-B14F-4D97-AF65-F5344CB8AC3E}">
        <p14:creationId xmlns:p14="http://schemas.microsoft.com/office/powerpoint/2010/main" val="257254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pPr>
              <a:defRPr/>
            </a:pPr>
            <a:fld id="{D3AA3296-10EC-D640-8F4E-95E869EA9EEA}" type="slidenum">
              <a:rPr lang="en-CA" smtClean="0"/>
              <a:pPr>
                <a:defRPr/>
              </a:pPr>
              <a:t>25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1528291"/>
            <a:ext cx="3771449" cy="2514600"/>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038599" y="1504951"/>
            <a:ext cx="3383918" cy="2537939"/>
          </a:xfrm>
          <a:prstGeom prst="rect">
            <a:avLst/>
          </a:prstGeom>
          <a:noFill/>
          <a:ln w="9525">
            <a:noFill/>
            <a:miter lim="800000"/>
            <a:headEnd/>
            <a:tailEnd/>
          </a:ln>
        </p:spPr>
      </p:pic>
      <p:sp>
        <p:nvSpPr>
          <p:cNvPr id="8" name="TextBox 7"/>
          <p:cNvSpPr txBox="1"/>
          <p:nvPr/>
        </p:nvSpPr>
        <p:spPr>
          <a:xfrm>
            <a:off x="4075705" y="4171950"/>
            <a:ext cx="3072508" cy="307777"/>
          </a:xfrm>
          <a:prstGeom prst="rect">
            <a:avLst/>
          </a:prstGeom>
          <a:noFill/>
        </p:spPr>
        <p:txBody>
          <a:bodyPr wrap="none" rtlCol="0">
            <a:spAutoFit/>
          </a:bodyPr>
          <a:lstStyle/>
          <a:p>
            <a:r>
              <a:rPr lang="en-US" dirty="0" smtClean="0"/>
              <a:t>Tracey Hagan-O’Connor – 30 Years </a:t>
            </a:r>
            <a:endParaRPr lang="en-US" dirty="0"/>
          </a:p>
        </p:txBody>
      </p:sp>
      <p:sp>
        <p:nvSpPr>
          <p:cNvPr id="9" name="TextBox 8"/>
          <p:cNvSpPr txBox="1"/>
          <p:nvPr/>
        </p:nvSpPr>
        <p:spPr>
          <a:xfrm>
            <a:off x="152400" y="4171950"/>
            <a:ext cx="2115772" cy="307777"/>
          </a:xfrm>
          <a:prstGeom prst="rect">
            <a:avLst/>
          </a:prstGeom>
          <a:noFill/>
        </p:spPr>
        <p:txBody>
          <a:bodyPr wrap="none" rtlCol="0">
            <a:spAutoFit/>
          </a:bodyPr>
          <a:lstStyle/>
          <a:p>
            <a:r>
              <a:rPr lang="en-US" dirty="0" smtClean="0"/>
              <a:t>Edna Poirier – 45 Years </a:t>
            </a:r>
            <a:endParaRPr lang="en-US" dirty="0"/>
          </a:p>
        </p:txBody>
      </p:sp>
    </p:spTree>
    <p:extLst>
      <p:ext uri="{BB962C8B-B14F-4D97-AF65-F5344CB8AC3E}">
        <p14:creationId xmlns:p14="http://schemas.microsoft.com/office/powerpoint/2010/main" val="856498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26</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669" y="1757590"/>
            <a:ext cx="2048843" cy="18651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80786" y="2007395"/>
            <a:ext cx="2128177" cy="1596132"/>
          </a:xfrm>
          <a:prstGeom prst="rect">
            <a:avLst/>
          </a:prstGeom>
        </p:spPr>
      </p:pic>
      <p:sp>
        <p:nvSpPr>
          <p:cNvPr id="10" name="TextBox 9"/>
          <p:cNvSpPr txBox="1"/>
          <p:nvPr/>
        </p:nvSpPr>
        <p:spPr>
          <a:xfrm>
            <a:off x="6248400" y="4133098"/>
            <a:ext cx="1086891" cy="523220"/>
          </a:xfrm>
          <a:prstGeom prst="rect">
            <a:avLst/>
          </a:prstGeom>
          <a:noFill/>
        </p:spPr>
        <p:txBody>
          <a:bodyPr wrap="square" rtlCol="0">
            <a:spAutoFit/>
          </a:bodyPr>
          <a:lstStyle/>
          <a:p>
            <a:r>
              <a:rPr lang="en-US" dirty="0" smtClean="0"/>
              <a:t>Ellie Martin – 20 Years </a:t>
            </a:r>
            <a:endParaRPr lang="en-US" dirty="0"/>
          </a:p>
        </p:txBody>
      </p:sp>
      <p:sp>
        <p:nvSpPr>
          <p:cNvPr id="11" name="TextBox 10"/>
          <p:cNvSpPr txBox="1"/>
          <p:nvPr/>
        </p:nvSpPr>
        <p:spPr>
          <a:xfrm>
            <a:off x="2819400" y="3763767"/>
            <a:ext cx="2145111" cy="536685"/>
          </a:xfrm>
          <a:prstGeom prst="rect">
            <a:avLst/>
          </a:prstGeom>
          <a:noFill/>
        </p:spPr>
        <p:txBody>
          <a:bodyPr wrap="square" rtlCol="0">
            <a:spAutoFit/>
          </a:bodyPr>
          <a:lstStyle/>
          <a:p>
            <a:r>
              <a:rPr lang="en-US" dirty="0"/>
              <a:t>Tracey Hagan-O’Connor – 30 Years </a:t>
            </a:r>
          </a:p>
        </p:txBody>
      </p:sp>
      <p:sp>
        <p:nvSpPr>
          <p:cNvPr id="12" name="TextBox 11"/>
          <p:cNvSpPr txBox="1"/>
          <p:nvPr/>
        </p:nvSpPr>
        <p:spPr>
          <a:xfrm>
            <a:off x="342901" y="4025376"/>
            <a:ext cx="1672332" cy="536685"/>
          </a:xfrm>
          <a:prstGeom prst="rect">
            <a:avLst/>
          </a:prstGeom>
          <a:noFill/>
        </p:spPr>
        <p:txBody>
          <a:bodyPr wrap="square" rtlCol="0">
            <a:spAutoFit/>
          </a:bodyPr>
          <a:lstStyle/>
          <a:p>
            <a:r>
              <a:rPr lang="en-US" dirty="0" smtClean="0"/>
              <a:t>Sandra </a:t>
            </a:r>
            <a:r>
              <a:rPr lang="en-US" dirty="0" err="1" smtClean="0"/>
              <a:t>MacNevin</a:t>
            </a:r>
            <a:r>
              <a:rPr lang="en-US" dirty="0" smtClean="0"/>
              <a:t> – 25 Years </a:t>
            </a:r>
            <a:endParaRPr lang="en-US" dirty="0"/>
          </a:p>
        </p:txBody>
      </p:sp>
      <p:pic>
        <p:nvPicPr>
          <p:cNvPr id="13" name="Picture 2" descr="C:\Users\CLAREM~1\AppData\Local\Temp\XPgrpwise\60FFCFCFGOVMAINGOVPO7100137686413391\IMG_233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1" y="1585546"/>
            <a:ext cx="1371719" cy="24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780879"/>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pPr>
              <a:defRPr/>
            </a:pPr>
            <a:fld id="{D3AA3296-10EC-D640-8F4E-95E869EA9EEA}" type="slidenum">
              <a:rPr lang="en-CA" smtClean="0"/>
              <a:pPr>
                <a:defRPr/>
              </a:pPr>
              <a:t>27</a:t>
            </a:fld>
            <a:endParaRPr lang="en-US"/>
          </a:p>
        </p:txBody>
      </p:sp>
      <p:sp>
        <p:nvSpPr>
          <p:cNvPr id="8" name="TextBox 7"/>
          <p:cNvSpPr txBox="1"/>
          <p:nvPr/>
        </p:nvSpPr>
        <p:spPr>
          <a:xfrm>
            <a:off x="4257640" y="4760808"/>
            <a:ext cx="2293705" cy="307777"/>
          </a:xfrm>
          <a:prstGeom prst="rect">
            <a:avLst/>
          </a:prstGeom>
          <a:noFill/>
        </p:spPr>
        <p:txBody>
          <a:bodyPr wrap="none" rtlCol="0">
            <a:spAutoFit/>
          </a:bodyPr>
          <a:lstStyle/>
          <a:p>
            <a:r>
              <a:rPr lang="en-US" dirty="0" smtClean="0"/>
              <a:t>Faye McCarthy– 30 Years </a:t>
            </a:r>
            <a:endParaRPr lang="en-US" dirty="0"/>
          </a:p>
        </p:txBody>
      </p:sp>
      <p:sp>
        <p:nvSpPr>
          <p:cNvPr id="9" name="TextBox 8"/>
          <p:cNvSpPr txBox="1"/>
          <p:nvPr/>
        </p:nvSpPr>
        <p:spPr>
          <a:xfrm>
            <a:off x="76202" y="4760809"/>
            <a:ext cx="2412327" cy="307777"/>
          </a:xfrm>
          <a:prstGeom prst="rect">
            <a:avLst/>
          </a:prstGeom>
          <a:noFill/>
        </p:spPr>
        <p:txBody>
          <a:bodyPr wrap="none" rtlCol="0">
            <a:spAutoFit/>
          </a:bodyPr>
          <a:lstStyle/>
          <a:p>
            <a:r>
              <a:rPr lang="en-US" dirty="0"/>
              <a:t>M</a:t>
            </a:r>
            <a:r>
              <a:rPr lang="en-US" dirty="0" smtClean="0"/>
              <a:t>ary Lee Larkin – 35 Years </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2" y="1374622"/>
            <a:ext cx="3909762" cy="343919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80036" y="1809750"/>
            <a:ext cx="3733801" cy="2859578"/>
          </a:xfrm>
          <a:prstGeom prst="rect">
            <a:avLst/>
          </a:prstGeom>
        </p:spPr>
      </p:pic>
    </p:spTree>
    <p:extLst>
      <p:ext uri="{BB962C8B-B14F-4D97-AF65-F5344CB8AC3E}">
        <p14:creationId xmlns:p14="http://schemas.microsoft.com/office/powerpoint/2010/main" val="3922438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28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5" y="1619464"/>
            <a:ext cx="2121502" cy="2098126"/>
          </a:xfrm>
          <a:prstGeom prst="rect">
            <a:avLst/>
          </a:prstGeom>
        </p:spPr>
      </p:pic>
      <p:pic>
        <p:nvPicPr>
          <p:cNvPr id="8" name="Picture 4" descr="C:\Users\CLAREM~1\AppData\Local\Temp\XPgrpwise\60FFE541GOVMAINGOVPO71001376864133D18F857EEFGOVMAINGOVPO7200200003F111E4481\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886" y="1521388"/>
            <a:ext cx="1920636" cy="28809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1527148"/>
            <a:ext cx="2112050" cy="2730281"/>
          </a:xfrm>
          <a:prstGeom prst="rect">
            <a:avLst/>
          </a:prstGeom>
        </p:spPr>
      </p:pic>
      <p:sp>
        <p:nvSpPr>
          <p:cNvPr id="10" name="TextBox 9"/>
          <p:cNvSpPr txBox="1"/>
          <p:nvPr/>
        </p:nvSpPr>
        <p:spPr>
          <a:xfrm>
            <a:off x="83569" y="3876777"/>
            <a:ext cx="2050032" cy="523220"/>
          </a:xfrm>
          <a:prstGeom prst="rect">
            <a:avLst/>
          </a:prstGeom>
          <a:noFill/>
        </p:spPr>
        <p:txBody>
          <a:bodyPr wrap="square" rtlCol="0">
            <a:spAutoFit/>
          </a:bodyPr>
          <a:lstStyle/>
          <a:p>
            <a:r>
              <a:rPr lang="en-US" dirty="0" smtClean="0"/>
              <a:t>Dawna Woodside – 35 Years </a:t>
            </a:r>
            <a:endParaRPr lang="en-US" dirty="0"/>
          </a:p>
        </p:txBody>
      </p:sp>
      <p:sp>
        <p:nvSpPr>
          <p:cNvPr id="11" name="TextBox 10"/>
          <p:cNvSpPr txBox="1"/>
          <p:nvPr/>
        </p:nvSpPr>
        <p:spPr>
          <a:xfrm>
            <a:off x="2331434" y="4494401"/>
            <a:ext cx="2081540" cy="523220"/>
          </a:xfrm>
          <a:prstGeom prst="rect">
            <a:avLst/>
          </a:prstGeom>
          <a:noFill/>
        </p:spPr>
        <p:txBody>
          <a:bodyPr wrap="square" rtlCol="0">
            <a:spAutoFit/>
          </a:bodyPr>
          <a:lstStyle/>
          <a:p>
            <a:r>
              <a:rPr lang="en-US" dirty="0" smtClean="0"/>
              <a:t>Linda </a:t>
            </a:r>
            <a:r>
              <a:rPr lang="en-US" dirty="0" err="1" smtClean="0"/>
              <a:t>Mahood</a:t>
            </a:r>
            <a:r>
              <a:rPr lang="en-US" dirty="0" smtClean="0"/>
              <a:t> – 20 Years </a:t>
            </a:r>
            <a:endParaRPr lang="en-US" dirty="0"/>
          </a:p>
        </p:txBody>
      </p:sp>
      <p:sp>
        <p:nvSpPr>
          <p:cNvPr id="12" name="TextBox 11"/>
          <p:cNvSpPr txBox="1"/>
          <p:nvPr/>
        </p:nvSpPr>
        <p:spPr>
          <a:xfrm>
            <a:off x="6901147" y="4278958"/>
            <a:ext cx="1709454" cy="536685"/>
          </a:xfrm>
          <a:prstGeom prst="rect">
            <a:avLst/>
          </a:prstGeom>
          <a:noFill/>
        </p:spPr>
        <p:txBody>
          <a:bodyPr wrap="square" rtlCol="0">
            <a:spAutoFit/>
          </a:bodyPr>
          <a:lstStyle/>
          <a:p>
            <a:r>
              <a:rPr lang="en-US" dirty="0" smtClean="0"/>
              <a:t>Lorena LaFrance – 20 Years </a:t>
            </a:r>
            <a:endParaRPr lang="en-US"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498795"/>
            <a:ext cx="1748651" cy="2730281"/>
          </a:xfrm>
          <a:prstGeom prst="rect">
            <a:avLst/>
          </a:prstGeom>
        </p:spPr>
      </p:pic>
      <p:sp>
        <p:nvSpPr>
          <p:cNvPr id="14" name="TextBox 13"/>
          <p:cNvSpPr txBox="1"/>
          <p:nvPr/>
        </p:nvSpPr>
        <p:spPr>
          <a:xfrm>
            <a:off x="4594867" y="4399997"/>
            <a:ext cx="1702917" cy="536685"/>
          </a:xfrm>
          <a:prstGeom prst="rect">
            <a:avLst/>
          </a:prstGeom>
          <a:noFill/>
        </p:spPr>
        <p:txBody>
          <a:bodyPr wrap="square" rtlCol="0">
            <a:spAutoFit/>
          </a:bodyPr>
          <a:lstStyle/>
          <a:p>
            <a:r>
              <a:rPr lang="en-US" dirty="0" err="1" smtClean="0"/>
              <a:t>Jeanna</a:t>
            </a:r>
            <a:r>
              <a:rPr lang="en-US" dirty="0" smtClean="0"/>
              <a:t> McIntosh – 30 Years </a:t>
            </a:r>
            <a:endParaRPr lang="en-US" dirty="0"/>
          </a:p>
        </p:txBody>
      </p:sp>
    </p:spTree>
    <p:extLst>
      <p:ext uri="{BB962C8B-B14F-4D97-AF65-F5344CB8AC3E}">
        <p14:creationId xmlns:p14="http://schemas.microsoft.com/office/powerpoint/2010/main" val="2525184806"/>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29</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2190751"/>
            <a:ext cx="7467600" cy="3077766"/>
          </a:xfrm>
          <a:prstGeom prst="rect">
            <a:avLst/>
          </a:prstGeom>
          <a:noFill/>
        </p:spPr>
        <p:txBody>
          <a:bodyPr wrap="square" rtlCol="0">
            <a:spAutoFit/>
          </a:bodyPr>
          <a:lstStyle/>
          <a:p>
            <a:r>
              <a:rPr lang="en-US" sz="2000" dirty="0">
                <a:solidFill>
                  <a:schemeClr val="tx1"/>
                </a:solidFill>
                <a:latin typeface="Times" panose="02020603050405020304" pitchFamily="18" charset="0"/>
                <a:cs typeface="Times" panose="02020603050405020304" pitchFamily="18" charset="0"/>
              </a:rPr>
              <a:t>In 1986 when I was working at the QEH you could smoke anywhere (and I mean anywhere) in the hospital - staff, patients, nursing stations, patient rooms, cafeteria, etc. Nurses all wore "duty" shoes and we (therapists) had to wear casual dress shoes. I asked if I could wear sneakers because I needed to wear orthotics and they were difficult to fit into women's shoes. I was told I could not because wearing sneakers was "unprofessional"! </a:t>
            </a:r>
            <a:endParaRPr lang="en-US" sz="2000" dirty="0" smtClean="0">
              <a:solidFill>
                <a:schemeClr val="tx1"/>
              </a:solidFill>
              <a:latin typeface="Times" panose="02020603050405020304" pitchFamily="18" charset="0"/>
              <a:cs typeface="Times" panose="02020603050405020304" pitchFamily="18" charset="0"/>
            </a:endParaRPr>
          </a:p>
          <a:p>
            <a:endParaRPr lang="en-US" sz="2000" dirty="0" smtClean="0">
              <a:solidFill>
                <a:schemeClr val="tx1"/>
              </a:solidFill>
              <a:latin typeface="Times" panose="02020603050405020304" pitchFamily="18" charset="0"/>
              <a:cs typeface="Times" panose="02020603050405020304" pitchFamily="18" charset="0"/>
            </a:endParaRPr>
          </a:p>
          <a:p>
            <a:r>
              <a:rPr lang="en-US" sz="2000" b="1" dirty="0">
                <a:solidFill>
                  <a:schemeClr val="tx1"/>
                </a:solidFill>
                <a:latin typeface="Times" panose="02020603050405020304" pitchFamily="18" charset="0"/>
                <a:cs typeface="Times" panose="02020603050405020304" pitchFamily="18" charset="0"/>
              </a:rPr>
              <a:t>-</a:t>
            </a:r>
            <a:r>
              <a:rPr lang="en-US" sz="2000" b="1" dirty="0" smtClean="0">
                <a:solidFill>
                  <a:schemeClr val="tx1"/>
                </a:solidFill>
                <a:latin typeface="Times" panose="02020603050405020304" pitchFamily="18" charset="0"/>
                <a:cs typeface="Times" panose="02020603050405020304" pitchFamily="18" charset="0"/>
              </a:rPr>
              <a:t>Dawna Woodside – 35 Years  </a:t>
            </a:r>
            <a:endParaRPr lang="en-US" sz="2000" dirty="0">
              <a:solidFill>
                <a:schemeClr val="tx1"/>
              </a:solidFill>
              <a:latin typeface="Times" panose="02020603050405020304" pitchFamily="18" charset="0"/>
              <a:cs typeface="Times" panose="02020603050405020304" pitchFamily="18" charset="0"/>
            </a:endParaRPr>
          </a:p>
          <a:p>
            <a:endParaRPr lang="en-US" dirty="0"/>
          </a:p>
        </p:txBody>
      </p:sp>
    </p:spTree>
    <p:extLst>
      <p:ext uri="{BB962C8B-B14F-4D97-AF65-F5344CB8AC3E}">
        <p14:creationId xmlns:p14="http://schemas.microsoft.com/office/powerpoint/2010/main" val="38032762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4D4308-E334-4C41-934E-802705E08931}"/>
              </a:ext>
            </a:extLst>
          </p:cNvPr>
          <p:cNvSpPr>
            <a:spLocks noGrp="1"/>
          </p:cNvSpPr>
          <p:nvPr>
            <p:ph type="title"/>
          </p:nvPr>
        </p:nvSpPr>
        <p:spPr>
          <a:xfrm>
            <a:off x="304800" y="14761"/>
            <a:ext cx="7524750" cy="958175"/>
          </a:xfrm>
        </p:spPr>
        <p:txBody>
          <a:bodyPr/>
          <a:lstStyle/>
          <a:p>
            <a:r>
              <a:rPr lang="en-US" sz="2800" dirty="0" smtClean="0">
                <a:solidFill>
                  <a:schemeClr val="tx1"/>
                </a:solidFill>
              </a:rPr>
              <a:t>From your Interim CEO, Dr. Michael </a:t>
            </a:r>
            <a:r>
              <a:rPr lang="en-US" sz="2800" dirty="0" err="1" smtClean="0">
                <a:solidFill>
                  <a:schemeClr val="tx1"/>
                </a:solidFill>
              </a:rPr>
              <a:t>Gardam</a:t>
            </a:r>
            <a:endParaRPr lang="en-US" sz="2800" dirty="0">
              <a:solidFill>
                <a:schemeClr val="tx1"/>
              </a:solidFill>
            </a:endParaRPr>
          </a:p>
        </p:txBody>
      </p:sp>
      <p:sp>
        <p:nvSpPr>
          <p:cNvPr id="4" name="Text Placeholder 3">
            <a:extLst>
              <a:ext uri="{FF2B5EF4-FFF2-40B4-BE49-F238E27FC236}">
                <a16:creationId xmlns:a16="http://schemas.microsoft.com/office/drawing/2014/main" id="{A051CAEB-BC49-3746-8DF8-B04A2F2DC843}"/>
              </a:ext>
            </a:extLst>
          </p:cNvPr>
          <p:cNvSpPr>
            <a:spLocks noGrp="1"/>
          </p:cNvSpPr>
          <p:nvPr>
            <p:ph type="body" idx="1"/>
          </p:nvPr>
        </p:nvSpPr>
        <p:spPr>
          <a:xfrm>
            <a:off x="152401" y="1581150"/>
            <a:ext cx="8101349" cy="3276600"/>
          </a:xfrm>
        </p:spPr>
        <p:txBody>
          <a:bodyPr/>
          <a:lstStyle/>
          <a:p>
            <a:pPr marL="0" indent="0"/>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I am so pleased to congratulate you on your Long Service Award for your significant contribution to Health PEI and the health and wellness of Islanders. As a dedicated staff member, you have served people throughout the health care system over many years and have affected the lives and health of many, either directly or indirectly.  </a:t>
            </a:r>
          </a:p>
          <a:p>
            <a:pPr marL="0" indent="0"/>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We all have a role to play in ensuring the health system runs smoothly, with our patients, residents and clients always at the forefront of our efforts. Health PEI is complex, and the mission to provide the best possible care as one Island health system is difficult. It is only through the steady and determined efforts of people such as yourself – people who stay the course and contribute day-in and day-out – that we are able to keep </a:t>
            </a:r>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pursuing </a:t>
            </a:r>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our ideal of offering the best care and service to Islanders.  </a:t>
            </a:r>
          </a:p>
          <a:p>
            <a:pPr marL="0" indent="0"/>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Thank you for your professionalism, expertise, and longstanding commitment to the work you do. </a:t>
            </a:r>
          </a:p>
          <a:p>
            <a:pPr marL="0" indent="0"/>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Sincerely</a:t>
            </a:r>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endPar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endPar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t>
            </a:r>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 Michael </a:t>
            </a:r>
            <a:r>
              <a:rPr lang="en-US" sz="1100" dirty="0" err="1">
                <a:solidFill>
                  <a:schemeClr val="tx1"/>
                </a:solidFill>
                <a:latin typeface="Tahoma" panose="020B0604030504040204" pitchFamily="34" charset="0"/>
                <a:ea typeface="Tahoma" panose="020B0604030504040204" pitchFamily="34" charset="0"/>
                <a:cs typeface="Tahoma" panose="020B0604030504040204" pitchFamily="34" charset="0"/>
              </a:rPr>
              <a:t>Gardam</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Interim Chief Executive Officer</a:t>
            </a:r>
          </a:p>
          <a:p>
            <a:pPr marL="76200" indent="0"/>
            <a:endParaRPr lang="en-US" sz="1050" dirty="0">
              <a:solidFill>
                <a:schemeClr val="tx1"/>
              </a:solidFill>
            </a:endParaRPr>
          </a:p>
        </p:txBody>
      </p:sp>
      <p:sp>
        <p:nvSpPr>
          <p:cNvPr id="25602" name="Slide Number Placeholder 1"/>
          <p:cNvSpPr>
            <a:spLocks noGrp="1"/>
          </p:cNvSpPr>
          <p:nvPr>
            <p:ph type="sldNum" idx="10"/>
          </p:nvPr>
        </p:nvSpPr>
        <p:spPr/>
        <p:txBody>
          <a:bodyPr/>
          <a:lstStyle/>
          <a:p>
            <a:fld id="{C92B46F9-BAAA-D24D-B371-F85B945B4EA7}" type="slidenum">
              <a:rPr lang="en-US" smtClean="0"/>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86150"/>
            <a:ext cx="1104900" cy="63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30</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2190750"/>
            <a:ext cx="7467600" cy="2462213"/>
          </a:xfrm>
          <a:prstGeom prst="rect">
            <a:avLst/>
          </a:prstGeom>
          <a:noFill/>
        </p:spPr>
        <p:txBody>
          <a:bodyPr wrap="square" rtlCol="0">
            <a:spAutoFit/>
          </a:bodyPr>
          <a:lstStyle/>
          <a:p>
            <a:r>
              <a:rPr lang="en-US" sz="2000" dirty="0">
                <a:solidFill>
                  <a:schemeClr val="tx1"/>
                </a:solidFill>
                <a:latin typeface="Times" panose="02020603050405020304" pitchFamily="18" charset="0"/>
                <a:cs typeface="Times" panose="02020603050405020304" pitchFamily="18" charset="0"/>
              </a:rPr>
              <a:t>My favorite memory of working with Health PEI is </a:t>
            </a:r>
            <a:r>
              <a:rPr lang="en-US" sz="2000" dirty="0" smtClean="0">
                <a:solidFill>
                  <a:schemeClr val="tx1"/>
                </a:solidFill>
                <a:latin typeface="Times" panose="02020603050405020304" pitchFamily="18" charset="0"/>
                <a:cs typeface="Times" panose="02020603050405020304" pitchFamily="18" charset="0"/>
              </a:rPr>
              <a:t>the </a:t>
            </a:r>
            <a:r>
              <a:rPr lang="en-US" sz="2000" dirty="0">
                <a:solidFill>
                  <a:schemeClr val="tx1"/>
                </a:solidFill>
                <a:latin typeface="Times" panose="02020603050405020304" pitchFamily="18" charset="0"/>
                <a:cs typeface="Times" panose="02020603050405020304" pitchFamily="18" charset="0"/>
              </a:rPr>
              <a:t>fun celebrations with co-workers whether it was nurses week, </a:t>
            </a:r>
            <a:r>
              <a:rPr lang="en-US" sz="2000" dirty="0" smtClean="0">
                <a:solidFill>
                  <a:schemeClr val="tx1"/>
                </a:solidFill>
                <a:latin typeface="Times" panose="02020603050405020304" pitchFamily="18" charset="0"/>
                <a:cs typeface="Times" panose="02020603050405020304" pitchFamily="18" charset="0"/>
              </a:rPr>
              <a:t>the </a:t>
            </a:r>
            <a:r>
              <a:rPr lang="en-US" sz="2000" dirty="0">
                <a:solidFill>
                  <a:schemeClr val="tx1"/>
                </a:solidFill>
                <a:latin typeface="Times" panose="02020603050405020304" pitchFamily="18" charset="0"/>
                <a:cs typeface="Times" panose="02020603050405020304" pitchFamily="18" charset="0"/>
              </a:rPr>
              <a:t>QEH staff appreciation </a:t>
            </a:r>
            <a:r>
              <a:rPr lang="en-US" sz="2000" dirty="0" smtClean="0">
                <a:solidFill>
                  <a:schemeClr val="tx1"/>
                </a:solidFill>
                <a:latin typeface="Times" panose="02020603050405020304" pitchFamily="18" charset="0"/>
                <a:cs typeface="Times" panose="02020603050405020304" pitchFamily="18" charset="0"/>
              </a:rPr>
              <a:t>BBQ,</a:t>
            </a:r>
            <a:r>
              <a:rPr lang="en-US" sz="2000" dirty="0">
                <a:solidFill>
                  <a:schemeClr val="tx1"/>
                </a:solidFill>
                <a:latin typeface="Times" panose="02020603050405020304" pitchFamily="18" charset="0"/>
                <a:cs typeface="Times" panose="02020603050405020304" pitchFamily="18" charset="0"/>
              </a:rPr>
              <a:t> Christmas dances / parties etc.... it was always a great way to bring people together to celebrate and have fun.  It was / is so important in promoting staff wellness and workplace enjoyment! </a:t>
            </a:r>
            <a:endParaRPr lang="en-US" sz="2000" dirty="0" smtClean="0">
              <a:solidFill>
                <a:schemeClr val="tx1"/>
              </a:solidFill>
              <a:latin typeface="Times" panose="02020603050405020304" pitchFamily="18" charset="0"/>
              <a:cs typeface="Times" panose="02020603050405020304" pitchFamily="18" charset="0"/>
            </a:endParaRPr>
          </a:p>
          <a:p>
            <a:endParaRPr lang="en-US" sz="2000" dirty="0" smtClean="0">
              <a:solidFill>
                <a:schemeClr val="tx1"/>
              </a:solidFill>
              <a:latin typeface="Times" panose="02020603050405020304" pitchFamily="18" charset="0"/>
              <a:cs typeface="Times" panose="02020603050405020304" pitchFamily="18" charset="0"/>
            </a:endParaRPr>
          </a:p>
          <a:p>
            <a:r>
              <a:rPr lang="en-US" sz="2000" dirty="0" smtClean="0">
                <a:solidFill>
                  <a:schemeClr val="tx1"/>
                </a:solidFill>
                <a:latin typeface="Times" panose="02020603050405020304" pitchFamily="18" charset="0"/>
                <a:cs typeface="Times" panose="02020603050405020304" pitchFamily="18" charset="0"/>
              </a:rPr>
              <a:t>-</a:t>
            </a:r>
            <a:r>
              <a:rPr lang="en-US" sz="2000" b="1" dirty="0" smtClean="0">
                <a:solidFill>
                  <a:schemeClr val="tx1"/>
                </a:solidFill>
                <a:latin typeface="Times" panose="02020603050405020304" pitchFamily="18" charset="0"/>
                <a:cs typeface="Times" panose="02020603050405020304" pitchFamily="18" charset="0"/>
              </a:rPr>
              <a:t>Martha </a:t>
            </a:r>
            <a:r>
              <a:rPr lang="en-US" sz="2000" b="1" dirty="0">
                <a:solidFill>
                  <a:schemeClr val="tx1"/>
                </a:solidFill>
                <a:latin typeface="Times" panose="02020603050405020304" pitchFamily="18" charset="0"/>
                <a:cs typeface="Times" panose="02020603050405020304" pitchFamily="18" charset="0"/>
              </a:rPr>
              <a:t>St. Pierre </a:t>
            </a:r>
            <a:r>
              <a:rPr lang="en-US" sz="2000" b="1" dirty="0" smtClean="0">
                <a:solidFill>
                  <a:schemeClr val="tx1"/>
                </a:solidFill>
                <a:latin typeface="Times" panose="02020603050405020304" pitchFamily="18" charset="0"/>
                <a:cs typeface="Times" panose="02020603050405020304" pitchFamily="18" charset="0"/>
              </a:rPr>
              <a:t>– 25 Years</a:t>
            </a:r>
            <a:endParaRPr lang="en-US" sz="2000" b="1" dirty="0">
              <a:solidFill>
                <a:schemeClr val="tx1"/>
              </a:solidFill>
              <a:latin typeface="Times" panose="02020603050405020304" pitchFamily="18" charset="0"/>
              <a:cs typeface="Times" panose="02020603050405020304" pitchFamily="18" charset="0"/>
            </a:endParaRPr>
          </a:p>
          <a:p>
            <a:endParaRPr lang="en-US" dirty="0"/>
          </a:p>
        </p:txBody>
      </p:sp>
    </p:spTree>
    <p:extLst>
      <p:ext uri="{BB962C8B-B14F-4D97-AF65-F5344CB8AC3E}">
        <p14:creationId xmlns:p14="http://schemas.microsoft.com/office/powerpoint/2010/main" val="380814127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31</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2" y="1962151"/>
            <a:ext cx="7467600" cy="3170099"/>
          </a:xfrm>
          <a:prstGeom prst="rect">
            <a:avLst/>
          </a:prstGeom>
          <a:noFill/>
        </p:spPr>
        <p:txBody>
          <a:bodyPr wrap="square" rtlCol="0">
            <a:spAutoFit/>
          </a:bodyPr>
          <a:lstStyle/>
          <a:p>
            <a:pPr marL="466725" marR="0" indent="-238125">
              <a:spcBef>
                <a:spcPts val="0"/>
              </a:spcBef>
              <a:spcAft>
                <a:spcPts val="0"/>
              </a:spcAft>
            </a:pPr>
            <a:r>
              <a:rPr lang="en-US" dirty="0" smtClean="0">
                <a:latin typeface="Times New Roman" panose="02020603050405020304" pitchFamily="18" charset="0"/>
                <a:ea typeface="Times New Roman" panose="02020603050405020304" pitchFamily="18" charset="0"/>
              </a:rPr>
              <a:t>	My </a:t>
            </a:r>
            <a:r>
              <a:rPr lang="en-US" dirty="0">
                <a:latin typeface="Times New Roman" panose="02020603050405020304" pitchFamily="18" charset="0"/>
                <a:ea typeface="Times New Roman" panose="02020603050405020304" pitchFamily="18" charset="0"/>
              </a:rPr>
              <a:t>first employment with Health PEI was on Unit 2 at the Queen Elizabeth Hospital </a:t>
            </a:r>
            <a:r>
              <a:rPr lang="en-US" dirty="0" smtClean="0">
                <a:latin typeface="Times New Roman" panose="02020603050405020304" pitchFamily="18" charset="0"/>
                <a:ea typeface="Times New Roman" panose="02020603050405020304" pitchFamily="18" charset="0"/>
              </a:rPr>
              <a:t>in </a:t>
            </a:r>
            <a:r>
              <a:rPr lang="en-US" dirty="0">
                <a:latin typeface="Times New Roman" panose="02020603050405020304" pitchFamily="18" charset="0"/>
                <a:ea typeface="Times New Roman" panose="02020603050405020304" pitchFamily="18" charset="0"/>
              </a:rPr>
              <a:t>May, 1995. </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 had worked in Ottawa for 4 years on a busy surgical unit before returning home to PEI.  I was so impressed with the nursing care on Unit 2, (general surgery unit) when I worked there. </a:t>
            </a:r>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staff were amazing, worked as a team and provided excellent care to the 40+ patients on that unit.  Much of the credit has to be given to Colleen </a:t>
            </a:r>
            <a:r>
              <a:rPr lang="en-US" dirty="0" err="1">
                <a:latin typeface="Times New Roman" panose="02020603050405020304" pitchFamily="18" charset="0"/>
                <a:ea typeface="Times New Roman" panose="02020603050405020304" pitchFamily="18" charset="0"/>
              </a:rPr>
              <a:t>Sharbell</a:t>
            </a:r>
            <a:r>
              <a:rPr lang="en-US" dirty="0">
                <a:latin typeface="Times New Roman" panose="02020603050405020304" pitchFamily="18" charset="0"/>
                <a:ea typeface="Times New Roman" panose="02020603050405020304" pitchFamily="18" charset="0"/>
              </a:rPr>
              <a:t>, the nurse manager on that unit.  Colleen was a wonderful leader. </a:t>
            </a:r>
            <a:r>
              <a:rPr lang="en-US" dirty="0" smtClean="0">
                <a:latin typeface="Times New Roman" panose="02020603050405020304" pitchFamily="18" charset="0"/>
                <a:ea typeface="Times New Roman" panose="02020603050405020304" pitchFamily="18" charset="0"/>
              </a:rPr>
              <a:t>She </a:t>
            </a:r>
            <a:r>
              <a:rPr lang="en-US" dirty="0">
                <a:latin typeface="Times New Roman" panose="02020603050405020304" pitchFamily="18" charset="0"/>
                <a:ea typeface="Times New Roman" panose="02020603050405020304" pitchFamily="18" charset="0"/>
              </a:rPr>
              <a:t>had high expectations and everyone was expected to meet those expectations and thus we worked as a team. </a:t>
            </a:r>
            <a:r>
              <a:rPr lang="en-US" dirty="0" smtClean="0">
                <a:latin typeface="Times New Roman" panose="02020603050405020304" pitchFamily="18" charset="0"/>
                <a:ea typeface="Times New Roman" panose="02020603050405020304" pitchFamily="18" charset="0"/>
              </a:rPr>
              <a:t>She </a:t>
            </a:r>
            <a:r>
              <a:rPr lang="en-US" dirty="0">
                <a:latin typeface="Times New Roman" panose="02020603050405020304" pitchFamily="18" charset="0"/>
                <a:ea typeface="Times New Roman" panose="02020603050405020304" pitchFamily="18" charset="0"/>
              </a:rPr>
              <a:t>was very well respected by her nursing staff, the surgeons and hospital senior management. She was fair, consistent and a strong advocate for the nursing profession. She is enjoying a well deserved retirement these days!  I learned so much from her and have many fond memories of my 14 years at the Queen Elizabeth Hospital, before I moved to my current position in Health PEI Primary Care and Chronic Disease</a:t>
            </a:r>
            <a:r>
              <a:rPr lang="en-US" dirty="0" smtClean="0">
                <a:latin typeface="Times New Roman" panose="02020603050405020304" pitchFamily="18" charset="0"/>
                <a:ea typeface="Times New Roman" panose="02020603050405020304" pitchFamily="18" charset="0"/>
              </a:rPr>
              <a:t>.</a:t>
            </a:r>
          </a:p>
          <a:p>
            <a:pPr marL="466725" marR="0" indent="-238125">
              <a:spcBef>
                <a:spcPts val="0"/>
              </a:spcBef>
              <a:spcAft>
                <a:spcPts val="0"/>
              </a:spcAft>
            </a:pPr>
            <a:endParaRPr lang="en-US" dirty="0" smtClean="0">
              <a:latin typeface="Times New Roman" panose="02020603050405020304" pitchFamily="18" charset="0"/>
              <a:ea typeface="Times New Roman" panose="02020603050405020304" pitchFamily="18" charset="0"/>
            </a:endParaRPr>
          </a:p>
          <a:p>
            <a:pPr marL="466725" marR="0" indent="-238125">
              <a:spcBef>
                <a:spcPts val="0"/>
              </a:spcBef>
              <a:spcAft>
                <a:spcPts val="0"/>
              </a:spcAft>
            </a:pPr>
            <a:r>
              <a:rPr lang="en-US" sz="1200" b="1" dirty="0">
                <a:latin typeface="Times New Roman" panose="02020603050405020304" pitchFamily="18" charset="0"/>
              </a:rPr>
              <a:t>	</a:t>
            </a:r>
            <a:r>
              <a:rPr lang="en-US" sz="1800" b="1" dirty="0" smtClean="0">
                <a:latin typeface="Times New Roman" panose="02020603050405020304" pitchFamily="18" charset="0"/>
              </a:rPr>
              <a:t>-Martha St. Pierre – 25  Years</a:t>
            </a:r>
            <a:endParaRPr lang="en-US" sz="1800" b="1" dirty="0"/>
          </a:p>
        </p:txBody>
      </p:sp>
    </p:spTree>
    <p:extLst>
      <p:ext uri="{BB962C8B-B14F-4D97-AF65-F5344CB8AC3E}">
        <p14:creationId xmlns:p14="http://schemas.microsoft.com/office/powerpoint/2010/main" val="28349798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32</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962151"/>
            <a:ext cx="7467600" cy="3016210"/>
          </a:xfrm>
          <a:prstGeom prst="rect">
            <a:avLst/>
          </a:prstGeom>
          <a:noFill/>
        </p:spPr>
        <p:txBody>
          <a:bodyPr wrap="square" rtlCol="0">
            <a:spAutoFit/>
          </a:bodyPr>
          <a:lstStyle/>
          <a:p>
            <a:r>
              <a:rPr lang="en-US" sz="1600" dirty="0">
                <a:solidFill>
                  <a:schemeClr val="tx1"/>
                </a:solidFill>
                <a:latin typeface="Times" panose="02020603050405020304" pitchFamily="18" charset="0"/>
                <a:cs typeface="Times" panose="02020603050405020304" pitchFamily="18" charset="0"/>
              </a:rPr>
              <a:t>Looking back one of my favorite memories was being chosen to participate in the creation of the Canadian Addiction Certification Counselor exam in Ottawa in 2016.  The Canadian Addiction Counselor Certification Federation forwarded a National call out looking for Subject Matter Experts to attend a Writing and Validation Workshop to create the exam.  I, along with 7 others from across the country, </a:t>
            </a:r>
            <a:r>
              <a:rPr lang="en-US" sz="1600" dirty="0" smtClean="0">
                <a:solidFill>
                  <a:schemeClr val="tx1"/>
                </a:solidFill>
                <a:latin typeface="Times" panose="02020603050405020304" pitchFamily="18" charset="0"/>
                <a:cs typeface="Times" panose="02020603050405020304" pitchFamily="18" charset="0"/>
              </a:rPr>
              <a:t>were </a:t>
            </a:r>
            <a:r>
              <a:rPr lang="en-US" sz="1600" dirty="0">
                <a:solidFill>
                  <a:schemeClr val="tx1"/>
                </a:solidFill>
                <a:latin typeface="Times" panose="02020603050405020304" pitchFamily="18" charset="0"/>
                <a:cs typeface="Times" panose="02020603050405020304" pitchFamily="18" charset="0"/>
              </a:rPr>
              <a:t>chosen from hundreds of applicants.  Had I not worked in multiples capacities within Addiction Services since 1994, acquiring my own certification within the CACCF as an International Certified Alcohol and Drug Counsellor, I would not have had this experience which I considered an achievement of sorts. </a:t>
            </a:r>
            <a:endParaRPr lang="en-US" sz="1600" dirty="0" smtClean="0">
              <a:solidFill>
                <a:schemeClr val="tx1"/>
              </a:solidFill>
              <a:latin typeface="Times" panose="02020603050405020304" pitchFamily="18" charset="0"/>
              <a:cs typeface="Times" panose="02020603050405020304" pitchFamily="18" charset="0"/>
            </a:endParaRPr>
          </a:p>
          <a:p>
            <a:endParaRPr lang="en-US" sz="1600" dirty="0" smtClean="0">
              <a:solidFill>
                <a:schemeClr val="tx1"/>
              </a:solidFill>
              <a:latin typeface="Times" panose="02020603050405020304" pitchFamily="18" charset="0"/>
              <a:cs typeface="Times" panose="02020603050405020304" pitchFamily="18" charset="0"/>
            </a:endParaRPr>
          </a:p>
          <a:p>
            <a:r>
              <a:rPr lang="en-US" sz="1800" b="1" dirty="0">
                <a:solidFill>
                  <a:schemeClr val="tx1"/>
                </a:solidFill>
                <a:latin typeface="Times" panose="02020603050405020304" pitchFamily="18" charset="0"/>
                <a:cs typeface="Times" panose="02020603050405020304" pitchFamily="18" charset="0"/>
              </a:rPr>
              <a:t>-</a:t>
            </a:r>
            <a:r>
              <a:rPr lang="en-US" sz="1800" b="1" dirty="0" smtClean="0">
                <a:solidFill>
                  <a:schemeClr val="tx1"/>
                </a:solidFill>
                <a:latin typeface="Times" panose="02020603050405020304" pitchFamily="18" charset="0"/>
                <a:cs typeface="Times" panose="02020603050405020304" pitchFamily="18" charset="0"/>
              </a:rPr>
              <a:t>Sandra </a:t>
            </a:r>
            <a:r>
              <a:rPr lang="en-US" sz="1800" b="1" dirty="0" err="1" smtClean="0">
                <a:solidFill>
                  <a:schemeClr val="tx1"/>
                </a:solidFill>
                <a:latin typeface="Times" panose="02020603050405020304" pitchFamily="18" charset="0"/>
                <a:cs typeface="Times" panose="02020603050405020304" pitchFamily="18" charset="0"/>
              </a:rPr>
              <a:t>MacNevin</a:t>
            </a:r>
            <a:r>
              <a:rPr lang="en-US" sz="1800" b="1" dirty="0" smtClean="0">
                <a:solidFill>
                  <a:schemeClr val="tx1"/>
                </a:solidFill>
                <a:latin typeface="Times" panose="02020603050405020304" pitchFamily="18" charset="0"/>
                <a:cs typeface="Times" panose="02020603050405020304" pitchFamily="18" charset="0"/>
              </a:rPr>
              <a:t> – 25 Years </a:t>
            </a:r>
            <a:endParaRPr lang="en-US" sz="1800" b="1" dirty="0">
              <a:solidFill>
                <a:schemeClr val="tx1"/>
              </a:solidFill>
              <a:latin typeface="Times" panose="02020603050405020304" pitchFamily="18" charset="0"/>
              <a:cs typeface="Times" panose="02020603050405020304" pitchFamily="18" charset="0"/>
            </a:endParaRPr>
          </a:p>
          <a:p>
            <a:endParaRPr lang="en-US" sz="1200" dirty="0"/>
          </a:p>
        </p:txBody>
      </p:sp>
    </p:spTree>
    <p:extLst>
      <p:ext uri="{BB962C8B-B14F-4D97-AF65-F5344CB8AC3E}">
        <p14:creationId xmlns:p14="http://schemas.microsoft.com/office/powerpoint/2010/main" val="1343607597"/>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33</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962150"/>
            <a:ext cx="7467600" cy="3323987"/>
          </a:xfrm>
          <a:prstGeom prst="rect">
            <a:avLst/>
          </a:prstGeom>
          <a:noFill/>
        </p:spPr>
        <p:txBody>
          <a:bodyPr wrap="square" rtlCol="0">
            <a:spAutoFit/>
          </a:bodyPr>
          <a:lstStyle/>
          <a:p>
            <a:pPr>
              <a:spcBef>
                <a:spcPts val="0"/>
              </a:spcBef>
            </a:pPr>
            <a:r>
              <a:rPr lang="en-US" sz="1800" dirty="0">
                <a:latin typeface="Times" panose="02020603050405020304" pitchFamily="18" charset="0"/>
                <a:cs typeface="Times" panose="02020603050405020304" pitchFamily="18" charset="0"/>
              </a:rPr>
              <a:t>My favorite memory was in my HR Coordinator role when I was meeting with employees who had chosen to retire.  Employees generally retire once and I always enjoyed assisting them with the process.  There were always mixed emotions, a few sad tears were shed because it was the end of a long chapter in their career, but there were happy tears as well with the excitement of starting a new chapter in their retired life.  I would sometimes see them a year later, and they always commented, with a big smile on their face, on how much they were enjoying their retirement and wished they had retired sooner.  Definitely a favorite memory in my HR role! </a:t>
            </a:r>
            <a:endParaRPr lang="en-US" sz="1800" dirty="0" smtClean="0">
              <a:latin typeface="Times" panose="02020603050405020304" pitchFamily="18" charset="0"/>
              <a:cs typeface="Times" panose="02020603050405020304" pitchFamily="18" charset="0"/>
            </a:endParaRPr>
          </a:p>
          <a:p>
            <a:pPr>
              <a:spcBef>
                <a:spcPts val="0"/>
              </a:spcBef>
            </a:pPr>
            <a:endParaRPr lang="en-US" sz="1800" dirty="0" smtClean="0">
              <a:latin typeface="Times" panose="02020603050405020304" pitchFamily="18" charset="0"/>
              <a:cs typeface="Times" panose="02020603050405020304" pitchFamily="18" charset="0"/>
            </a:endParaRPr>
          </a:p>
          <a:p>
            <a:pPr>
              <a:spcBef>
                <a:spcPts val="0"/>
              </a:spcBef>
            </a:pPr>
            <a:r>
              <a:rPr lang="en-US" sz="1800" b="1" dirty="0">
                <a:latin typeface="Times" panose="02020603050405020304" pitchFamily="18" charset="0"/>
                <a:cs typeface="Times" panose="02020603050405020304" pitchFamily="18" charset="0"/>
              </a:rPr>
              <a:t>-</a:t>
            </a:r>
            <a:r>
              <a:rPr lang="en-US" sz="1800" b="1" dirty="0" err="1" smtClean="0">
                <a:latin typeface="Times" panose="02020603050405020304" pitchFamily="18" charset="0"/>
                <a:cs typeface="Times" panose="02020603050405020304" pitchFamily="18" charset="0"/>
              </a:rPr>
              <a:t>Jeanna</a:t>
            </a:r>
            <a:r>
              <a:rPr lang="en-US" sz="1800" b="1" dirty="0" smtClean="0">
                <a:latin typeface="Times" panose="02020603050405020304" pitchFamily="18" charset="0"/>
                <a:cs typeface="Times" panose="02020603050405020304" pitchFamily="18" charset="0"/>
              </a:rPr>
              <a:t> McIntosh – 30 Years</a:t>
            </a:r>
            <a:endParaRPr lang="en-US" sz="1800" b="1" dirty="0">
              <a:latin typeface="Times" panose="02020603050405020304" pitchFamily="18" charset="0"/>
              <a:cs typeface="Times" panose="02020603050405020304" pitchFamily="18" charset="0"/>
            </a:endParaRPr>
          </a:p>
          <a:p>
            <a:endParaRPr lang="en-US" sz="1200" dirty="0"/>
          </a:p>
        </p:txBody>
      </p:sp>
    </p:spTree>
    <p:extLst>
      <p:ext uri="{BB962C8B-B14F-4D97-AF65-F5344CB8AC3E}">
        <p14:creationId xmlns:p14="http://schemas.microsoft.com/office/powerpoint/2010/main" val="2219483122"/>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34</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962151"/>
            <a:ext cx="7467600" cy="3268587"/>
          </a:xfrm>
          <a:prstGeom prst="rect">
            <a:avLst/>
          </a:prstGeom>
          <a:noFill/>
        </p:spPr>
        <p:txBody>
          <a:bodyPr wrap="square" rtlCol="0">
            <a:spAutoFit/>
          </a:bodyPr>
          <a:lstStyle/>
          <a:p>
            <a:pPr marL="0" indent="0">
              <a:lnSpc>
                <a:spcPct val="120000"/>
              </a:lnSpc>
              <a:buNone/>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 love Nursing and always have even though there are challenging days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particularly in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past few years. Twenty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years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ago I was given the opportunity to become educated and competent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inserting Peripherally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Inserted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Central catheters and it has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enabled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myself to have a specialized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nursing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role for the QEH but also for PEI as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Vascular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Access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Nurse. This has provided myself with so many wonderful stories and I have met such spectacular patients in this role.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Many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have impacted myself in so many ways with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challenges in their lives. As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well,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 have the opportunity to work with staff throughout the QEH as well as Home care, KCMH, Souris and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PCH.</a:t>
            </a:r>
          </a:p>
          <a:p>
            <a:pPr marL="0" indent="0">
              <a:lnSpc>
                <a:spcPct val="120000"/>
              </a:lnSpc>
              <a:buNone/>
            </a:pPr>
            <a:endParaRPr 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buNone/>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ea typeface="Times New Roman" panose="02020603050405020304" pitchFamily="18" charset="0"/>
                <a:cs typeface="Times New Roman" panose="02020603050405020304" pitchFamily="18" charset="0"/>
              </a:rPr>
              <a:t>Tracey Hagan-O’Connor – 30 Years</a:t>
            </a: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624943812"/>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35</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2" y="2266950"/>
            <a:ext cx="7467600" cy="2769989"/>
          </a:xfrm>
          <a:prstGeom prst="rect">
            <a:avLst/>
          </a:prstGeom>
          <a:noFill/>
        </p:spPr>
        <p:txBody>
          <a:bodyPr wrap="square" rtlCol="0">
            <a:spAutoFit/>
          </a:bodyPr>
          <a:lstStyle/>
          <a:p>
            <a:pPr marL="466725" marR="0" indent="-238125">
              <a:spcBef>
                <a:spcPts val="0"/>
              </a:spcBef>
              <a:spcAft>
                <a:spcPts val="0"/>
              </a:spcAft>
            </a:pPr>
            <a:r>
              <a:rPr lang="en-US" sz="1600" dirty="0" smtClean="0">
                <a:latin typeface="Times New Roman" panose="02020603050405020304" pitchFamily="18" charset="0"/>
                <a:ea typeface="Times New Roman" panose="02020603050405020304" pitchFamily="18" charset="0"/>
              </a:rPr>
              <a:t>	My</a:t>
            </a:r>
            <a:r>
              <a:rPr lang="en-US" sz="1600" dirty="0">
                <a:latin typeface="Times New Roman" panose="02020603050405020304" pitchFamily="18" charset="0"/>
                <a:ea typeface="Times New Roman" panose="02020603050405020304" pitchFamily="18" charset="0"/>
              </a:rPr>
              <a:t> first Nurse Manager </a:t>
            </a:r>
            <a:r>
              <a:rPr lang="en-US" sz="1600" dirty="0" smtClean="0">
                <a:latin typeface="Times New Roman" panose="02020603050405020304" pitchFamily="18" charset="0"/>
                <a:ea typeface="Times New Roman" panose="02020603050405020304" pitchFamily="18" charset="0"/>
              </a:rPr>
              <a:t>influenced</a:t>
            </a:r>
            <a:r>
              <a:rPr lang="en-US" sz="1600" dirty="0">
                <a:latin typeface="Times New Roman" panose="02020603050405020304" pitchFamily="18" charset="0"/>
                <a:ea typeface="Times New Roman" panose="02020603050405020304" pitchFamily="18" charset="0"/>
              </a:rPr>
              <a:t> my career in Nursing. She believed in me </a:t>
            </a:r>
            <a:r>
              <a:rPr lang="en-US" sz="1600" dirty="0" smtClean="0">
                <a:latin typeface="Times New Roman" panose="02020603050405020304" pitchFamily="18" charset="0"/>
                <a:ea typeface="Times New Roman" panose="02020603050405020304" pitchFamily="18" charset="0"/>
              </a:rPr>
              <a:t>and</a:t>
            </a:r>
          </a:p>
          <a:p>
            <a:pPr marL="466725" marR="0" indent="-238125">
              <a:spcBef>
                <a:spcPts val="0"/>
              </a:spcBef>
              <a:spcAft>
                <a:spcPts val="0"/>
              </a:spcAft>
            </a:pPr>
            <a:r>
              <a:rPr lang="en-US" sz="1600" dirty="0" smtClean="0">
                <a:latin typeface="Times New Roman" panose="02020603050405020304" pitchFamily="18" charset="0"/>
                <a:ea typeface="Times New Roman" panose="02020603050405020304" pitchFamily="18" charset="0"/>
              </a:rPr>
              <a:t>	gave</a:t>
            </a:r>
            <a:r>
              <a:rPr lang="en-US" sz="1600" dirty="0">
                <a:latin typeface="Times New Roman" panose="02020603050405020304" pitchFamily="18" charset="0"/>
                <a:ea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me </a:t>
            </a:r>
            <a:r>
              <a:rPr lang="en-US" sz="1600" dirty="0">
                <a:latin typeface="Times New Roman" panose="02020603050405020304" pitchFamily="18" charset="0"/>
                <a:ea typeface="Times New Roman" panose="02020603050405020304" pitchFamily="18" charset="0"/>
              </a:rPr>
              <a:t>the opportunity to be a leader and </a:t>
            </a:r>
            <a:r>
              <a:rPr lang="en-US" sz="1600" dirty="0" smtClean="0">
                <a:latin typeface="Times New Roman" panose="02020603050405020304" pitchFamily="18" charset="0"/>
                <a:ea typeface="Times New Roman" panose="02020603050405020304" pitchFamily="18" charset="0"/>
              </a:rPr>
              <a:t>a nursing </a:t>
            </a:r>
            <a:r>
              <a:rPr lang="en-US" sz="1600" dirty="0">
                <a:latin typeface="Times New Roman" panose="02020603050405020304" pitchFamily="18" charset="0"/>
                <a:ea typeface="Times New Roman" panose="02020603050405020304" pitchFamily="18" charset="0"/>
              </a:rPr>
              <a:t>educator fairly early in my career  </a:t>
            </a:r>
            <a:r>
              <a:rPr lang="en-US" sz="1600" dirty="0" smtClean="0">
                <a:latin typeface="Times New Roman" panose="02020603050405020304" pitchFamily="18" charset="0"/>
                <a:ea typeface="Times New Roman" panose="02020603050405020304" pitchFamily="18" charset="0"/>
              </a:rPr>
              <a:t>(10 years). </a:t>
            </a:r>
            <a:r>
              <a:rPr lang="en-US" sz="1600" dirty="0">
                <a:latin typeface="Times New Roman" panose="02020603050405020304" pitchFamily="18" charset="0"/>
                <a:ea typeface="Times New Roman" panose="02020603050405020304" pitchFamily="18" charset="0"/>
              </a:rPr>
              <a:t>She is the reason I am the RN /Nursing leader that I am today. I have so many stories about patients and </a:t>
            </a:r>
            <a:r>
              <a:rPr lang="en-US" sz="1600" dirty="0" smtClean="0">
                <a:latin typeface="Times New Roman" panose="02020603050405020304" pitchFamily="18" charset="0"/>
                <a:ea typeface="Times New Roman" panose="02020603050405020304" pitchFamily="18" charset="0"/>
              </a:rPr>
              <a:t>families</a:t>
            </a:r>
            <a:r>
              <a:rPr lang="en-US" sz="1600" dirty="0">
                <a:latin typeface="Times New Roman" panose="02020603050405020304" pitchFamily="18" charset="0"/>
                <a:ea typeface="Times New Roman" panose="02020603050405020304" pitchFamily="18" charset="0"/>
              </a:rPr>
              <a:t> but the main thing is we are given the privilege of entering people's lives at the most challenging times and they trust us and put their confidence in us. I feel that is a true honor.  One thing I really enjoy is the students and when I </a:t>
            </a:r>
            <a:r>
              <a:rPr lang="en-US" sz="1600" dirty="0" smtClean="0">
                <a:latin typeface="Times New Roman" panose="02020603050405020304" pitchFamily="18" charset="0"/>
                <a:ea typeface="Times New Roman" panose="02020603050405020304" pitchFamily="18" charset="0"/>
              </a:rPr>
              <a:t>orientate</a:t>
            </a:r>
            <a:r>
              <a:rPr lang="en-US" sz="1600" dirty="0">
                <a:latin typeface="Times New Roman" panose="02020603050405020304" pitchFamily="18" charset="0"/>
                <a:ea typeface="Times New Roman" panose="02020603050405020304" pitchFamily="18" charset="0"/>
              </a:rPr>
              <a:t> new nurses </a:t>
            </a:r>
            <a:r>
              <a:rPr lang="en-US" sz="1600" dirty="0" smtClean="0">
                <a:latin typeface="Times New Roman" panose="02020603050405020304" pitchFamily="18" charset="0"/>
                <a:ea typeface="Times New Roman" panose="02020603050405020304" pitchFamily="18" charset="0"/>
              </a:rPr>
              <a:t>as a nurse </a:t>
            </a:r>
            <a:r>
              <a:rPr lang="en-US" sz="1600" dirty="0">
                <a:latin typeface="Times New Roman" panose="02020603050405020304" pitchFamily="18" charset="0"/>
                <a:ea typeface="Times New Roman" panose="02020603050405020304" pitchFamily="18" charset="0"/>
              </a:rPr>
              <a:t>educator...they always </a:t>
            </a:r>
            <a:r>
              <a:rPr lang="en-US" sz="1600" dirty="0" smtClean="0">
                <a:latin typeface="Times New Roman" panose="02020603050405020304" pitchFamily="18" charset="0"/>
                <a:ea typeface="Times New Roman" panose="02020603050405020304" pitchFamily="18" charset="0"/>
              </a:rPr>
              <a:t>bring </a:t>
            </a:r>
            <a:r>
              <a:rPr lang="en-US" sz="1600" dirty="0">
                <a:latin typeface="Times New Roman" panose="02020603050405020304" pitchFamily="18" charset="0"/>
                <a:ea typeface="Times New Roman" panose="02020603050405020304" pitchFamily="18" charset="0"/>
              </a:rPr>
              <a:t>a fresh and positive attitude. </a:t>
            </a:r>
            <a:endParaRPr lang="en-US" sz="1600" dirty="0" smtClean="0">
              <a:latin typeface="Times New Roman" panose="02020603050405020304" pitchFamily="18" charset="0"/>
              <a:ea typeface="Times New Roman" panose="02020603050405020304" pitchFamily="18" charset="0"/>
            </a:endParaRPr>
          </a:p>
          <a:p>
            <a:pPr marL="466725" marR="0" indent="-238125">
              <a:spcBef>
                <a:spcPts val="0"/>
              </a:spcBef>
              <a:spcAft>
                <a:spcPts val="0"/>
              </a:spcAft>
            </a:pPr>
            <a:endParaRPr lang="en-US" sz="1600" dirty="0" smtClean="0">
              <a:latin typeface="Times New Roman" panose="02020603050405020304" pitchFamily="18" charset="0"/>
              <a:ea typeface="Times New Roman" panose="02020603050405020304" pitchFamily="18" charset="0"/>
            </a:endParaRPr>
          </a:p>
          <a:p>
            <a:pPr marL="466725" marR="0" indent="-238125">
              <a:spcBef>
                <a:spcPts val="0"/>
              </a:spcBef>
              <a:spcAft>
                <a:spcPts val="0"/>
              </a:spcAft>
            </a:pPr>
            <a:r>
              <a:rPr lang="en-US" sz="1800" b="1" dirty="0" smtClean="0">
                <a:latin typeface="Times New Roman" panose="02020603050405020304" pitchFamily="18" charset="0"/>
                <a:ea typeface="Times New Roman" panose="02020603050405020304" pitchFamily="18" charset="0"/>
              </a:rPr>
              <a:t>	-Tracey Hagan-O’Connor – 30 Years</a:t>
            </a:r>
            <a:endParaRPr lang="en-US" sz="1800" b="1" dirty="0">
              <a:latin typeface="Times New Roman" panose="02020603050405020304" pitchFamily="18" charset="0"/>
              <a:ea typeface="Times New Roman" panose="02020603050405020304" pitchFamily="18" charset="0"/>
            </a:endParaRPr>
          </a:p>
          <a:p>
            <a:endParaRPr lang="en-US" sz="1200" dirty="0"/>
          </a:p>
        </p:txBody>
      </p:sp>
    </p:spTree>
    <p:extLst>
      <p:ext uri="{BB962C8B-B14F-4D97-AF65-F5344CB8AC3E}">
        <p14:creationId xmlns:p14="http://schemas.microsoft.com/office/powerpoint/2010/main" val="2984802416"/>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36</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962151"/>
            <a:ext cx="7467600" cy="3379387"/>
          </a:xfrm>
          <a:prstGeom prst="rect">
            <a:avLst/>
          </a:prstGeom>
          <a:noFill/>
        </p:spPr>
        <p:txBody>
          <a:bodyPr wrap="square" rtlCol="0">
            <a:spAutoFit/>
          </a:bodyPr>
          <a:lstStyle/>
          <a:p>
            <a:pPr marL="0" indent="0">
              <a:lnSpc>
                <a:spcPct val="120000"/>
              </a:lnSpc>
              <a:buNone/>
            </a:pPr>
            <a:r>
              <a:rPr lang="en-US" sz="1200" dirty="0">
                <a:latin typeface="Times New Roman" panose="02020603050405020304" pitchFamily="18" charset="0"/>
                <a:cs typeface="Times New Roman" panose="02020603050405020304" pitchFamily="18" charset="0"/>
              </a:rPr>
              <a:t>Working at Prince County Hospital gives me a sense of belonging to a team of health care providers doing our best for patients.  Whether they are having an ultrasound to see their new baby, or needing testing for helpful diagnosis of health issues and treatment, we always do our best for quality and timely appointments and reporting.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We have had lots of social functions as Radiology and Laboratory departments from luncheons, baby showers, weddings, Christmas or retirement parties, and also supporting each other through the hard times in life.  In the late 1990's we were on the planning committee for the successful Prince County Hospital Christmas Party/Dance at the Silver Fox Curling Club. This was one of the last hospital wide social functions at PCH, Beattie Avenue.  What a great time that was.  Now we enjoy teas and staff appreciation barbeques but don't know nearly as many staff in other work areas of our facility.  Thank you </a:t>
            </a:r>
            <a:r>
              <a:rPr lang="en-US" sz="1200" dirty="0" smtClean="0">
                <a:latin typeface="Times New Roman" panose="02020603050405020304" pitchFamily="18" charset="0"/>
                <a:cs typeface="Times New Roman" panose="02020603050405020304" pitchFamily="18" charset="0"/>
              </a:rPr>
              <a:t>to the </a:t>
            </a:r>
            <a:r>
              <a:rPr lang="en-US" sz="1200" dirty="0">
                <a:latin typeface="Times New Roman" panose="02020603050405020304" pitchFamily="18" charset="0"/>
                <a:cs typeface="Times New Roman" panose="02020603050405020304" pitchFamily="18" charset="0"/>
              </a:rPr>
              <a:t>new social committee who comes up with unique ideas through COVID for tree/door decorating, Valentines and Easter contests, etc.</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Each year my husband and I volunteer at the Grass Roots and Cowboy Boots PCH fundraiser serving suppers to approx. 1000 people.  Everyone has such a great time for a worthy cause.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What a great career choice! </a:t>
            </a:r>
            <a:endParaRPr lang="en-US" sz="1200" dirty="0" smtClean="0">
              <a:latin typeface="Times New Roman" panose="02020603050405020304" pitchFamily="18" charset="0"/>
              <a:cs typeface="Times New Roman" panose="02020603050405020304" pitchFamily="18" charset="0"/>
            </a:endParaRPr>
          </a:p>
          <a:p>
            <a:pPr marL="0" indent="0">
              <a:lnSpc>
                <a:spcPct val="120000"/>
              </a:lnSpc>
              <a:buNone/>
            </a:pPr>
            <a:r>
              <a:rPr lang="en-US" sz="1200" b="1" dirty="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Lorena LaFrance – 20 Years </a:t>
            </a:r>
            <a:endParaRPr lang="en-US" sz="1200" b="1" dirty="0">
              <a:latin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357040047"/>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37</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892132"/>
            <a:ext cx="7467600" cy="3194721"/>
          </a:xfrm>
          <a:prstGeom prst="rect">
            <a:avLst/>
          </a:prstGeom>
          <a:noFill/>
        </p:spPr>
        <p:txBody>
          <a:bodyPr wrap="square" rtlCol="0">
            <a:spAutoFit/>
          </a:bodyPr>
          <a:lstStyle/>
          <a:p>
            <a:pPr marL="0" indent="0">
              <a:lnSpc>
                <a:spcPct val="120000"/>
              </a:lnSpc>
              <a:spcBef>
                <a:spcPts val="0"/>
              </a:spcBef>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The people contact, the one on one, seeing them grow and seeing generations of families.</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These are the special things that I find make the memories, it is the personal touch. </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Being from here, you know of them or can make a connection.  The sharing of someone they know or can make a new connection with new people.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ea typeface="Times New Roman" panose="02020603050405020304" pitchFamily="18" charset="0"/>
              </a:rPr>
              <a:t>Being locked out of the hospital with an RCMP and two patients comes to mind.  I had to run around the old hospital and come in the back door of  the boiler room to the switchboard and to the ringing phone of the supervisor alerting of someone running around the building.</a:t>
            </a:r>
            <a:r>
              <a:rPr lang="en-US" dirty="0"/>
              <a:t> </a:t>
            </a:r>
            <a:r>
              <a:rPr lang="en-US" dirty="0">
                <a:latin typeface="Times New Roman" panose="02020603050405020304" pitchFamily="18" charset="0"/>
                <a:ea typeface="Times New Roman" panose="02020603050405020304" pitchFamily="18" charset="0"/>
              </a:rPr>
              <a:t>When I first started we had manual typewriters with carbon copies.  Time has brought </a:t>
            </a:r>
            <a:r>
              <a:rPr lang="en-US" dirty="0" smtClean="0">
                <a:latin typeface="Times New Roman" panose="02020603050405020304" pitchFamily="18" charset="0"/>
                <a:ea typeface="Times New Roman" panose="02020603050405020304" pitchFamily="18" charset="0"/>
              </a:rPr>
              <a:t>a lot </a:t>
            </a:r>
            <a:r>
              <a:rPr lang="en-US" dirty="0">
                <a:latin typeface="Times New Roman" panose="02020603050405020304" pitchFamily="18" charset="0"/>
                <a:ea typeface="Times New Roman" panose="02020603050405020304" pitchFamily="18" charset="0"/>
              </a:rPr>
              <a:t>of changes as progress </a:t>
            </a:r>
            <a:r>
              <a:rPr lang="en-US" dirty="0" smtClean="0">
                <a:latin typeface="Times New Roman" panose="02020603050405020304" pitchFamily="18" charset="0"/>
                <a:ea typeface="Times New Roman" panose="02020603050405020304" pitchFamily="18" charset="0"/>
              </a:rPr>
              <a:t>continues.</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sz="1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-Edna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Poirier </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 45 Years</a:t>
            </a:r>
            <a:endParaRPr lang="en-US" sz="16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163947021"/>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38</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892133"/>
            <a:ext cx="7467600" cy="332398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 am very proud to work for </a:t>
            </a:r>
            <a:r>
              <a:rPr lang="en-US" dirty="0" smtClean="0">
                <a:latin typeface="Times New Roman" panose="02020603050405020304" pitchFamily="18" charset="0"/>
                <a:cs typeface="Times New Roman" panose="02020603050405020304" pitchFamily="18" charset="0"/>
              </a:rPr>
              <a:t>Health </a:t>
            </a:r>
            <a:r>
              <a:rPr lang="en-US" dirty="0">
                <a:latin typeface="Times New Roman" panose="02020603050405020304" pitchFamily="18" charset="0"/>
                <a:cs typeface="Times New Roman" panose="02020603050405020304" pitchFamily="18" charset="0"/>
              </a:rPr>
              <a:t>P.E.I. When I think of such a rewarding career in nursing I am very proud of my co </a:t>
            </a:r>
            <a:r>
              <a:rPr lang="en-US" dirty="0" smtClean="0">
                <a:latin typeface="Times New Roman" panose="02020603050405020304" pitchFamily="18" charset="0"/>
                <a:cs typeface="Times New Roman" panose="02020603050405020304" pitchFamily="18" charset="0"/>
              </a:rPr>
              <a:t>workers, </a:t>
            </a:r>
            <a:r>
              <a:rPr lang="en-US" dirty="0">
                <a:latin typeface="Times New Roman" panose="02020603050405020304" pitchFamily="18" charset="0"/>
                <a:cs typeface="Times New Roman" panose="02020603050405020304" pitchFamily="18" charset="0"/>
              </a:rPr>
              <a:t>including myself for numerous efforts to raise money for equipment for our hospital. Western Hospital has had numerous variety shows over the years to raise money for equipment such as a lab chair for blood draws, bladder scanner, etc. I remember it being some of the most rewarding experiences and </a:t>
            </a:r>
            <a:r>
              <a:rPr lang="en-US" dirty="0" smtClean="0">
                <a:latin typeface="Times New Roman" panose="02020603050405020304" pitchFamily="18" charset="0"/>
                <a:cs typeface="Times New Roman" panose="02020603050405020304" pitchFamily="18" charset="0"/>
              </a:rPr>
              <a:t>fun</a:t>
            </a:r>
            <a:r>
              <a:rPr lang="en-US" dirty="0">
                <a:latin typeface="Times New Roman" panose="02020603050405020304" pitchFamily="18" charset="0"/>
                <a:cs typeface="Times New Roman" panose="02020603050405020304" pitchFamily="18" charset="0"/>
              </a:rPr>
              <a:t>. We would donate our time, make fudge, sell tickets etc. My two sons even helped out one year at the door giving out agendas. It was definitely a family affair. The doctors would help out with acting as well and even buy us pizza on the last night. Many coworkers helped out from </a:t>
            </a:r>
            <a:r>
              <a:rPr lang="en-US" dirty="0" smtClean="0">
                <a:latin typeface="Times New Roman" panose="02020603050405020304" pitchFamily="18" charset="0"/>
                <a:cs typeface="Times New Roman" panose="02020603050405020304" pitchFamily="18" charset="0"/>
              </a:rPr>
              <a:t>service </a:t>
            </a:r>
            <a:r>
              <a:rPr lang="en-US" dirty="0">
                <a:latin typeface="Times New Roman" panose="02020603050405020304" pitchFamily="18" charset="0"/>
                <a:cs typeface="Times New Roman" panose="02020603050405020304" pitchFamily="18" charset="0"/>
              </a:rPr>
              <a:t>workers, </a:t>
            </a:r>
            <a:r>
              <a:rPr lang="en-US" dirty="0" smtClean="0">
                <a:latin typeface="Times New Roman" panose="02020603050405020304" pitchFamily="18" charset="0"/>
                <a:cs typeface="Times New Roman" panose="02020603050405020304" pitchFamily="18" charset="0"/>
              </a:rPr>
              <a:t>laundry</a:t>
            </a:r>
            <a:r>
              <a:rPr lang="en-US" dirty="0">
                <a:latin typeface="Times New Roman" panose="02020603050405020304" pitchFamily="18" charset="0"/>
                <a:cs typeface="Times New Roman" panose="02020603050405020304" pitchFamily="18" charset="0"/>
              </a:rPr>
              <a:t>, lab, medical records, </a:t>
            </a:r>
            <a:r>
              <a:rPr lang="en-US" dirty="0" smtClean="0">
                <a:latin typeface="Times New Roman" panose="02020603050405020304" pitchFamily="18" charset="0"/>
                <a:cs typeface="Times New Roman" panose="02020603050405020304" pitchFamily="18" charset="0"/>
              </a:rPr>
              <a:t>administrator </a:t>
            </a:r>
            <a:r>
              <a:rPr lang="en-US" dirty="0">
                <a:latin typeface="Times New Roman" panose="02020603050405020304" pitchFamily="18" charset="0"/>
                <a:cs typeface="Times New Roman" panose="02020603050405020304" pitchFamily="18" charset="0"/>
              </a:rPr>
              <a:t>of the hospital, head nurse, nursing staff, primary care, </a:t>
            </a:r>
            <a:r>
              <a:rPr lang="en-US" dirty="0" smtClean="0">
                <a:latin typeface="Times New Roman" panose="02020603050405020304" pitchFamily="18" charset="0"/>
                <a:cs typeface="Times New Roman" panose="02020603050405020304" pitchFamily="18" charset="0"/>
              </a:rPr>
              <a:t>maintenance,</a:t>
            </a:r>
            <a:r>
              <a:rPr lang="en-US" dirty="0">
                <a:latin typeface="Times New Roman" panose="02020603050405020304" pitchFamily="18" charset="0"/>
                <a:cs typeface="Times New Roman" panose="02020603050405020304" pitchFamily="18" charset="0"/>
              </a:rPr>
              <a:t> central stores and volunteer from the community. On our last variety show in November 2019 we raised money that was even matched by a member in our community. My favorite  memory is seeing one doctor dressed up as a </a:t>
            </a:r>
            <a:r>
              <a:rPr lang="en-US" dirty="0" smtClean="0">
                <a:latin typeface="Times New Roman" panose="02020603050405020304" pitchFamily="18" charset="0"/>
                <a:cs typeface="Times New Roman" panose="02020603050405020304" pitchFamily="18" charset="0"/>
              </a:rPr>
              <a:t>baby, </a:t>
            </a:r>
            <a:r>
              <a:rPr lang="en-US" dirty="0">
                <a:latin typeface="Times New Roman" panose="02020603050405020304" pitchFamily="18" charset="0"/>
                <a:cs typeface="Times New Roman" panose="02020603050405020304" pitchFamily="18" charset="0"/>
              </a:rPr>
              <a:t>another as Dolly </a:t>
            </a:r>
            <a:r>
              <a:rPr lang="en-US" dirty="0" smtClean="0">
                <a:latin typeface="Times New Roman" panose="02020603050405020304" pitchFamily="18" charset="0"/>
                <a:cs typeface="Times New Roman" panose="02020603050405020304" pitchFamily="18" charset="0"/>
              </a:rPr>
              <a:t>Parton</a:t>
            </a:r>
            <a:r>
              <a:rPr lang="en-US" dirty="0">
                <a:latin typeface="Times New Roman" panose="02020603050405020304" pitchFamily="18" charset="0"/>
                <a:cs typeface="Times New Roman" panose="02020603050405020304" pitchFamily="18" charset="0"/>
              </a:rPr>
              <a:t>, and another doctor dressed as a train conductor.  These precious times together as a work family I will always hold dearly in my heart forever. </a:t>
            </a:r>
            <a:endParaRPr lang="en-US" b="1" dirty="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-Faye McCarthy – 30 Years</a:t>
            </a:r>
            <a:endParaRPr lang="en-US" sz="1600" b="1" dirty="0">
              <a:latin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756996074"/>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39</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892132"/>
            <a:ext cx="7467600" cy="2492990"/>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For me over my long career it has always been the wonderful people that have made my job enjoyable. I consider my biggest and best achievement to be the sharing and learning I've had the privilege to be a part of. I have had the pleasure of working with many awesome patients, families and staff and will be forever grateful to each and every one of them for what they have taught me and for what they've allowed me to share with them. </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Mary </a:t>
            </a:r>
            <a:r>
              <a:rPr lang="en-US" sz="1800" b="1" dirty="0">
                <a:latin typeface="Times New Roman" panose="02020603050405020304" pitchFamily="18" charset="0"/>
                <a:cs typeface="Times New Roman" panose="02020603050405020304" pitchFamily="18" charset="0"/>
              </a:rPr>
              <a:t>Lee </a:t>
            </a:r>
            <a:r>
              <a:rPr lang="en-US" sz="1800" b="1" dirty="0" smtClean="0">
                <a:latin typeface="Times New Roman" panose="02020603050405020304" pitchFamily="18" charset="0"/>
                <a:cs typeface="Times New Roman" panose="02020603050405020304" pitchFamily="18" charset="0"/>
              </a:rPr>
              <a:t>Larkin – 35 Years </a:t>
            </a:r>
            <a:endParaRPr lang="en-US" sz="1800" b="1" dirty="0">
              <a:latin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898187889"/>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4</a:t>
            </a:fld>
            <a:endParaRPr lang="en-US"/>
          </a:p>
        </p:txBody>
      </p:sp>
      <p:sp>
        <p:nvSpPr>
          <p:cNvPr id="3" name="Title 2"/>
          <p:cNvSpPr>
            <a:spLocks noGrp="1"/>
          </p:cNvSpPr>
          <p:nvPr>
            <p:ph type="title"/>
          </p:nvPr>
        </p:nvSpPr>
        <p:spPr>
          <a:xfrm>
            <a:off x="304800" y="3333750"/>
            <a:ext cx="8534400" cy="1219200"/>
          </a:xfrm>
        </p:spPr>
        <p:txBody>
          <a:bodyPr/>
          <a:lstStyle/>
          <a:p>
            <a:r>
              <a:rPr lang="en-US" sz="5400" dirty="0" smtClean="0">
                <a:ln w="9000" cmpd="sng">
                  <a:solidFill>
                    <a:schemeClr val="accent2">
                      <a:lumMod val="50000"/>
                    </a:schemeClr>
                  </a:solidFill>
                  <a:prstDash val="solid"/>
                </a:ln>
                <a:solidFill>
                  <a:srgbClr val="58BCB6"/>
                </a:solidFill>
                <a:effectLst>
                  <a:reflection blurRad="12700" stA="28000" endPos="45000" dist="1000" dir="5400000" sy="-100000" algn="bl" rotWithShape="0"/>
                </a:effectLst>
              </a:rPr>
              <a:t>20 </a:t>
            </a:r>
            <a:r>
              <a:rPr lang="en-US" sz="5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YEAR MILESTONES</a:t>
            </a:r>
            <a:endParaRPr lang="en-US" sz="5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020"/>
            <a:ext cx="1935480" cy="1935480"/>
          </a:xfrm>
          <a:prstGeom prst="rect">
            <a:avLst/>
          </a:prstGeom>
        </p:spPr>
      </p:pic>
    </p:spTree>
    <p:extLst>
      <p:ext uri="{BB962C8B-B14F-4D97-AF65-F5344CB8AC3E}">
        <p14:creationId xmlns:p14="http://schemas.microsoft.com/office/powerpoint/2010/main" val="1233972611"/>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40</a:t>
            </a:fld>
            <a:endParaRPr lang="en-US"/>
          </a:p>
        </p:txBody>
      </p:sp>
      <p:sp>
        <p:nvSpPr>
          <p:cNvPr id="3" name="Title 2"/>
          <p:cNvSpPr>
            <a:spLocks noGrp="1"/>
          </p:cNvSpPr>
          <p:nvPr>
            <p:ph type="title"/>
          </p:nvPr>
        </p:nvSpPr>
        <p:spPr/>
        <p:txBody>
          <a:bodyPr/>
          <a:lstStyle/>
          <a:p>
            <a:r>
              <a:rPr lang="en-US" dirty="0" smtClean="0"/>
              <a:t>Memories and Stories</a:t>
            </a:r>
            <a:endParaRPr lang="en-US" dirty="0"/>
          </a:p>
        </p:txBody>
      </p:sp>
      <p:pic>
        <p:nvPicPr>
          <p:cNvPr id="12290" name="Picture 2" descr="C:\Users\jkpitre\AppData\Local\Microsoft\Windows\INetCache\IE\OSGDB0WU\thought-bubble[1].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0" y="285750"/>
            <a:ext cx="1882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2" y="1892133"/>
            <a:ext cx="7467600" cy="3046988"/>
          </a:xfrm>
          <a:prstGeom prst="rect">
            <a:avLst/>
          </a:prstGeom>
          <a:noFill/>
        </p:spPr>
        <p:txBody>
          <a:bodyPr wrap="square" rtlCol="0">
            <a:spAutoFit/>
          </a:bodyPr>
          <a:lstStyle/>
          <a:p>
            <a:r>
              <a:rPr lang="en-US" sz="1800" dirty="0">
                <a:latin typeface="Times" panose="02020603050405020304" pitchFamily="18" charset="0"/>
                <a:cs typeface="Times" panose="02020603050405020304" pitchFamily="18" charset="0"/>
              </a:rPr>
              <a:t>I have </a:t>
            </a:r>
            <a:r>
              <a:rPr lang="en-US" sz="1800" dirty="0" smtClean="0">
                <a:latin typeface="Times" panose="02020603050405020304" pitchFamily="18" charset="0"/>
                <a:cs typeface="Times" panose="02020603050405020304" pitchFamily="18" charset="0"/>
              </a:rPr>
              <a:t>many, </a:t>
            </a:r>
            <a:r>
              <a:rPr lang="en-US" sz="1800" dirty="0">
                <a:latin typeface="Times" panose="02020603050405020304" pitchFamily="18" charset="0"/>
                <a:cs typeface="Times" panose="02020603050405020304" pitchFamily="18" charset="0"/>
              </a:rPr>
              <a:t>many wonderful memories and some sad memories too with my 41 years of service to my employer. </a:t>
            </a:r>
            <a:r>
              <a:rPr lang="en-US" sz="1800" dirty="0" smtClean="0">
                <a:latin typeface="Times" panose="02020603050405020304" pitchFamily="18" charset="0"/>
                <a:cs typeface="Times" panose="02020603050405020304" pitchFamily="18" charset="0"/>
              </a:rPr>
              <a:t>That </a:t>
            </a:r>
            <a:r>
              <a:rPr lang="en-US" sz="1800" dirty="0">
                <a:latin typeface="Times" panose="02020603050405020304" pitchFamily="18" charset="0"/>
                <a:cs typeface="Times" panose="02020603050405020304" pitchFamily="18" charset="0"/>
              </a:rPr>
              <a:t>is what it is like </a:t>
            </a:r>
            <a:r>
              <a:rPr lang="en-US" sz="1800" dirty="0" smtClean="0">
                <a:latin typeface="Times" panose="02020603050405020304" pitchFamily="18" charset="0"/>
                <a:cs typeface="Times" panose="02020603050405020304" pitchFamily="18" charset="0"/>
              </a:rPr>
              <a:t>to </a:t>
            </a:r>
            <a:r>
              <a:rPr lang="en-US" sz="1800" dirty="0">
                <a:latin typeface="Times" panose="02020603050405020304" pitchFamily="18" charset="0"/>
                <a:cs typeface="Times" panose="02020603050405020304" pitchFamily="18" charset="0"/>
              </a:rPr>
              <a:t>work in a </a:t>
            </a:r>
            <a:r>
              <a:rPr lang="en-US" sz="1800" dirty="0" smtClean="0">
                <a:latin typeface="Times" panose="02020603050405020304" pitchFamily="18" charset="0"/>
                <a:cs typeface="Times" panose="02020603050405020304" pitchFamily="18" charset="0"/>
              </a:rPr>
              <a:t>hospital</a:t>
            </a:r>
            <a:r>
              <a:rPr lang="en-US" sz="1800" dirty="0">
                <a:latin typeface="Times" panose="02020603050405020304" pitchFamily="18" charset="0"/>
                <a:cs typeface="Times" panose="02020603050405020304" pitchFamily="18" charset="0"/>
              </a:rPr>
              <a:t> setting.  I started with the Prince Edward Island Hospital in 1979  and moved to the Queen Elizabeth Hospital shortly after.  I’ve made many friends and have never forgotten the friends that have passed before me or retired before me.   It has been a life long learning experience and I am very grateful for being able to serve.  Retirement is around the corner for me and I wish you all many blessing and good </a:t>
            </a:r>
            <a:r>
              <a:rPr lang="en-US" sz="1800" dirty="0" smtClean="0">
                <a:latin typeface="Times" panose="02020603050405020304" pitchFamily="18" charset="0"/>
                <a:cs typeface="Times" panose="02020603050405020304" pitchFamily="18" charset="0"/>
              </a:rPr>
              <a:t>health</a:t>
            </a:r>
            <a:r>
              <a:rPr lang="en-US" sz="1800" dirty="0">
                <a:latin typeface="Times" panose="02020603050405020304" pitchFamily="18" charset="0"/>
                <a:cs typeface="Times" panose="02020603050405020304" pitchFamily="18" charset="0"/>
              </a:rPr>
              <a:t>.  </a:t>
            </a:r>
            <a:r>
              <a:rPr lang="en-US" sz="1800" dirty="0" smtClean="0">
                <a:latin typeface="Times" panose="02020603050405020304" pitchFamily="18" charset="0"/>
                <a:cs typeface="Times" panose="02020603050405020304" pitchFamily="18" charset="0"/>
              </a:rPr>
              <a:t>Cheers!</a:t>
            </a:r>
          </a:p>
          <a:p>
            <a:endParaRPr lang="en-US" sz="1800" dirty="0" smtClean="0">
              <a:latin typeface="Times" panose="02020603050405020304" pitchFamily="18" charset="0"/>
              <a:cs typeface="Times" panose="02020603050405020304" pitchFamily="18" charset="0"/>
            </a:endParaRPr>
          </a:p>
          <a:p>
            <a:r>
              <a:rPr lang="en-US" sz="1800" b="1" dirty="0" smtClean="0">
                <a:latin typeface="Times" panose="02020603050405020304" pitchFamily="18" charset="0"/>
                <a:cs typeface="Times" panose="02020603050405020304" pitchFamily="18" charset="0"/>
              </a:rPr>
              <a:t>-Sandy Bernard – 40 Years</a:t>
            </a:r>
            <a:endParaRPr lang="en-US" sz="1800" b="1" dirty="0">
              <a:latin typeface="Times" panose="02020603050405020304" pitchFamily="18" charset="0"/>
              <a:cs typeface="Times" panose="02020603050405020304" pitchFamily="18" charset="0"/>
            </a:endParaRPr>
          </a:p>
          <a:p>
            <a:endParaRPr lang="en-US" sz="1200" dirty="0"/>
          </a:p>
        </p:txBody>
      </p:sp>
    </p:spTree>
    <p:extLst>
      <p:ext uri="{BB962C8B-B14F-4D97-AF65-F5344CB8AC3E}">
        <p14:creationId xmlns:p14="http://schemas.microsoft.com/office/powerpoint/2010/main" val="2765346316"/>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6E2A7-4DF0-EE42-AF5A-6214B76E2385}"/>
              </a:ext>
            </a:extLst>
          </p:cNvPr>
          <p:cNvSpPr>
            <a:spLocks noGrp="1"/>
          </p:cNvSpPr>
          <p:nvPr>
            <p:ph type="title"/>
          </p:nvPr>
        </p:nvSpPr>
        <p:spPr>
          <a:xfrm>
            <a:off x="457200" y="2495550"/>
            <a:ext cx="8382000" cy="1905000"/>
          </a:xfrm>
        </p:spPr>
        <p:txBody>
          <a:bodyPr/>
          <a:lstStyle/>
          <a:p>
            <a:pPr algn="ctr"/>
            <a:r>
              <a:rPr lang="en-US" sz="3600" dirty="0" smtClean="0">
                <a:solidFill>
                  <a:schemeClr val="tx1">
                    <a:lumMod val="65000"/>
                    <a:lumOff val="35000"/>
                  </a:schemeClr>
                </a:solidFill>
              </a:rPr>
              <a:t>Congratulations and thank you to all of our recipients for 2019 &amp; 2020!</a:t>
            </a:r>
            <a:endParaRPr lang="en-US" sz="3600" dirty="0">
              <a:solidFill>
                <a:schemeClr val="tx1">
                  <a:lumMod val="65000"/>
                  <a:lumOff val="35000"/>
                </a:schemeClr>
              </a:solidFill>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5</a:t>
            </a:fld>
            <a:endParaRPr lang="en-US"/>
          </a:p>
        </p:txBody>
      </p:sp>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762000" y="438150"/>
            <a:ext cx="7467600" cy="744300"/>
          </a:xfrm>
        </p:spPr>
        <p:txBody>
          <a:bodyPr/>
          <a:lstStyle/>
          <a:p>
            <a:r>
              <a:rPr lang="en-CA" sz="3200" dirty="0" smtClean="0"/>
              <a:t>RECOGNIZING 20 YEAR AWARDS</a:t>
            </a:r>
            <a:endParaRPr lang="en-US" sz="3200" dirty="0"/>
          </a:p>
        </p:txBody>
      </p:sp>
      <p:sp>
        <p:nvSpPr>
          <p:cNvPr id="3" name="Text Placeholder 2"/>
          <p:cNvSpPr>
            <a:spLocks noGrp="1"/>
          </p:cNvSpPr>
          <p:nvPr>
            <p:ph type="body" idx="1"/>
          </p:nvPr>
        </p:nvSpPr>
        <p:spPr>
          <a:xfrm>
            <a:off x="228600" y="1200150"/>
            <a:ext cx="1828799" cy="3733800"/>
          </a:xfrm>
        </p:spPr>
        <p:txBody>
          <a:bodyPr/>
          <a:lstStyle/>
          <a:p>
            <a:r>
              <a:rPr lang="en-US" sz="1000" dirty="0">
                <a:solidFill>
                  <a:schemeClr val="tx1"/>
                </a:solidFill>
              </a:rPr>
              <a:t>Andrea McTavish </a:t>
            </a:r>
          </a:p>
          <a:p>
            <a:r>
              <a:rPr lang="en-US" sz="1000" dirty="0">
                <a:solidFill>
                  <a:schemeClr val="tx1"/>
                </a:solidFill>
              </a:rPr>
              <a:t>Andrew Macleod </a:t>
            </a:r>
          </a:p>
          <a:p>
            <a:r>
              <a:rPr lang="en-US" sz="1000" dirty="0">
                <a:solidFill>
                  <a:schemeClr val="tx1"/>
                </a:solidFill>
              </a:rPr>
              <a:t>Angela Arsenault </a:t>
            </a:r>
          </a:p>
          <a:p>
            <a:r>
              <a:rPr lang="en-US" sz="1000" dirty="0">
                <a:solidFill>
                  <a:schemeClr val="tx1"/>
                </a:solidFill>
              </a:rPr>
              <a:t>Angela Pierce </a:t>
            </a:r>
          </a:p>
          <a:p>
            <a:r>
              <a:rPr lang="en-US" sz="1000" dirty="0">
                <a:solidFill>
                  <a:schemeClr val="tx1"/>
                </a:solidFill>
              </a:rPr>
              <a:t>Anita </a:t>
            </a:r>
            <a:r>
              <a:rPr lang="en-US" sz="1000" dirty="0" err="1">
                <a:solidFill>
                  <a:schemeClr val="tx1"/>
                </a:solidFill>
              </a:rPr>
              <a:t>MacKenzie</a:t>
            </a:r>
            <a:endParaRPr lang="en-US" sz="1000" dirty="0">
              <a:solidFill>
                <a:schemeClr val="tx1"/>
              </a:solidFill>
            </a:endParaRPr>
          </a:p>
          <a:p>
            <a:r>
              <a:rPr lang="en-US" sz="1000" dirty="0">
                <a:solidFill>
                  <a:schemeClr val="tx1"/>
                </a:solidFill>
              </a:rPr>
              <a:t>Anita McCabe</a:t>
            </a:r>
          </a:p>
          <a:p>
            <a:r>
              <a:rPr lang="en-US" sz="1000" dirty="0">
                <a:solidFill>
                  <a:schemeClr val="tx1"/>
                </a:solidFill>
              </a:rPr>
              <a:t>Anita Young </a:t>
            </a:r>
          </a:p>
          <a:p>
            <a:r>
              <a:rPr lang="en-US" sz="1000" dirty="0">
                <a:solidFill>
                  <a:schemeClr val="tx1"/>
                </a:solidFill>
              </a:rPr>
              <a:t>Anna Crabbe </a:t>
            </a:r>
          </a:p>
          <a:p>
            <a:r>
              <a:rPr lang="en-US" sz="1000" dirty="0">
                <a:solidFill>
                  <a:schemeClr val="tx1"/>
                </a:solidFill>
              </a:rPr>
              <a:t>Anna Gallant </a:t>
            </a:r>
          </a:p>
          <a:p>
            <a:r>
              <a:rPr lang="en-US" sz="1000" dirty="0">
                <a:solidFill>
                  <a:schemeClr val="tx1"/>
                </a:solidFill>
              </a:rPr>
              <a:t>Anne Marie </a:t>
            </a:r>
            <a:r>
              <a:rPr lang="en-US" sz="1000" dirty="0" err="1">
                <a:solidFill>
                  <a:schemeClr val="tx1"/>
                </a:solidFill>
              </a:rPr>
              <a:t>MacPhee</a:t>
            </a:r>
            <a:endParaRPr lang="en-US" sz="1000" dirty="0">
              <a:solidFill>
                <a:schemeClr val="tx1"/>
              </a:solidFill>
            </a:endParaRPr>
          </a:p>
          <a:p>
            <a:r>
              <a:rPr lang="en-US" sz="1000" dirty="0">
                <a:solidFill>
                  <a:schemeClr val="tx1"/>
                </a:solidFill>
              </a:rPr>
              <a:t>Anne Monaghan </a:t>
            </a:r>
          </a:p>
          <a:p>
            <a:r>
              <a:rPr lang="en-US" sz="1000" dirty="0">
                <a:solidFill>
                  <a:schemeClr val="tx1"/>
                </a:solidFill>
              </a:rPr>
              <a:t>Arlene </a:t>
            </a:r>
            <a:r>
              <a:rPr lang="en-US" sz="1000" dirty="0" err="1">
                <a:solidFill>
                  <a:schemeClr val="tx1"/>
                </a:solidFill>
              </a:rPr>
              <a:t>Dockendorff-Carpente</a:t>
            </a:r>
            <a:endParaRPr lang="en-US" sz="1000" dirty="0">
              <a:solidFill>
                <a:schemeClr val="tx1"/>
              </a:solidFill>
            </a:endParaRPr>
          </a:p>
          <a:p>
            <a:r>
              <a:rPr lang="en-US" sz="1000" dirty="0">
                <a:solidFill>
                  <a:schemeClr val="tx1"/>
                </a:solidFill>
              </a:rPr>
              <a:t>Audrey </a:t>
            </a:r>
            <a:r>
              <a:rPr lang="en-US" sz="1000" dirty="0" smtClean="0">
                <a:solidFill>
                  <a:schemeClr val="tx1"/>
                </a:solidFill>
              </a:rPr>
              <a:t>Barrett</a:t>
            </a:r>
          </a:p>
          <a:p>
            <a:r>
              <a:rPr lang="en-US" sz="1000" dirty="0">
                <a:solidFill>
                  <a:schemeClr val="tx1"/>
                </a:solidFill>
              </a:rPr>
              <a:t>Barbie Lavers </a:t>
            </a:r>
          </a:p>
          <a:p>
            <a:r>
              <a:rPr lang="en-US" sz="1000" dirty="0">
                <a:solidFill>
                  <a:schemeClr val="tx1"/>
                </a:solidFill>
              </a:rPr>
              <a:t>Bernadette Donovan </a:t>
            </a:r>
          </a:p>
          <a:p>
            <a:r>
              <a:rPr lang="en-US" sz="1000" dirty="0">
                <a:solidFill>
                  <a:schemeClr val="tx1"/>
                </a:solidFill>
              </a:rPr>
              <a:t>Bethany Lynn </a:t>
            </a:r>
            <a:r>
              <a:rPr lang="en-US" sz="1000" dirty="0" err="1">
                <a:solidFill>
                  <a:schemeClr val="tx1"/>
                </a:solidFill>
              </a:rPr>
              <a:t>MacIsaac</a:t>
            </a:r>
            <a:endParaRPr lang="en-US" sz="1000" dirty="0">
              <a:solidFill>
                <a:schemeClr val="tx1"/>
              </a:solidFill>
            </a:endParaRPr>
          </a:p>
          <a:p>
            <a:endParaRPr lang="en-US" sz="1000" dirty="0">
              <a:solidFill>
                <a:schemeClr val="tx1"/>
              </a:solidFill>
            </a:endParaRPr>
          </a:p>
        </p:txBody>
      </p:sp>
      <p:sp>
        <p:nvSpPr>
          <p:cNvPr id="12" name="Text Placeholder 2"/>
          <p:cNvSpPr>
            <a:spLocks noGrp="1"/>
          </p:cNvSpPr>
          <p:nvPr>
            <p:ph type="body" idx="11"/>
          </p:nvPr>
        </p:nvSpPr>
        <p:spPr>
          <a:xfrm>
            <a:off x="2057400" y="1200150"/>
            <a:ext cx="1752601" cy="3784563"/>
          </a:xfrm>
        </p:spPr>
        <p:txBody>
          <a:bodyPr/>
          <a:lstStyle/>
          <a:p>
            <a:r>
              <a:rPr lang="en-US" sz="1000" dirty="0" smtClean="0">
                <a:solidFill>
                  <a:schemeClr val="tx1"/>
                </a:solidFill>
              </a:rPr>
              <a:t>Bethany </a:t>
            </a:r>
            <a:r>
              <a:rPr lang="en-US" sz="1000" dirty="0">
                <a:solidFill>
                  <a:schemeClr val="tx1"/>
                </a:solidFill>
              </a:rPr>
              <a:t>MacDonald </a:t>
            </a:r>
          </a:p>
          <a:p>
            <a:r>
              <a:rPr lang="en-US" sz="1000" dirty="0">
                <a:solidFill>
                  <a:schemeClr val="tx1"/>
                </a:solidFill>
              </a:rPr>
              <a:t>Bonnie </a:t>
            </a:r>
            <a:r>
              <a:rPr lang="en-US" sz="1000" dirty="0" err="1">
                <a:solidFill>
                  <a:schemeClr val="tx1"/>
                </a:solidFill>
              </a:rPr>
              <a:t>MacPhail</a:t>
            </a:r>
            <a:endParaRPr lang="en-US" sz="1000" dirty="0">
              <a:solidFill>
                <a:schemeClr val="tx1"/>
              </a:solidFill>
            </a:endParaRPr>
          </a:p>
          <a:p>
            <a:r>
              <a:rPr lang="en-US" sz="1000" dirty="0">
                <a:solidFill>
                  <a:schemeClr val="tx1"/>
                </a:solidFill>
              </a:rPr>
              <a:t>Boyd </a:t>
            </a:r>
            <a:r>
              <a:rPr lang="en-US" sz="1000" dirty="0" err="1">
                <a:solidFill>
                  <a:schemeClr val="tx1"/>
                </a:solidFill>
              </a:rPr>
              <a:t>Peardon</a:t>
            </a:r>
            <a:r>
              <a:rPr lang="en-US" sz="1000" dirty="0">
                <a:solidFill>
                  <a:schemeClr val="tx1"/>
                </a:solidFill>
              </a:rPr>
              <a:t> </a:t>
            </a:r>
          </a:p>
          <a:p>
            <a:r>
              <a:rPr lang="en-US" sz="1000" dirty="0">
                <a:solidFill>
                  <a:schemeClr val="tx1"/>
                </a:solidFill>
              </a:rPr>
              <a:t>Brad </a:t>
            </a:r>
            <a:r>
              <a:rPr lang="en-US" sz="1000" dirty="0" err="1">
                <a:solidFill>
                  <a:schemeClr val="tx1"/>
                </a:solidFill>
              </a:rPr>
              <a:t>Scheuerman</a:t>
            </a:r>
            <a:r>
              <a:rPr lang="en-US" sz="1000" dirty="0">
                <a:solidFill>
                  <a:schemeClr val="tx1"/>
                </a:solidFill>
              </a:rPr>
              <a:t> </a:t>
            </a:r>
          </a:p>
          <a:p>
            <a:r>
              <a:rPr lang="en-US" sz="1000" dirty="0">
                <a:solidFill>
                  <a:schemeClr val="tx1"/>
                </a:solidFill>
              </a:rPr>
              <a:t>Brenda Munro</a:t>
            </a:r>
          </a:p>
          <a:p>
            <a:r>
              <a:rPr lang="en-US" sz="1000" dirty="0">
                <a:solidFill>
                  <a:schemeClr val="tx1"/>
                </a:solidFill>
              </a:rPr>
              <a:t>Brent </a:t>
            </a:r>
            <a:r>
              <a:rPr lang="en-US" sz="1000" dirty="0" err="1">
                <a:solidFill>
                  <a:schemeClr val="tx1"/>
                </a:solidFill>
              </a:rPr>
              <a:t>Barbrick</a:t>
            </a:r>
            <a:r>
              <a:rPr lang="en-US" sz="1000" dirty="0">
                <a:solidFill>
                  <a:schemeClr val="tx1"/>
                </a:solidFill>
              </a:rPr>
              <a:t> </a:t>
            </a:r>
            <a:endParaRPr lang="en-US" sz="1000" dirty="0" smtClean="0">
              <a:solidFill>
                <a:schemeClr val="tx1"/>
              </a:solidFill>
            </a:endParaRPr>
          </a:p>
          <a:p>
            <a:r>
              <a:rPr lang="en-US" sz="1000" dirty="0">
                <a:solidFill>
                  <a:schemeClr val="tx1"/>
                </a:solidFill>
              </a:rPr>
              <a:t>Calvin </a:t>
            </a:r>
            <a:r>
              <a:rPr lang="en-US" sz="1000" dirty="0" err="1">
                <a:solidFill>
                  <a:schemeClr val="tx1"/>
                </a:solidFill>
              </a:rPr>
              <a:t>Joudrie</a:t>
            </a:r>
            <a:r>
              <a:rPr lang="en-US" sz="1000" dirty="0">
                <a:solidFill>
                  <a:schemeClr val="tx1"/>
                </a:solidFill>
              </a:rPr>
              <a:t> </a:t>
            </a:r>
          </a:p>
          <a:p>
            <a:r>
              <a:rPr lang="en-US" sz="1000" dirty="0">
                <a:solidFill>
                  <a:schemeClr val="tx1"/>
                </a:solidFill>
              </a:rPr>
              <a:t>Carla Martin</a:t>
            </a:r>
          </a:p>
          <a:p>
            <a:r>
              <a:rPr lang="en-US" sz="1000" dirty="0">
                <a:solidFill>
                  <a:schemeClr val="tx1"/>
                </a:solidFill>
              </a:rPr>
              <a:t>Carol Buchanan </a:t>
            </a:r>
          </a:p>
          <a:p>
            <a:r>
              <a:rPr lang="en-US" sz="1000" dirty="0">
                <a:solidFill>
                  <a:schemeClr val="tx1"/>
                </a:solidFill>
              </a:rPr>
              <a:t>Carol </a:t>
            </a:r>
            <a:r>
              <a:rPr lang="en-US" sz="1000" dirty="0" err="1">
                <a:solidFill>
                  <a:schemeClr val="tx1"/>
                </a:solidFill>
              </a:rPr>
              <a:t>Sellar</a:t>
            </a:r>
            <a:r>
              <a:rPr lang="en-US" sz="1000" dirty="0">
                <a:solidFill>
                  <a:schemeClr val="tx1"/>
                </a:solidFill>
              </a:rPr>
              <a:t> </a:t>
            </a:r>
          </a:p>
          <a:p>
            <a:r>
              <a:rPr lang="en-US" sz="1000" dirty="0">
                <a:solidFill>
                  <a:schemeClr val="tx1"/>
                </a:solidFill>
              </a:rPr>
              <a:t>Carolyn Knox </a:t>
            </a:r>
          </a:p>
          <a:p>
            <a:r>
              <a:rPr lang="en-US" sz="1000" dirty="0">
                <a:solidFill>
                  <a:schemeClr val="tx1"/>
                </a:solidFill>
              </a:rPr>
              <a:t>Carolyn Ross</a:t>
            </a:r>
          </a:p>
          <a:p>
            <a:r>
              <a:rPr lang="en-US" sz="1000" dirty="0">
                <a:solidFill>
                  <a:schemeClr val="tx1"/>
                </a:solidFill>
              </a:rPr>
              <a:t>Catherine Fischer</a:t>
            </a:r>
          </a:p>
          <a:p>
            <a:r>
              <a:rPr lang="en-US" sz="1000" dirty="0">
                <a:solidFill>
                  <a:schemeClr val="tx1"/>
                </a:solidFill>
              </a:rPr>
              <a:t>Catherine Norris-</a:t>
            </a:r>
            <a:r>
              <a:rPr lang="en-US" sz="1000" dirty="0" err="1">
                <a:solidFill>
                  <a:schemeClr val="tx1"/>
                </a:solidFill>
              </a:rPr>
              <a:t>MacKenzie</a:t>
            </a:r>
            <a:r>
              <a:rPr lang="en-US" sz="1000" dirty="0">
                <a:solidFill>
                  <a:schemeClr val="tx1"/>
                </a:solidFill>
              </a:rPr>
              <a:t> </a:t>
            </a:r>
          </a:p>
          <a:p>
            <a:r>
              <a:rPr lang="en-US" sz="1000" dirty="0">
                <a:solidFill>
                  <a:schemeClr val="tx1"/>
                </a:solidFill>
              </a:rPr>
              <a:t>Cathy Anne </a:t>
            </a:r>
            <a:r>
              <a:rPr lang="en-US" sz="1000" dirty="0" err="1">
                <a:solidFill>
                  <a:schemeClr val="tx1"/>
                </a:solidFill>
              </a:rPr>
              <a:t>Guitare</a:t>
            </a:r>
            <a:r>
              <a:rPr lang="en-US" sz="1000" dirty="0">
                <a:solidFill>
                  <a:schemeClr val="tx1"/>
                </a:solidFill>
              </a:rPr>
              <a:t> </a:t>
            </a:r>
          </a:p>
          <a:p>
            <a:r>
              <a:rPr lang="en-US" sz="1000" dirty="0" smtClean="0">
                <a:solidFill>
                  <a:schemeClr val="tx1"/>
                </a:solidFill>
              </a:rPr>
              <a:t>Cathy </a:t>
            </a:r>
            <a:r>
              <a:rPr lang="en-US" sz="1000" dirty="0" err="1" smtClean="0">
                <a:solidFill>
                  <a:schemeClr val="tx1"/>
                </a:solidFill>
              </a:rPr>
              <a:t>DesRoches</a:t>
            </a:r>
            <a:r>
              <a:rPr lang="en-US" sz="1000" dirty="0" smtClean="0">
                <a:solidFill>
                  <a:schemeClr val="tx1"/>
                </a:solidFill>
              </a:rPr>
              <a:t> </a:t>
            </a:r>
            <a:endParaRPr lang="en-US" sz="500" dirty="0" smtClean="0">
              <a:solidFill>
                <a:schemeClr val="tx1"/>
              </a:solidFill>
            </a:endParaRPr>
          </a:p>
          <a:p>
            <a:endParaRPr lang="en-US" sz="500" dirty="0">
              <a:solidFill>
                <a:schemeClr val="tx1"/>
              </a:solidFill>
            </a:endParaRPr>
          </a:p>
        </p:txBody>
      </p:sp>
      <p:sp>
        <p:nvSpPr>
          <p:cNvPr id="15" name="Text Placeholder 2"/>
          <p:cNvSpPr>
            <a:spLocks noGrp="1"/>
          </p:cNvSpPr>
          <p:nvPr>
            <p:ph type="body" idx="12"/>
          </p:nvPr>
        </p:nvSpPr>
        <p:spPr>
          <a:xfrm>
            <a:off x="3886200" y="1200150"/>
            <a:ext cx="1524000" cy="3657600"/>
          </a:xfrm>
        </p:spPr>
        <p:txBody>
          <a:bodyPr/>
          <a:lstStyle/>
          <a:p>
            <a:r>
              <a:rPr lang="en-US" sz="1000" dirty="0">
                <a:solidFill>
                  <a:schemeClr val="tx1"/>
                </a:solidFill>
              </a:rPr>
              <a:t>Darlene Everett</a:t>
            </a:r>
          </a:p>
          <a:p>
            <a:r>
              <a:rPr lang="en-US" sz="1000" dirty="0">
                <a:solidFill>
                  <a:schemeClr val="tx1"/>
                </a:solidFill>
              </a:rPr>
              <a:t>Darrell </a:t>
            </a:r>
            <a:r>
              <a:rPr lang="en-US" sz="1000" dirty="0" err="1">
                <a:solidFill>
                  <a:schemeClr val="tx1"/>
                </a:solidFill>
              </a:rPr>
              <a:t>Chaisson</a:t>
            </a:r>
            <a:endParaRPr lang="en-US" sz="1000" dirty="0">
              <a:solidFill>
                <a:schemeClr val="tx1"/>
              </a:solidFill>
            </a:endParaRPr>
          </a:p>
          <a:p>
            <a:r>
              <a:rPr lang="en-US" sz="1000" dirty="0">
                <a:solidFill>
                  <a:schemeClr val="tx1"/>
                </a:solidFill>
              </a:rPr>
              <a:t>David Wong</a:t>
            </a:r>
          </a:p>
          <a:p>
            <a:r>
              <a:rPr lang="en-US" sz="1000" dirty="0">
                <a:solidFill>
                  <a:schemeClr val="tx1"/>
                </a:solidFill>
              </a:rPr>
              <a:t>Dawn Jones </a:t>
            </a:r>
          </a:p>
          <a:p>
            <a:r>
              <a:rPr lang="en-US" sz="1000" dirty="0">
                <a:solidFill>
                  <a:schemeClr val="tx1"/>
                </a:solidFill>
              </a:rPr>
              <a:t>Deborah Gregory</a:t>
            </a:r>
          </a:p>
          <a:p>
            <a:r>
              <a:rPr lang="en-US" sz="1000" dirty="0">
                <a:solidFill>
                  <a:schemeClr val="tx1"/>
                </a:solidFill>
              </a:rPr>
              <a:t>Debra Donovan </a:t>
            </a:r>
          </a:p>
          <a:p>
            <a:r>
              <a:rPr lang="en-US" sz="1000" dirty="0">
                <a:solidFill>
                  <a:schemeClr val="tx1"/>
                </a:solidFill>
              </a:rPr>
              <a:t>Della Arsenault</a:t>
            </a:r>
          </a:p>
          <a:p>
            <a:r>
              <a:rPr lang="en-US" sz="1000" dirty="0">
                <a:solidFill>
                  <a:schemeClr val="tx1"/>
                </a:solidFill>
              </a:rPr>
              <a:t>Donna Bell</a:t>
            </a:r>
          </a:p>
          <a:p>
            <a:r>
              <a:rPr lang="en-US" sz="1000" dirty="0">
                <a:solidFill>
                  <a:schemeClr val="tx1"/>
                </a:solidFill>
              </a:rPr>
              <a:t>Donna Giddings</a:t>
            </a:r>
          </a:p>
          <a:p>
            <a:r>
              <a:rPr lang="en-US" sz="1000" dirty="0">
                <a:solidFill>
                  <a:schemeClr val="tx1"/>
                </a:solidFill>
              </a:rPr>
              <a:t>Donna </a:t>
            </a:r>
            <a:r>
              <a:rPr lang="en-US" sz="1000" dirty="0" err="1">
                <a:solidFill>
                  <a:schemeClr val="tx1"/>
                </a:solidFill>
              </a:rPr>
              <a:t>MacEwen</a:t>
            </a:r>
            <a:r>
              <a:rPr lang="en-US" sz="1000" dirty="0">
                <a:solidFill>
                  <a:schemeClr val="tx1"/>
                </a:solidFill>
              </a:rPr>
              <a:t> </a:t>
            </a:r>
          </a:p>
          <a:p>
            <a:r>
              <a:rPr lang="en-US" sz="1000" dirty="0">
                <a:solidFill>
                  <a:schemeClr val="tx1"/>
                </a:solidFill>
              </a:rPr>
              <a:t>Douglas Hines </a:t>
            </a:r>
          </a:p>
          <a:p>
            <a:r>
              <a:rPr lang="en-US" sz="1000" dirty="0">
                <a:solidFill>
                  <a:schemeClr val="tx1"/>
                </a:solidFill>
              </a:rPr>
              <a:t>Douglas </a:t>
            </a:r>
            <a:r>
              <a:rPr lang="en-US" sz="1000" dirty="0" err="1">
                <a:solidFill>
                  <a:schemeClr val="tx1"/>
                </a:solidFill>
              </a:rPr>
              <a:t>Sherren</a:t>
            </a:r>
            <a:r>
              <a:rPr lang="en-US" sz="1000" dirty="0">
                <a:solidFill>
                  <a:schemeClr val="tx1"/>
                </a:solidFill>
              </a:rPr>
              <a:t> </a:t>
            </a:r>
          </a:p>
          <a:p>
            <a:r>
              <a:rPr lang="en-US" sz="1000" dirty="0">
                <a:solidFill>
                  <a:schemeClr val="tx1"/>
                </a:solidFill>
              </a:rPr>
              <a:t>Elaine </a:t>
            </a:r>
            <a:r>
              <a:rPr lang="en-US" sz="1000" dirty="0" err="1">
                <a:solidFill>
                  <a:schemeClr val="tx1"/>
                </a:solidFill>
              </a:rPr>
              <a:t>Flemming</a:t>
            </a:r>
            <a:r>
              <a:rPr lang="en-US" sz="1000" dirty="0">
                <a:solidFill>
                  <a:schemeClr val="tx1"/>
                </a:solidFill>
              </a:rPr>
              <a:t> </a:t>
            </a:r>
          </a:p>
          <a:p>
            <a:r>
              <a:rPr lang="en-US" sz="1000" dirty="0">
                <a:solidFill>
                  <a:schemeClr val="tx1"/>
                </a:solidFill>
              </a:rPr>
              <a:t>Ellen Martin</a:t>
            </a:r>
          </a:p>
          <a:p>
            <a:r>
              <a:rPr lang="en-US" sz="1000" dirty="0">
                <a:solidFill>
                  <a:schemeClr val="tx1"/>
                </a:solidFill>
              </a:rPr>
              <a:t>Ethel Ferguson-Brown </a:t>
            </a:r>
          </a:p>
          <a:p>
            <a:r>
              <a:rPr lang="en-US" sz="1000" dirty="0">
                <a:solidFill>
                  <a:schemeClr val="tx1"/>
                </a:solidFill>
              </a:rPr>
              <a:t>Etta </a:t>
            </a:r>
            <a:r>
              <a:rPr lang="en-US" sz="1000" dirty="0" err="1">
                <a:solidFill>
                  <a:schemeClr val="tx1"/>
                </a:solidFill>
              </a:rPr>
              <a:t>MacInnis</a:t>
            </a:r>
            <a:r>
              <a:rPr lang="en-US" sz="1000" dirty="0">
                <a:solidFill>
                  <a:schemeClr val="tx1"/>
                </a:solidFill>
              </a:rPr>
              <a:t> </a:t>
            </a:r>
          </a:p>
          <a:p>
            <a:endParaRPr lang="en-US" sz="1000" dirty="0" smtClean="0">
              <a:solidFill>
                <a:schemeClr val="tx1"/>
              </a:solidFill>
            </a:endParaRPr>
          </a:p>
          <a:p>
            <a:endParaRPr lang="en-US" sz="400" dirty="0">
              <a:solidFill>
                <a:schemeClr val="tx1"/>
              </a:solidFill>
            </a:endParaRPr>
          </a:p>
          <a:p>
            <a:endParaRPr lang="en-US" sz="400" dirty="0">
              <a:solidFill>
                <a:schemeClr val="tx1"/>
              </a:solidFill>
            </a:endParaRPr>
          </a:p>
        </p:txBody>
      </p:sp>
      <p:sp>
        <p:nvSpPr>
          <p:cNvPr id="10" name="Text Placeholder 2"/>
          <p:cNvSpPr>
            <a:spLocks noGrp="1"/>
          </p:cNvSpPr>
          <p:nvPr>
            <p:ph type="body" idx="4294967295"/>
          </p:nvPr>
        </p:nvSpPr>
        <p:spPr>
          <a:xfrm>
            <a:off x="5410200" y="1276350"/>
            <a:ext cx="1524000" cy="3733800"/>
          </a:xfrm>
        </p:spPr>
        <p:txBody>
          <a:bodyPr/>
          <a:lstStyle/>
          <a:p>
            <a:pPr marL="457200" indent="-381000">
              <a:spcBef>
                <a:spcPts val="600"/>
              </a:spcBef>
              <a:spcAft>
                <a:spcPts val="0"/>
              </a:spcAft>
              <a:buSzPts val="2400"/>
            </a:pPr>
            <a:r>
              <a:rPr lang="en-US" sz="1000" dirty="0">
                <a:solidFill>
                  <a:schemeClr val="tx1"/>
                </a:solidFill>
              </a:rPr>
              <a:t>Cathy </a:t>
            </a:r>
            <a:r>
              <a:rPr lang="en-US" sz="1000" dirty="0" err="1">
                <a:solidFill>
                  <a:schemeClr val="tx1"/>
                </a:solidFill>
              </a:rPr>
              <a:t>Vaniderstine</a:t>
            </a:r>
            <a:r>
              <a:rPr lang="en-US" sz="1000" dirty="0">
                <a:solidFill>
                  <a:schemeClr val="tx1"/>
                </a:solidFill>
              </a:rPr>
              <a:t> </a:t>
            </a:r>
          </a:p>
          <a:p>
            <a:pPr marL="457200" indent="-381000">
              <a:spcBef>
                <a:spcPts val="600"/>
              </a:spcBef>
              <a:spcAft>
                <a:spcPts val="0"/>
              </a:spcAft>
              <a:buSzPts val="2400"/>
            </a:pPr>
            <a:r>
              <a:rPr lang="en-US" sz="1000" dirty="0">
                <a:solidFill>
                  <a:schemeClr val="tx1"/>
                </a:solidFill>
              </a:rPr>
              <a:t>Chris Campbell</a:t>
            </a:r>
          </a:p>
          <a:p>
            <a:pPr marL="457200" indent="-381000">
              <a:spcBef>
                <a:spcPts val="600"/>
              </a:spcBef>
              <a:spcAft>
                <a:spcPts val="0"/>
              </a:spcAft>
              <a:buSzPts val="2400"/>
            </a:pPr>
            <a:r>
              <a:rPr lang="en-US" sz="1000" dirty="0">
                <a:solidFill>
                  <a:schemeClr val="tx1"/>
                </a:solidFill>
              </a:rPr>
              <a:t>Chris Lewis </a:t>
            </a:r>
          </a:p>
          <a:p>
            <a:pPr marL="457200" indent="-381000">
              <a:spcBef>
                <a:spcPts val="600"/>
              </a:spcBef>
              <a:spcAft>
                <a:spcPts val="0"/>
              </a:spcAft>
              <a:buSzPts val="2400"/>
            </a:pPr>
            <a:r>
              <a:rPr lang="en-US" sz="1000" dirty="0">
                <a:solidFill>
                  <a:schemeClr val="tx1"/>
                </a:solidFill>
              </a:rPr>
              <a:t>Chris McCabe</a:t>
            </a:r>
          </a:p>
          <a:p>
            <a:pPr marL="457200" indent="-381000">
              <a:spcBef>
                <a:spcPts val="600"/>
              </a:spcBef>
              <a:spcAft>
                <a:spcPts val="0"/>
              </a:spcAft>
              <a:buSzPts val="2400"/>
            </a:pPr>
            <a:r>
              <a:rPr lang="en-US" sz="1000" dirty="0">
                <a:solidFill>
                  <a:schemeClr val="tx1"/>
                </a:solidFill>
              </a:rPr>
              <a:t>Christa </a:t>
            </a:r>
            <a:r>
              <a:rPr lang="en-US" sz="1000" dirty="0" err="1">
                <a:solidFill>
                  <a:schemeClr val="tx1"/>
                </a:solidFill>
              </a:rPr>
              <a:t>McAlduff</a:t>
            </a:r>
            <a:r>
              <a:rPr lang="en-US" sz="1000" dirty="0">
                <a:solidFill>
                  <a:schemeClr val="tx1"/>
                </a:solidFill>
              </a:rPr>
              <a:t> </a:t>
            </a:r>
          </a:p>
          <a:p>
            <a:pPr marL="457200" indent="-381000">
              <a:spcBef>
                <a:spcPts val="600"/>
              </a:spcBef>
              <a:spcAft>
                <a:spcPts val="0"/>
              </a:spcAft>
              <a:buSzPts val="2400"/>
            </a:pPr>
            <a:r>
              <a:rPr lang="en-US" sz="1000" dirty="0">
                <a:solidFill>
                  <a:schemeClr val="tx1"/>
                </a:solidFill>
              </a:rPr>
              <a:t>Christa Murphy </a:t>
            </a:r>
          </a:p>
          <a:p>
            <a:pPr marL="457200" indent="-381000">
              <a:spcBef>
                <a:spcPts val="600"/>
              </a:spcBef>
              <a:spcAft>
                <a:spcPts val="0"/>
              </a:spcAft>
              <a:buSzPts val="2400"/>
            </a:pPr>
            <a:r>
              <a:rPr lang="en-US" sz="1000" dirty="0">
                <a:solidFill>
                  <a:schemeClr val="tx1"/>
                </a:solidFill>
              </a:rPr>
              <a:t>Christine Wilson </a:t>
            </a:r>
          </a:p>
          <a:p>
            <a:pPr marL="457200" indent="-381000">
              <a:spcBef>
                <a:spcPts val="600"/>
              </a:spcBef>
              <a:spcAft>
                <a:spcPts val="0"/>
              </a:spcAft>
              <a:buSzPts val="2400"/>
            </a:pPr>
            <a:r>
              <a:rPr lang="en-US" sz="1000" dirty="0">
                <a:solidFill>
                  <a:schemeClr val="tx1"/>
                </a:solidFill>
              </a:rPr>
              <a:t>Christopher Lee</a:t>
            </a:r>
          </a:p>
          <a:p>
            <a:pPr marL="457200" indent="-381000">
              <a:spcBef>
                <a:spcPts val="600"/>
              </a:spcBef>
              <a:spcAft>
                <a:spcPts val="0"/>
              </a:spcAft>
              <a:buSzPts val="2400"/>
            </a:pPr>
            <a:r>
              <a:rPr lang="en-US" sz="1000" dirty="0">
                <a:solidFill>
                  <a:schemeClr val="tx1"/>
                </a:solidFill>
              </a:rPr>
              <a:t>Claudette Ward </a:t>
            </a:r>
          </a:p>
          <a:p>
            <a:pPr marL="457200" indent="-381000">
              <a:spcBef>
                <a:spcPts val="600"/>
              </a:spcBef>
              <a:spcAft>
                <a:spcPts val="0"/>
              </a:spcAft>
              <a:buSzPts val="2400"/>
            </a:pPr>
            <a:r>
              <a:rPr lang="en-US" sz="1000" dirty="0">
                <a:solidFill>
                  <a:schemeClr val="tx1"/>
                </a:solidFill>
              </a:rPr>
              <a:t>Claudia Bruce</a:t>
            </a:r>
          </a:p>
          <a:p>
            <a:pPr marL="457200" indent="-381000">
              <a:spcBef>
                <a:spcPts val="600"/>
              </a:spcBef>
              <a:spcAft>
                <a:spcPts val="0"/>
              </a:spcAft>
              <a:buSzPts val="2400"/>
            </a:pPr>
            <a:r>
              <a:rPr lang="en-US" sz="1000" dirty="0">
                <a:solidFill>
                  <a:schemeClr val="tx1"/>
                </a:solidFill>
              </a:rPr>
              <a:t>Colleen Outhouse </a:t>
            </a:r>
          </a:p>
          <a:p>
            <a:pPr marL="457200" indent="-381000">
              <a:spcBef>
                <a:spcPts val="600"/>
              </a:spcBef>
              <a:spcAft>
                <a:spcPts val="0"/>
              </a:spcAft>
              <a:buSzPts val="2400"/>
            </a:pPr>
            <a:r>
              <a:rPr lang="en-US" sz="1000" dirty="0">
                <a:solidFill>
                  <a:schemeClr val="tx1"/>
                </a:solidFill>
              </a:rPr>
              <a:t>Crystal </a:t>
            </a:r>
            <a:r>
              <a:rPr lang="en-US" sz="1000" dirty="0" err="1">
                <a:solidFill>
                  <a:schemeClr val="tx1"/>
                </a:solidFill>
              </a:rPr>
              <a:t>Dumville</a:t>
            </a:r>
            <a:r>
              <a:rPr lang="en-US" sz="1000" dirty="0">
                <a:solidFill>
                  <a:schemeClr val="tx1"/>
                </a:solidFill>
              </a:rPr>
              <a:t> </a:t>
            </a:r>
          </a:p>
          <a:p>
            <a:pPr marL="457200" indent="-381000">
              <a:spcBef>
                <a:spcPts val="600"/>
              </a:spcBef>
              <a:spcAft>
                <a:spcPts val="0"/>
              </a:spcAft>
              <a:buSzPts val="2400"/>
            </a:pPr>
            <a:r>
              <a:rPr lang="en-US" sz="1000" dirty="0">
                <a:solidFill>
                  <a:schemeClr val="tx1"/>
                </a:solidFill>
              </a:rPr>
              <a:t>Crystal Gallant-</a:t>
            </a:r>
            <a:r>
              <a:rPr lang="en-US" sz="1000" dirty="0" err="1">
                <a:solidFill>
                  <a:schemeClr val="tx1"/>
                </a:solidFill>
              </a:rPr>
              <a:t>Gaudet</a:t>
            </a:r>
            <a:endParaRPr lang="en-US" sz="1000" dirty="0">
              <a:solidFill>
                <a:schemeClr val="tx1"/>
              </a:solidFill>
            </a:endParaRPr>
          </a:p>
          <a:p>
            <a:pPr marL="457200" indent="-381000">
              <a:spcBef>
                <a:spcPts val="600"/>
              </a:spcBef>
              <a:spcAft>
                <a:spcPts val="0"/>
              </a:spcAft>
              <a:buSzPts val="2400"/>
            </a:pPr>
            <a:r>
              <a:rPr lang="en-US" sz="1000" dirty="0">
                <a:solidFill>
                  <a:schemeClr val="tx1"/>
                </a:solidFill>
              </a:rPr>
              <a:t>Crystal </a:t>
            </a:r>
            <a:r>
              <a:rPr lang="en-US" sz="1000" dirty="0" err="1">
                <a:solidFill>
                  <a:schemeClr val="tx1"/>
                </a:solidFill>
              </a:rPr>
              <a:t>Praught</a:t>
            </a:r>
            <a:r>
              <a:rPr lang="en-US" sz="1000" dirty="0">
                <a:solidFill>
                  <a:schemeClr val="tx1"/>
                </a:solidFill>
              </a:rPr>
              <a:t> </a:t>
            </a:r>
          </a:p>
          <a:p>
            <a:pPr marL="457200" indent="-381000">
              <a:spcBef>
                <a:spcPts val="600"/>
              </a:spcBef>
              <a:spcAft>
                <a:spcPts val="0"/>
              </a:spcAft>
              <a:buSzPts val="2400"/>
            </a:pPr>
            <a:r>
              <a:rPr lang="en-US" sz="1000" dirty="0">
                <a:solidFill>
                  <a:schemeClr val="tx1"/>
                </a:solidFill>
              </a:rPr>
              <a:t>Dana Harris </a:t>
            </a:r>
          </a:p>
          <a:p>
            <a:pPr marL="457200" indent="-381000">
              <a:spcBef>
                <a:spcPts val="600"/>
              </a:spcBef>
              <a:spcAft>
                <a:spcPts val="0"/>
              </a:spcAft>
              <a:buSzPts val="2400"/>
            </a:pPr>
            <a:r>
              <a:rPr lang="en-US" sz="1000" dirty="0">
                <a:solidFill>
                  <a:schemeClr val="tx1"/>
                </a:solidFill>
              </a:rPr>
              <a:t>Danielle Mill</a:t>
            </a:r>
          </a:p>
          <a:p>
            <a:endParaRPr lang="en-US" sz="1000" dirty="0" smtClean="0">
              <a:solidFill>
                <a:schemeClr val="tx1"/>
              </a:solidFill>
            </a:endParaRPr>
          </a:p>
          <a:p>
            <a:endParaRPr lang="en-US" sz="400" dirty="0">
              <a:solidFill>
                <a:schemeClr val="tx1"/>
              </a:solidFill>
            </a:endParaRPr>
          </a:p>
          <a:p>
            <a:endParaRPr lang="en-US" sz="400" dirty="0">
              <a:solidFill>
                <a:schemeClr val="tx1"/>
              </a:solidFill>
            </a:endParaRPr>
          </a:p>
        </p:txBody>
      </p:sp>
    </p:spTree>
    <p:extLst>
      <p:ext uri="{BB962C8B-B14F-4D97-AF65-F5344CB8AC3E}">
        <p14:creationId xmlns:p14="http://schemas.microsoft.com/office/powerpoint/2010/main" val="2177453484"/>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95F27E-EB39-554F-AE8F-4C6023F64626}"/>
              </a:ext>
            </a:extLst>
          </p:cNvPr>
          <p:cNvSpPr>
            <a:spLocks noGrp="1"/>
          </p:cNvSpPr>
          <p:nvPr>
            <p:ph type="sldNum" idx="10"/>
          </p:nvPr>
        </p:nvSpPr>
        <p:spPr/>
        <p:txBody>
          <a:bodyPr/>
          <a:lstStyle/>
          <a:p>
            <a:pPr>
              <a:defRPr/>
            </a:pPr>
            <a:fld id="{06A5C9CB-E1BC-D448-A930-E4C453A32F4A}" type="slidenum">
              <a:rPr lang="en-CA" smtClean="0"/>
              <a:pPr>
                <a:defRPr/>
              </a:pPr>
              <a:t>6</a:t>
            </a:fld>
            <a:endParaRPr lang="en-US"/>
          </a:p>
        </p:txBody>
      </p:sp>
      <p:sp>
        <p:nvSpPr>
          <p:cNvPr id="3" name="Title 2">
            <a:extLst>
              <a:ext uri="{FF2B5EF4-FFF2-40B4-BE49-F238E27FC236}">
                <a16:creationId xmlns:a16="http://schemas.microsoft.com/office/drawing/2014/main" id="{F48781E9-5DB5-7A4B-A767-9BC6AFA98E0A}"/>
              </a:ext>
            </a:extLst>
          </p:cNvPr>
          <p:cNvSpPr>
            <a:spLocks noGrp="1"/>
          </p:cNvSpPr>
          <p:nvPr>
            <p:ph type="title"/>
          </p:nvPr>
        </p:nvSpPr>
        <p:spPr>
          <a:xfrm>
            <a:off x="762000" y="438150"/>
            <a:ext cx="7467600" cy="744300"/>
          </a:xfrm>
        </p:spPr>
        <p:txBody>
          <a:bodyPr/>
          <a:lstStyle/>
          <a:p>
            <a:r>
              <a:rPr lang="en-US" dirty="0" smtClean="0"/>
              <a:t>RECOGNIZING 20 </a:t>
            </a:r>
            <a:r>
              <a:rPr lang="en-CA" dirty="0"/>
              <a:t>YEAR AWARDS</a:t>
            </a:r>
            <a:endParaRPr lang="en-US" dirty="0"/>
          </a:p>
        </p:txBody>
      </p:sp>
      <p:sp>
        <p:nvSpPr>
          <p:cNvPr id="7" name="Text Placeholder 6"/>
          <p:cNvSpPr>
            <a:spLocks noGrp="1"/>
          </p:cNvSpPr>
          <p:nvPr>
            <p:ph type="body" idx="11"/>
          </p:nvPr>
        </p:nvSpPr>
        <p:spPr>
          <a:xfrm>
            <a:off x="1737203" y="1395889"/>
            <a:ext cx="1371600" cy="3429000"/>
          </a:xfrm>
        </p:spPr>
        <p:txBody>
          <a:bodyPr/>
          <a:lstStyle/>
          <a:p>
            <a:r>
              <a:rPr lang="en-US" sz="1000" dirty="0">
                <a:solidFill>
                  <a:schemeClr val="tx1"/>
                </a:solidFill>
              </a:rPr>
              <a:t>Jackie Affleck </a:t>
            </a:r>
          </a:p>
          <a:p>
            <a:r>
              <a:rPr lang="en-US" sz="1000" dirty="0">
                <a:solidFill>
                  <a:schemeClr val="tx1"/>
                </a:solidFill>
              </a:rPr>
              <a:t>Jacqueline </a:t>
            </a:r>
            <a:r>
              <a:rPr lang="en-US" sz="1000" dirty="0" err="1">
                <a:solidFill>
                  <a:schemeClr val="tx1"/>
                </a:solidFill>
              </a:rPr>
              <a:t>A’Hearn</a:t>
            </a:r>
            <a:endParaRPr lang="en-US" sz="1000" dirty="0">
              <a:solidFill>
                <a:schemeClr val="tx1"/>
              </a:solidFill>
            </a:endParaRPr>
          </a:p>
          <a:p>
            <a:r>
              <a:rPr lang="en-US" sz="1000" dirty="0">
                <a:solidFill>
                  <a:schemeClr val="tx1"/>
                </a:solidFill>
              </a:rPr>
              <a:t>Jamie Gallant </a:t>
            </a:r>
          </a:p>
          <a:p>
            <a:r>
              <a:rPr lang="en-US" sz="1000" dirty="0">
                <a:solidFill>
                  <a:schemeClr val="tx1"/>
                </a:solidFill>
              </a:rPr>
              <a:t>Jana Corish </a:t>
            </a:r>
          </a:p>
          <a:p>
            <a:r>
              <a:rPr lang="en-US" sz="1000" dirty="0" err="1">
                <a:solidFill>
                  <a:schemeClr val="tx1"/>
                </a:solidFill>
              </a:rPr>
              <a:t>Janey</a:t>
            </a:r>
            <a:r>
              <a:rPr lang="en-US" sz="1000" dirty="0">
                <a:solidFill>
                  <a:schemeClr val="tx1"/>
                </a:solidFill>
              </a:rPr>
              <a:t> </a:t>
            </a:r>
            <a:r>
              <a:rPr lang="en-US" sz="1000" dirty="0" err="1">
                <a:solidFill>
                  <a:schemeClr val="tx1"/>
                </a:solidFill>
              </a:rPr>
              <a:t>Dykerman</a:t>
            </a:r>
            <a:r>
              <a:rPr lang="en-US" sz="1000" dirty="0">
                <a:solidFill>
                  <a:schemeClr val="tx1"/>
                </a:solidFill>
              </a:rPr>
              <a:t> </a:t>
            </a:r>
          </a:p>
          <a:p>
            <a:r>
              <a:rPr lang="en-US" sz="1000" dirty="0">
                <a:solidFill>
                  <a:schemeClr val="tx1"/>
                </a:solidFill>
              </a:rPr>
              <a:t>Janice </a:t>
            </a:r>
            <a:r>
              <a:rPr lang="en-US" sz="1000" dirty="0" err="1">
                <a:solidFill>
                  <a:schemeClr val="tx1"/>
                </a:solidFill>
              </a:rPr>
              <a:t>Fenner</a:t>
            </a:r>
            <a:endParaRPr lang="en-US" sz="1000" dirty="0">
              <a:solidFill>
                <a:schemeClr val="tx1"/>
              </a:solidFill>
            </a:endParaRPr>
          </a:p>
          <a:p>
            <a:r>
              <a:rPr lang="en-US" sz="1000" dirty="0">
                <a:solidFill>
                  <a:schemeClr val="tx1"/>
                </a:solidFill>
              </a:rPr>
              <a:t>Janice McCabe </a:t>
            </a:r>
          </a:p>
          <a:p>
            <a:r>
              <a:rPr lang="en-US" sz="1000" dirty="0">
                <a:solidFill>
                  <a:schemeClr val="tx1"/>
                </a:solidFill>
              </a:rPr>
              <a:t>Jason Rendell</a:t>
            </a:r>
          </a:p>
          <a:p>
            <a:r>
              <a:rPr lang="en-US" sz="1000" dirty="0">
                <a:solidFill>
                  <a:schemeClr val="tx1"/>
                </a:solidFill>
              </a:rPr>
              <a:t>Jean Arsenault </a:t>
            </a:r>
          </a:p>
          <a:p>
            <a:r>
              <a:rPr lang="en-US" sz="1000" dirty="0">
                <a:solidFill>
                  <a:schemeClr val="tx1"/>
                </a:solidFill>
              </a:rPr>
              <a:t>Jean Morrison </a:t>
            </a:r>
          </a:p>
          <a:p>
            <a:r>
              <a:rPr lang="en-US" sz="1000" dirty="0">
                <a:solidFill>
                  <a:schemeClr val="tx1"/>
                </a:solidFill>
              </a:rPr>
              <a:t>Jennifer Doyle </a:t>
            </a:r>
          </a:p>
          <a:p>
            <a:r>
              <a:rPr lang="en-US" sz="1000" dirty="0">
                <a:solidFill>
                  <a:schemeClr val="tx1"/>
                </a:solidFill>
              </a:rPr>
              <a:t>Jennifer MacKinnon </a:t>
            </a:r>
          </a:p>
          <a:p>
            <a:r>
              <a:rPr lang="en-US" sz="1000" dirty="0">
                <a:solidFill>
                  <a:schemeClr val="tx1"/>
                </a:solidFill>
              </a:rPr>
              <a:t>Jennifer </a:t>
            </a:r>
            <a:r>
              <a:rPr lang="en-US" sz="1000" dirty="0" err="1">
                <a:solidFill>
                  <a:schemeClr val="tx1"/>
                </a:solidFill>
              </a:rPr>
              <a:t>Shea</a:t>
            </a:r>
            <a:endParaRPr lang="en-US" sz="1000" dirty="0">
              <a:solidFill>
                <a:schemeClr val="tx1"/>
              </a:solidFill>
            </a:endParaRPr>
          </a:p>
          <a:p>
            <a:r>
              <a:rPr lang="en-US" sz="1000" dirty="0">
                <a:solidFill>
                  <a:schemeClr val="tx1"/>
                </a:solidFill>
              </a:rPr>
              <a:t>Jo-Ann MacDonald </a:t>
            </a:r>
          </a:p>
          <a:p>
            <a:r>
              <a:rPr lang="en-US" sz="1000" dirty="0">
                <a:solidFill>
                  <a:schemeClr val="tx1"/>
                </a:solidFill>
              </a:rPr>
              <a:t>Jocelyn Phillips </a:t>
            </a:r>
          </a:p>
          <a:p>
            <a:endParaRPr lang="en-US" dirty="0"/>
          </a:p>
        </p:txBody>
      </p:sp>
      <p:sp>
        <p:nvSpPr>
          <p:cNvPr id="9" name="Text Placeholder 8"/>
          <p:cNvSpPr>
            <a:spLocks noGrp="1"/>
          </p:cNvSpPr>
          <p:nvPr>
            <p:ph type="body" idx="1"/>
          </p:nvPr>
        </p:nvSpPr>
        <p:spPr>
          <a:xfrm>
            <a:off x="312341" y="1394418"/>
            <a:ext cx="1447801" cy="3429000"/>
          </a:xfrm>
        </p:spPr>
        <p:txBody>
          <a:bodyPr/>
          <a:lstStyle/>
          <a:p>
            <a:r>
              <a:rPr lang="en-US" sz="1000" dirty="0">
                <a:solidFill>
                  <a:schemeClr val="tx1"/>
                </a:solidFill>
              </a:rPr>
              <a:t>Eva </a:t>
            </a:r>
            <a:r>
              <a:rPr lang="en-US" sz="1000" dirty="0" err="1">
                <a:solidFill>
                  <a:schemeClr val="tx1"/>
                </a:solidFill>
              </a:rPr>
              <a:t>Mol</a:t>
            </a:r>
            <a:endParaRPr lang="en-US" sz="1000" dirty="0">
              <a:solidFill>
                <a:schemeClr val="tx1"/>
              </a:solidFill>
            </a:endParaRPr>
          </a:p>
          <a:p>
            <a:r>
              <a:rPr lang="en-US" sz="1000" dirty="0">
                <a:solidFill>
                  <a:schemeClr val="tx1"/>
                </a:solidFill>
              </a:rPr>
              <a:t>Faye Crawford</a:t>
            </a:r>
          </a:p>
          <a:p>
            <a:r>
              <a:rPr lang="en-US" sz="1000" dirty="0">
                <a:solidFill>
                  <a:schemeClr val="tx1"/>
                </a:solidFill>
              </a:rPr>
              <a:t>Filly Gill</a:t>
            </a:r>
          </a:p>
          <a:p>
            <a:r>
              <a:rPr lang="en-US" sz="1000" dirty="0">
                <a:solidFill>
                  <a:schemeClr val="tx1"/>
                </a:solidFill>
              </a:rPr>
              <a:t>Fonda Inman </a:t>
            </a:r>
          </a:p>
          <a:p>
            <a:r>
              <a:rPr lang="en-US" sz="1000" dirty="0">
                <a:solidFill>
                  <a:schemeClr val="tx1"/>
                </a:solidFill>
              </a:rPr>
              <a:t>Frank Connolly</a:t>
            </a:r>
          </a:p>
          <a:p>
            <a:r>
              <a:rPr lang="en-US" sz="1000" dirty="0">
                <a:solidFill>
                  <a:schemeClr val="tx1"/>
                </a:solidFill>
              </a:rPr>
              <a:t>Gerald Creelman </a:t>
            </a:r>
          </a:p>
          <a:p>
            <a:r>
              <a:rPr lang="en-US" sz="1000" dirty="0">
                <a:solidFill>
                  <a:schemeClr val="tx1"/>
                </a:solidFill>
              </a:rPr>
              <a:t>Gwen MacLean </a:t>
            </a:r>
          </a:p>
          <a:p>
            <a:r>
              <a:rPr lang="en-US" sz="1000" dirty="0">
                <a:solidFill>
                  <a:schemeClr val="tx1"/>
                </a:solidFill>
              </a:rPr>
              <a:t>Heather </a:t>
            </a:r>
            <a:r>
              <a:rPr lang="en-US" sz="1000" dirty="0" err="1">
                <a:solidFill>
                  <a:schemeClr val="tx1"/>
                </a:solidFill>
              </a:rPr>
              <a:t>Boutler</a:t>
            </a:r>
            <a:r>
              <a:rPr lang="en-US" sz="1000" dirty="0">
                <a:solidFill>
                  <a:schemeClr val="tx1"/>
                </a:solidFill>
              </a:rPr>
              <a:t> </a:t>
            </a:r>
          </a:p>
          <a:p>
            <a:r>
              <a:rPr lang="en-US" sz="1000" dirty="0">
                <a:solidFill>
                  <a:schemeClr val="tx1"/>
                </a:solidFill>
              </a:rPr>
              <a:t>Heather Cairns</a:t>
            </a:r>
          </a:p>
          <a:p>
            <a:r>
              <a:rPr lang="en-US" sz="1000" dirty="0">
                <a:solidFill>
                  <a:schemeClr val="tx1"/>
                </a:solidFill>
              </a:rPr>
              <a:t>Heather Cyr </a:t>
            </a:r>
          </a:p>
          <a:p>
            <a:r>
              <a:rPr lang="en-US" sz="1000" dirty="0">
                <a:solidFill>
                  <a:schemeClr val="tx1"/>
                </a:solidFill>
              </a:rPr>
              <a:t>Heather Dorsey </a:t>
            </a:r>
          </a:p>
          <a:p>
            <a:r>
              <a:rPr lang="en-US" sz="1000" dirty="0">
                <a:solidFill>
                  <a:schemeClr val="tx1"/>
                </a:solidFill>
              </a:rPr>
              <a:t>Heather </a:t>
            </a:r>
            <a:r>
              <a:rPr lang="en-US" sz="1000" dirty="0" err="1">
                <a:solidFill>
                  <a:schemeClr val="tx1"/>
                </a:solidFill>
              </a:rPr>
              <a:t>MacCormack</a:t>
            </a:r>
            <a:r>
              <a:rPr lang="en-US" sz="1000" dirty="0">
                <a:solidFill>
                  <a:schemeClr val="tx1"/>
                </a:solidFill>
              </a:rPr>
              <a:t> </a:t>
            </a:r>
          </a:p>
          <a:p>
            <a:r>
              <a:rPr lang="en-US" sz="1000" dirty="0">
                <a:solidFill>
                  <a:schemeClr val="tx1"/>
                </a:solidFill>
              </a:rPr>
              <a:t>Heather </a:t>
            </a:r>
            <a:r>
              <a:rPr lang="en-US" sz="1000" dirty="0" err="1" smtClean="0">
                <a:solidFill>
                  <a:schemeClr val="tx1"/>
                </a:solidFill>
              </a:rPr>
              <a:t>Peardon</a:t>
            </a:r>
            <a:endParaRPr lang="en-US" sz="1000" dirty="0" smtClean="0">
              <a:solidFill>
                <a:schemeClr val="tx1"/>
              </a:solidFill>
            </a:endParaRPr>
          </a:p>
          <a:p>
            <a:r>
              <a:rPr lang="en-US" sz="1000" dirty="0">
                <a:solidFill>
                  <a:schemeClr val="tx1"/>
                </a:solidFill>
              </a:rPr>
              <a:t>Heather Worth </a:t>
            </a:r>
          </a:p>
          <a:p>
            <a:r>
              <a:rPr lang="en-US" sz="1000" dirty="0">
                <a:solidFill>
                  <a:schemeClr val="tx1"/>
                </a:solidFill>
              </a:rPr>
              <a:t>Holly Morrison </a:t>
            </a:r>
          </a:p>
          <a:p>
            <a:endParaRPr lang="en-US" sz="1000" dirty="0">
              <a:solidFill>
                <a:schemeClr val="tx1"/>
              </a:solidFill>
            </a:endParaRPr>
          </a:p>
          <a:p>
            <a:endParaRPr lang="en-US" sz="1000" dirty="0">
              <a:solidFill>
                <a:schemeClr val="tx1"/>
              </a:solidFill>
            </a:endParaRPr>
          </a:p>
        </p:txBody>
      </p:sp>
      <p:sp>
        <p:nvSpPr>
          <p:cNvPr id="11" name="Text Placeholder 6"/>
          <p:cNvSpPr txBox="1">
            <a:spLocks/>
          </p:cNvSpPr>
          <p:nvPr/>
        </p:nvSpPr>
        <p:spPr bwMode="auto">
          <a:xfrm>
            <a:off x="6370320" y="1428750"/>
            <a:ext cx="1524000" cy="3429000"/>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1800" b="0" i="0">
                <a:solidFill>
                  <a:schemeClr val="bg2"/>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1000" kern="0" dirty="0">
                <a:solidFill>
                  <a:schemeClr val="tx1"/>
                </a:solidFill>
              </a:rPr>
              <a:t>Lorena LaFrance </a:t>
            </a:r>
          </a:p>
          <a:p>
            <a:r>
              <a:rPr lang="en-US" sz="1000" kern="0" dirty="0">
                <a:solidFill>
                  <a:schemeClr val="tx1"/>
                </a:solidFill>
              </a:rPr>
              <a:t>Loretta McCabe</a:t>
            </a:r>
          </a:p>
          <a:p>
            <a:r>
              <a:rPr lang="en-US" sz="1000" kern="0" dirty="0">
                <a:solidFill>
                  <a:schemeClr val="tx1"/>
                </a:solidFill>
              </a:rPr>
              <a:t>Lori Matters</a:t>
            </a:r>
          </a:p>
          <a:p>
            <a:r>
              <a:rPr lang="en-US" sz="1000" kern="0" dirty="0" err="1">
                <a:solidFill>
                  <a:schemeClr val="tx1"/>
                </a:solidFill>
              </a:rPr>
              <a:t>Lorilei</a:t>
            </a:r>
            <a:r>
              <a:rPr lang="en-US" sz="1000" kern="0" dirty="0">
                <a:solidFill>
                  <a:schemeClr val="tx1"/>
                </a:solidFill>
              </a:rPr>
              <a:t> Hann-Levy </a:t>
            </a:r>
          </a:p>
          <a:p>
            <a:r>
              <a:rPr lang="en-US" sz="1000" kern="0" dirty="0" err="1">
                <a:solidFill>
                  <a:schemeClr val="tx1"/>
                </a:solidFill>
              </a:rPr>
              <a:t>Madeleline</a:t>
            </a:r>
            <a:r>
              <a:rPr lang="en-US" sz="1000" kern="0" dirty="0">
                <a:solidFill>
                  <a:schemeClr val="tx1"/>
                </a:solidFill>
              </a:rPr>
              <a:t> </a:t>
            </a:r>
            <a:r>
              <a:rPr lang="en-US" sz="1000" kern="0" dirty="0" err="1">
                <a:solidFill>
                  <a:schemeClr val="tx1"/>
                </a:solidFill>
              </a:rPr>
              <a:t>McQuaid</a:t>
            </a:r>
            <a:r>
              <a:rPr lang="en-US" sz="1000" kern="0" dirty="0">
                <a:solidFill>
                  <a:schemeClr val="tx1"/>
                </a:solidFill>
              </a:rPr>
              <a:t> </a:t>
            </a:r>
          </a:p>
          <a:p>
            <a:r>
              <a:rPr lang="en-US" sz="1000" kern="0" dirty="0">
                <a:solidFill>
                  <a:schemeClr val="tx1"/>
                </a:solidFill>
              </a:rPr>
              <a:t>Margaret MacDonald</a:t>
            </a:r>
          </a:p>
          <a:p>
            <a:r>
              <a:rPr lang="en-US" sz="1000" kern="0" dirty="0">
                <a:solidFill>
                  <a:schemeClr val="tx1"/>
                </a:solidFill>
              </a:rPr>
              <a:t>Marion MacDonald </a:t>
            </a:r>
          </a:p>
          <a:p>
            <a:r>
              <a:rPr lang="en-US" sz="1000" kern="0" dirty="0">
                <a:solidFill>
                  <a:schemeClr val="tx1"/>
                </a:solidFill>
              </a:rPr>
              <a:t>Mary Beth MacDonald</a:t>
            </a:r>
          </a:p>
          <a:p>
            <a:r>
              <a:rPr lang="en-US" sz="1000" kern="0" dirty="0">
                <a:solidFill>
                  <a:schemeClr val="tx1"/>
                </a:solidFill>
              </a:rPr>
              <a:t>Mary Roberts </a:t>
            </a:r>
          </a:p>
          <a:p>
            <a:r>
              <a:rPr lang="en-US" sz="1000" kern="0" dirty="0">
                <a:solidFill>
                  <a:schemeClr val="tx1"/>
                </a:solidFill>
              </a:rPr>
              <a:t>Melissa Pitre </a:t>
            </a:r>
          </a:p>
          <a:p>
            <a:r>
              <a:rPr lang="en-US" sz="1000" kern="0" dirty="0">
                <a:solidFill>
                  <a:schemeClr val="tx1"/>
                </a:solidFill>
              </a:rPr>
              <a:t>Melissa Thorne  </a:t>
            </a:r>
          </a:p>
          <a:p>
            <a:r>
              <a:rPr lang="en-US" sz="1000" kern="0" dirty="0">
                <a:solidFill>
                  <a:schemeClr val="tx1"/>
                </a:solidFill>
              </a:rPr>
              <a:t>Mervyn McNally</a:t>
            </a:r>
          </a:p>
          <a:p>
            <a:r>
              <a:rPr lang="en-US" sz="1000" kern="0" dirty="0">
                <a:solidFill>
                  <a:schemeClr val="tx1"/>
                </a:solidFill>
              </a:rPr>
              <a:t>Michael </a:t>
            </a:r>
            <a:r>
              <a:rPr lang="en-US" sz="1000" kern="0" dirty="0" err="1">
                <a:solidFill>
                  <a:schemeClr val="tx1"/>
                </a:solidFill>
              </a:rPr>
              <a:t>Kok</a:t>
            </a:r>
            <a:endParaRPr lang="en-US" sz="1000" kern="0" dirty="0">
              <a:solidFill>
                <a:schemeClr val="tx1"/>
              </a:solidFill>
            </a:endParaRPr>
          </a:p>
          <a:p>
            <a:r>
              <a:rPr lang="en-US" sz="1000" kern="0" dirty="0">
                <a:solidFill>
                  <a:schemeClr val="tx1"/>
                </a:solidFill>
              </a:rPr>
              <a:t>Michael MacLean </a:t>
            </a:r>
          </a:p>
          <a:p>
            <a:r>
              <a:rPr lang="en-US" sz="1000" kern="0" dirty="0">
                <a:solidFill>
                  <a:schemeClr val="tx1"/>
                </a:solidFill>
              </a:rPr>
              <a:t>Michael Walsh </a:t>
            </a:r>
          </a:p>
        </p:txBody>
      </p:sp>
      <p:sp>
        <p:nvSpPr>
          <p:cNvPr id="13" name="Text Placeholder 6"/>
          <p:cNvSpPr txBox="1">
            <a:spLocks/>
          </p:cNvSpPr>
          <p:nvPr/>
        </p:nvSpPr>
        <p:spPr bwMode="auto">
          <a:xfrm>
            <a:off x="3291841" y="1397000"/>
            <a:ext cx="1371600" cy="3352800"/>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1800" b="0" i="0">
                <a:solidFill>
                  <a:schemeClr val="bg2"/>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1000" kern="0" dirty="0">
                <a:solidFill>
                  <a:schemeClr val="tx1"/>
                </a:solidFill>
              </a:rPr>
              <a:t>Jody Jeffery </a:t>
            </a:r>
          </a:p>
          <a:p>
            <a:r>
              <a:rPr lang="en-US" sz="1000" kern="0" dirty="0">
                <a:solidFill>
                  <a:schemeClr val="tx1"/>
                </a:solidFill>
              </a:rPr>
              <a:t>John MacDonald </a:t>
            </a:r>
          </a:p>
          <a:p>
            <a:r>
              <a:rPr lang="en-US" sz="1000" kern="0" dirty="0">
                <a:solidFill>
                  <a:schemeClr val="tx1"/>
                </a:solidFill>
              </a:rPr>
              <a:t>Judy </a:t>
            </a:r>
            <a:r>
              <a:rPr lang="en-US" sz="1000" kern="0" dirty="0" err="1">
                <a:solidFill>
                  <a:schemeClr val="tx1"/>
                </a:solidFill>
              </a:rPr>
              <a:t>Downe</a:t>
            </a:r>
            <a:endParaRPr lang="en-US" sz="1000" kern="0" dirty="0">
              <a:solidFill>
                <a:schemeClr val="tx1"/>
              </a:solidFill>
            </a:endParaRPr>
          </a:p>
          <a:p>
            <a:r>
              <a:rPr lang="en-US" sz="1000" kern="0" dirty="0">
                <a:solidFill>
                  <a:schemeClr val="tx1"/>
                </a:solidFill>
              </a:rPr>
              <a:t>Julie Chisholm</a:t>
            </a:r>
          </a:p>
          <a:p>
            <a:r>
              <a:rPr lang="en-US" sz="1000" kern="0" dirty="0">
                <a:solidFill>
                  <a:schemeClr val="tx1"/>
                </a:solidFill>
              </a:rPr>
              <a:t>Karen Burke </a:t>
            </a:r>
          </a:p>
          <a:p>
            <a:r>
              <a:rPr lang="en-US" sz="1000" kern="0" dirty="0">
                <a:solidFill>
                  <a:schemeClr val="tx1"/>
                </a:solidFill>
              </a:rPr>
              <a:t>Karen Moore</a:t>
            </a:r>
          </a:p>
          <a:p>
            <a:r>
              <a:rPr lang="en-US" sz="1000" kern="0" dirty="0">
                <a:solidFill>
                  <a:schemeClr val="tx1"/>
                </a:solidFill>
              </a:rPr>
              <a:t>Katherine </a:t>
            </a:r>
            <a:r>
              <a:rPr lang="en-US" sz="1000" kern="0" dirty="0" err="1">
                <a:solidFill>
                  <a:schemeClr val="tx1"/>
                </a:solidFill>
              </a:rPr>
              <a:t>MacInnis</a:t>
            </a:r>
            <a:endParaRPr lang="en-US" sz="1000" kern="0" dirty="0">
              <a:solidFill>
                <a:schemeClr val="tx1"/>
              </a:solidFill>
            </a:endParaRPr>
          </a:p>
          <a:p>
            <a:r>
              <a:rPr lang="en-US" sz="1000" kern="0" dirty="0">
                <a:solidFill>
                  <a:schemeClr val="tx1"/>
                </a:solidFill>
              </a:rPr>
              <a:t>Kathleen Gauthier</a:t>
            </a:r>
          </a:p>
          <a:p>
            <a:r>
              <a:rPr lang="en-US" sz="1000" kern="0" dirty="0">
                <a:solidFill>
                  <a:schemeClr val="tx1"/>
                </a:solidFill>
              </a:rPr>
              <a:t>Kathy Valley-Walsh </a:t>
            </a:r>
          </a:p>
          <a:p>
            <a:r>
              <a:rPr lang="en-US" sz="1000" kern="0" dirty="0">
                <a:solidFill>
                  <a:schemeClr val="tx1"/>
                </a:solidFill>
              </a:rPr>
              <a:t>Kellie Hawes </a:t>
            </a:r>
          </a:p>
          <a:p>
            <a:r>
              <a:rPr lang="en-US" sz="1000" kern="0" dirty="0">
                <a:solidFill>
                  <a:schemeClr val="tx1"/>
                </a:solidFill>
              </a:rPr>
              <a:t>Kelly Blanchard </a:t>
            </a:r>
          </a:p>
          <a:p>
            <a:r>
              <a:rPr lang="en-US" sz="1000" kern="0" dirty="0">
                <a:solidFill>
                  <a:schemeClr val="tx1"/>
                </a:solidFill>
              </a:rPr>
              <a:t>Kent Gordon </a:t>
            </a:r>
          </a:p>
          <a:p>
            <a:r>
              <a:rPr lang="en-US" sz="1000" kern="0" dirty="0">
                <a:solidFill>
                  <a:schemeClr val="tx1"/>
                </a:solidFill>
              </a:rPr>
              <a:t>Kimberley </a:t>
            </a:r>
            <a:r>
              <a:rPr lang="en-US" sz="1000" kern="0" dirty="0" err="1">
                <a:solidFill>
                  <a:schemeClr val="tx1"/>
                </a:solidFill>
              </a:rPr>
              <a:t>MacPhail</a:t>
            </a:r>
            <a:r>
              <a:rPr lang="en-US" sz="1000" kern="0" dirty="0">
                <a:solidFill>
                  <a:schemeClr val="tx1"/>
                </a:solidFill>
              </a:rPr>
              <a:t> </a:t>
            </a:r>
          </a:p>
          <a:p>
            <a:r>
              <a:rPr lang="en-US" sz="1000" kern="0" dirty="0">
                <a:solidFill>
                  <a:schemeClr val="tx1"/>
                </a:solidFill>
              </a:rPr>
              <a:t>Kimberley </a:t>
            </a:r>
            <a:r>
              <a:rPr lang="en-US" sz="1000" kern="0" dirty="0" err="1" smtClean="0">
                <a:solidFill>
                  <a:schemeClr val="tx1"/>
                </a:solidFill>
              </a:rPr>
              <a:t>Proude</a:t>
            </a:r>
            <a:endParaRPr lang="en-US" sz="1000" kern="0" dirty="0" smtClean="0">
              <a:solidFill>
                <a:schemeClr val="tx1"/>
              </a:solidFill>
            </a:endParaRPr>
          </a:p>
          <a:p>
            <a:r>
              <a:rPr lang="en-US" sz="1000" kern="0" dirty="0">
                <a:solidFill>
                  <a:schemeClr val="tx1"/>
                </a:solidFill>
              </a:rPr>
              <a:t>Kimberly Hutchinson </a:t>
            </a:r>
          </a:p>
          <a:p>
            <a:r>
              <a:rPr lang="en-US" sz="1000" kern="0" dirty="0" smtClean="0">
                <a:solidFill>
                  <a:schemeClr val="tx1"/>
                </a:solidFill>
              </a:rPr>
              <a:t> </a:t>
            </a:r>
            <a:endParaRPr lang="en-US" sz="1000" kern="0" dirty="0">
              <a:solidFill>
                <a:schemeClr val="tx1"/>
              </a:solidFill>
            </a:endParaRPr>
          </a:p>
        </p:txBody>
      </p:sp>
      <p:sp>
        <p:nvSpPr>
          <p:cNvPr id="16" name="Text Placeholder 6"/>
          <p:cNvSpPr txBox="1">
            <a:spLocks/>
          </p:cNvSpPr>
          <p:nvPr/>
        </p:nvSpPr>
        <p:spPr bwMode="auto">
          <a:xfrm>
            <a:off x="4724400" y="1395889"/>
            <a:ext cx="1524000" cy="3429000"/>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1800" b="0" i="0">
                <a:solidFill>
                  <a:schemeClr val="bg2"/>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1000" kern="0" dirty="0">
                <a:solidFill>
                  <a:schemeClr val="tx1"/>
                </a:solidFill>
              </a:rPr>
              <a:t>Kimberly Reid </a:t>
            </a:r>
          </a:p>
          <a:p>
            <a:r>
              <a:rPr lang="en-US" sz="1000" kern="0" dirty="0">
                <a:solidFill>
                  <a:schemeClr val="tx1"/>
                </a:solidFill>
              </a:rPr>
              <a:t>Kirsch Smith-Arsenault </a:t>
            </a:r>
          </a:p>
          <a:p>
            <a:r>
              <a:rPr lang="en-US" sz="1000" kern="0" dirty="0">
                <a:solidFill>
                  <a:schemeClr val="tx1"/>
                </a:solidFill>
              </a:rPr>
              <a:t>Krista Cantwell </a:t>
            </a:r>
          </a:p>
          <a:p>
            <a:r>
              <a:rPr lang="en-US" sz="1000" kern="0" dirty="0">
                <a:solidFill>
                  <a:schemeClr val="tx1"/>
                </a:solidFill>
              </a:rPr>
              <a:t>Kristine </a:t>
            </a:r>
            <a:r>
              <a:rPr lang="en-US" sz="1000" kern="0" dirty="0" err="1">
                <a:solidFill>
                  <a:schemeClr val="tx1"/>
                </a:solidFill>
              </a:rPr>
              <a:t>Heer</a:t>
            </a:r>
            <a:endParaRPr lang="en-US" sz="1000" kern="0" dirty="0">
              <a:solidFill>
                <a:schemeClr val="tx1"/>
              </a:solidFill>
            </a:endParaRPr>
          </a:p>
          <a:p>
            <a:r>
              <a:rPr lang="en-US" sz="1000" kern="0" dirty="0">
                <a:solidFill>
                  <a:schemeClr val="tx1"/>
                </a:solidFill>
              </a:rPr>
              <a:t>Laura Steele</a:t>
            </a:r>
          </a:p>
          <a:p>
            <a:r>
              <a:rPr lang="en-US" sz="1000" kern="0" dirty="0">
                <a:solidFill>
                  <a:schemeClr val="tx1"/>
                </a:solidFill>
              </a:rPr>
              <a:t>Laurie McNally</a:t>
            </a:r>
          </a:p>
          <a:p>
            <a:r>
              <a:rPr lang="en-US" sz="1000" kern="0" dirty="0">
                <a:solidFill>
                  <a:schemeClr val="tx1"/>
                </a:solidFill>
              </a:rPr>
              <a:t>Lilian Humphrey</a:t>
            </a:r>
          </a:p>
          <a:p>
            <a:r>
              <a:rPr lang="en-US" sz="1000" kern="0" dirty="0">
                <a:solidFill>
                  <a:schemeClr val="tx1"/>
                </a:solidFill>
              </a:rPr>
              <a:t>Linda </a:t>
            </a:r>
            <a:r>
              <a:rPr lang="en-US" sz="1000" kern="0" dirty="0" err="1">
                <a:solidFill>
                  <a:schemeClr val="tx1"/>
                </a:solidFill>
              </a:rPr>
              <a:t>Brehault</a:t>
            </a:r>
            <a:r>
              <a:rPr lang="en-US" sz="1000" kern="0" dirty="0">
                <a:solidFill>
                  <a:schemeClr val="tx1"/>
                </a:solidFill>
              </a:rPr>
              <a:t> </a:t>
            </a:r>
          </a:p>
          <a:p>
            <a:r>
              <a:rPr lang="en-US" sz="1000" kern="0" dirty="0">
                <a:solidFill>
                  <a:schemeClr val="tx1"/>
                </a:solidFill>
              </a:rPr>
              <a:t>Linda Cameron </a:t>
            </a:r>
          </a:p>
          <a:p>
            <a:r>
              <a:rPr lang="en-US" sz="1000" kern="0" dirty="0">
                <a:solidFill>
                  <a:schemeClr val="tx1"/>
                </a:solidFill>
              </a:rPr>
              <a:t>Linda Doucette </a:t>
            </a:r>
          </a:p>
          <a:p>
            <a:r>
              <a:rPr lang="en-US" sz="1000" kern="0" dirty="0">
                <a:solidFill>
                  <a:schemeClr val="tx1"/>
                </a:solidFill>
              </a:rPr>
              <a:t>Linda </a:t>
            </a:r>
            <a:r>
              <a:rPr lang="en-US" sz="1000" kern="0" dirty="0" err="1">
                <a:solidFill>
                  <a:schemeClr val="tx1"/>
                </a:solidFill>
              </a:rPr>
              <a:t>Mahood</a:t>
            </a:r>
            <a:r>
              <a:rPr lang="en-US" sz="1000" kern="0" dirty="0">
                <a:solidFill>
                  <a:schemeClr val="tx1"/>
                </a:solidFill>
              </a:rPr>
              <a:t> </a:t>
            </a:r>
          </a:p>
          <a:p>
            <a:r>
              <a:rPr lang="en-US" sz="1000" kern="0" dirty="0">
                <a:solidFill>
                  <a:schemeClr val="tx1"/>
                </a:solidFill>
              </a:rPr>
              <a:t>Lisa Dawn Durley </a:t>
            </a:r>
          </a:p>
          <a:p>
            <a:r>
              <a:rPr lang="en-US" sz="1000" kern="0" dirty="0">
                <a:solidFill>
                  <a:schemeClr val="tx1"/>
                </a:solidFill>
              </a:rPr>
              <a:t>Lisa Hill </a:t>
            </a:r>
          </a:p>
          <a:p>
            <a:r>
              <a:rPr lang="en-US" sz="1000" kern="0" dirty="0">
                <a:solidFill>
                  <a:schemeClr val="tx1"/>
                </a:solidFill>
              </a:rPr>
              <a:t>Lisa King </a:t>
            </a:r>
            <a:endParaRPr lang="en-US" sz="1000" kern="0" dirty="0" smtClean="0">
              <a:solidFill>
                <a:schemeClr val="tx1"/>
              </a:solidFill>
            </a:endParaRPr>
          </a:p>
          <a:p>
            <a:r>
              <a:rPr lang="en-US" sz="1000" kern="0" dirty="0">
                <a:solidFill>
                  <a:schemeClr val="tx1"/>
                </a:solidFill>
              </a:rPr>
              <a:t>Lisa Oliver </a:t>
            </a:r>
          </a:p>
          <a:p>
            <a:endParaRPr lang="en-US" sz="1000" kern="0" dirty="0">
              <a:solidFill>
                <a:schemeClr val="tx1"/>
              </a:solidFill>
            </a:endParaRPr>
          </a:p>
          <a:p>
            <a:endParaRPr lang="en-US" sz="1000" kern="0" dirty="0">
              <a:solidFill>
                <a:schemeClr val="tx1"/>
              </a:solidFill>
            </a:endParaRPr>
          </a:p>
        </p:txBody>
      </p:sp>
    </p:spTree>
    <p:extLst>
      <p:ext uri="{BB962C8B-B14F-4D97-AF65-F5344CB8AC3E}">
        <p14:creationId xmlns:p14="http://schemas.microsoft.com/office/powerpoint/2010/main" val="2348859359"/>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7</a:t>
            </a:fld>
            <a:endParaRPr lang="en-US"/>
          </a:p>
        </p:txBody>
      </p:sp>
      <p:sp>
        <p:nvSpPr>
          <p:cNvPr id="3" name="Title 2"/>
          <p:cNvSpPr>
            <a:spLocks noGrp="1"/>
          </p:cNvSpPr>
          <p:nvPr>
            <p:ph type="title"/>
          </p:nvPr>
        </p:nvSpPr>
        <p:spPr>
          <a:xfrm>
            <a:off x="762000" y="438150"/>
            <a:ext cx="7467600" cy="744300"/>
          </a:xfrm>
        </p:spPr>
        <p:txBody>
          <a:bodyPr/>
          <a:lstStyle/>
          <a:p>
            <a:r>
              <a:rPr lang="en-US" dirty="0" smtClean="0"/>
              <a:t>RECOGNIZING 20 </a:t>
            </a:r>
            <a:r>
              <a:rPr lang="en-CA" dirty="0"/>
              <a:t>YEAR AWARDS</a:t>
            </a:r>
            <a:endParaRPr lang="en-US" dirty="0"/>
          </a:p>
        </p:txBody>
      </p:sp>
      <p:sp>
        <p:nvSpPr>
          <p:cNvPr id="8" name="Text Placeholder 6"/>
          <p:cNvSpPr>
            <a:spLocks noGrp="1"/>
          </p:cNvSpPr>
          <p:nvPr>
            <p:ph type="body" idx="11"/>
          </p:nvPr>
        </p:nvSpPr>
        <p:spPr>
          <a:xfrm>
            <a:off x="228601" y="1504950"/>
            <a:ext cx="1524000" cy="3429000"/>
          </a:xfrm>
        </p:spPr>
        <p:txBody>
          <a:bodyPr/>
          <a:lstStyle/>
          <a:p>
            <a:r>
              <a:rPr lang="en-US" sz="1000" dirty="0">
                <a:solidFill>
                  <a:schemeClr val="tx1"/>
                </a:solidFill>
              </a:rPr>
              <a:t>Michelle Lynn Hogan </a:t>
            </a:r>
          </a:p>
          <a:p>
            <a:r>
              <a:rPr lang="en-US" sz="1000" dirty="0">
                <a:solidFill>
                  <a:schemeClr val="tx1"/>
                </a:solidFill>
              </a:rPr>
              <a:t>Michelle </a:t>
            </a:r>
            <a:r>
              <a:rPr lang="en-US" sz="1000" dirty="0" err="1">
                <a:solidFill>
                  <a:schemeClr val="tx1"/>
                </a:solidFill>
              </a:rPr>
              <a:t>Pursey</a:t>
            </a:r>
            <a:r>
              <a:rPr lang="en-US" sz="1000" dirty="0">
                <a:solidFill>
                  <a:schemeClr val="tx1"/>
                </a:solidFill>
              </a:rPr>
              <a:t> </a:t>
            </a:r>
          </a:p>
          <a:p>
            <a:r>
              <a:rPr lang="en-US" sz="1000" dirty="0">
                <a:solidFill>
                  <a:schemeClr val="tx1"/>
                </a:solidFill>
              </a:rPr>
              <a:t>Miranda Driscoll</a:t>
            </a:r>
          </a:p>
          <a:p>
            <a:r>
              <a:rPr lang="en-US" sz="1000" dirty="0">
                <a:solidFill>
                  <a:schemeClr val="tx1"/>
                </a:solidFill>
              </a:rPr>
              <a:t>Nancy </a:t>
            </a:r>
            <a:r>
              <a:rPr lang="en-US" sz="1000" dirty="0" err="1">
                <a:solidFill>
                  <a:schemeClr val="tx1"/>
                </a:solidFill>
              </a:rPr>
              <a:t>Flemming</a:t>
            </a:r>
            <a:r>
              <a:rPr lang="en-US" sz="1000" dirty="0">
                <a:solidFill>
                  <a:schemeClr val="tx1"/>
                </a:solidFill>
              </a:rPr>
              <a:t> </a:t>
            </a:r>
          </a:p>
          <a:p>
            <a:r>
              <a:rPr lang="en-US" sz="1000" dirty="0">
                <a:solidFill>
                  <a:schemeClr val="tx1"/>
                </a:solidFill>
              </a:rPr>
              <a:t>Nancy Holland </a:t>
            </a:r>
          </a:p>
          <a:p>
            <a:r>
              <a:rPr lang="en-US" sz="1000" dirty="0">
                <a:solidFill>
                  <a:schemeClr val="tx1"/>
                </a:solidFill>
              </a:rPr>
              <a:t>Nancy McDonald </a:t>
            </a:r>
          </a:p>
          <a:p>
            <a:r>
              <a:rPr lang="en-US" sz="1000" dirty="0">
                <a:solidFill>
                  <a:schemeClr val="tx1"/>
                </a:solidFill>
              </a:rPr>
              <a:t>Nancy Power </a:t>
            </a:r>
          </a:p>
          <a:p>
            <a:r>
              <a:rPr lang="en-US" sz="1000" dirty="0">
                <a:solidFill>
                  <a:schemeClr val="tx1"/>
                </a:solidFill>
              </a:rPr>
              <a:t>Nancy Wells</a:t>
            </a:r>
          </a:p>
          <a:p>
            <a:r>
              <a:rPr lang="en-US" sz="1000" dirty="0">
                <a:solidFill>
                  <a:schemeClr val="tx1"/>
                </a:solidFill>
              </a:rPr>
              <a:t>Nancy </a:t>
            </a:r>
            <a:r>
              <a:rPr lang="en-US" sz="1000" dirty="0" err="1">
                <a:solidFill>
                  <a:schemeClr val="tx1"/>
                </a:solidFill>
              </a:rPr>
              <a:t>Woodington</a:t>
            </a:r>
            <a:r>
              <a:rPr lang="en-US" sz="1000" dirty="0">
                <a:solidFill>
                  <a:schemeClr val="tx1"/>
                </a:solidFill>
              </a:rPr>
              <a:t> </a:t>
            </a:r>
          </a:p>
          <a:p>
            <a:r>
              <a:rPr lang="en-US" sz="1000" dirty="0">
                <a:solidFill>
                  <a:schemeClr val="tx1"/>
                </a:solidFill>
              </a:rPr>
              <a:t>Natalie Coughlin-McInnis</a:t>
            </a:r>
          </a:p>
          <a:p>
            <a:r>
              <a:rPr lang="en-US" sz="1000" dirty="0">
                <a:solidFill>
                  <a:schemeClr val="tx1"/>
                </a:solidFill>
              </a:rPr>
              <a:t>Nicole Peters-</a:t>
            </a:r>
            <a:r>
              <a:rPr lang="en-US" sz="1000" dirty="0" err="1">
                <a:solidFill>
                  <a:schemeClr val="tx1"/>
                </a:solidFill>
              </a:rPr>
              <a:t>Vuozzo</a:t>
            </a:r>
            <a:endParaRPr lang="en-US" sz="1000" dirty="0">
              <a:solidFill>
                <a:schemeClr val="tx1"/>
              </a:solidFill>
            </a:endParaRPr>
          </a:p>
          <a:p>
            <a:r>
              <a:rPr lang="en-US" sz="1000" dirty="0">
                <a:solidFill>
                  <a:schemeClr val="tx1"/>
                </a:solidFill>
              </a:rPr>
              <a:t>Nora McKenna </a:t>
            </a:r>
          </a:p>
          <a:p>
            <a:r>
              <a:rPr lang="en-US" sz="1000" dirty="0">
                <a:solidFill>
                  <a:schemeClr val="tx1"/>
                </a:solidFill>
              </a:rPr>
              <a:t>Noreen </a:t>
            </a:r>
            <a:r>
              <a:rPr lang="en-US" sz="1000" dirty="0" err="1">
                <a:solidFill>
                  <a:schemeClr val="tx1"/>
                </a:solidFill>
              </a:rPr>
              <a:t>Landrigan</a:t>
            </a:r>
            <a:r>
              <a:rPr lang="en-US" sz="1000" dirty="0">
                <a:solidFill>
                  <a:schemeClr val="tx1"/>
                </a:solidFill>
              </a:rPr>
              <a:t> </a:t>
            </a:r>
          </a:p>
          <a:p>
            <a:r>
              <a:rPr lang="en-US" sz="1000" dirty="0">
                <a:solidFill>
                  <a:schemeClr val="tx1"/>
                </a:solidFill>
              </a:rPr>
              <a:t>Pamela </a:t>
            </a:r>
            <a:r>
              <a:rPr lang="en-US" sz="1000" dirty="0" err="1">
                <a:solidFill>
                  <a:schemeClr val="tx1"/>
                </a:solidFill>
              </a:rPr>
              <a:t>Handrahan</a:t>
            </a:r>
            <a:r>
              <a:rPr lang="en-US" sz="1000" dirty="0">
                <a:solidFill>
                  <a:schemeClr val="tx1"/>
                </a:solidFill>
              </a:rPr>
              <a:t> </a:t>
            </a:r>
          </a:p>
          <a:p>
            <a:r>
              <a:rPr lang="en-US" sz="1000" dirty="0">
                <a:solidFill>
                  <a:schemeClr val="tx1"/>
                </a:solidFill>
              </a:rPr>
              <a:t>Pamela Wright </a:t>
            </a:r>
          </a:p>
          <a:p>
            <a:endParaRPr lang="en-US" dirty="0"/>
          </a:p>
        </p:txBody>
      </p:sp>
      <p:sp>
        <p:nvSpPr>
          <p:cNvPr id="10" name="Text Placeholder 6"/>
          <p:cNvSpPr>
            <a:spLocks noGrp="1"/>
          </p:cNvSpPr>
          <p:nvPr>
            <p:ph type="body" idx="11"/>
          </p:nvPr>
        </p:nvSpPr>
        <p:spPr>
          <a:xfrm>
            <a:off x="1828800" y="1504950"/>
            <a:ext cx="1524000" cy="3429000"/>
          </a:xfrm>
        </p:spPr>
        <p:txBody>
          <a:bodyPr/>
          <a:lstStyle/>
          <a:p>
            <a:r>
              <a:rPr lang="en-US" sz="1000" dirty="0">
                <a:solidFill>
                  <a:schemeClr val="tx1"/>
                </a:solidFill>
              </a:rPr>
              <a:t>Paul </a:t>
            </a:r>
            <a:r>
              <a:rPr lang="en-US" sz="1000" dirty="0" err="1">
                <a:solidFill>
                  <a:schemeClr val="tx1"/>
                </a:solidFill>
              </a:rPr>
              <a:t>Zakem</a:t>
            </a:r>
            <a:r>
              <a:rPr lang="en-US" sz="1000" dirty="0">
                <a:solidFill>
                  <a:schemeClr val="tx1"/>
                </a:solidFill>
              </a:rPr>
              <a:t> </a:t>
            </a:r>
          </a:p>
          <a:p>
            <a:r>
              <a:rPr lang="en-US" sz="1000" dirty="0">
                <a:solidFill>
                  <a:schemeClr val="tx1"/>
                </a:solidFill>
              </a:rPr>
              <a:t>Paula </a:t>
            </a:r>
            <a:r>
              <a:rPr lang="en-US" sz="1000" dirty="0" err="1">
                <a:solidFill>
                  <a:schemeClr val="tx1"/>
                </a:solidFill>
              </a:rPr>
              <a:t>Triantifillou</a:t>
            </a:r>
            <a:endParaRPr lang="en-US" sz="1000" dirty="0">
              <a:solidFill>
                <a:schemeClr val="tx1"/>
              </a:solidFill>
            </a:endParaRPr>
          </a:p>
          <a:p>
            <a:r>
              <a:rPr lang="en-US" sz="1000" dirty="0">
                <a:solidFill>
                  <a:schemeClr val="tx1"/>
                </a:solidFill>
              </a:rPr>
              <a:t>Rebecca Jean MacDonald </a:t>
            </a:r>
          </a:p>
          <a:p>
            <a:r>
              <a:rPr lang="en-US" sz="1000" dirty="0">
                <a:solidFill>
                  <a:schemeClr val="tx1"/>
                </a:solidFill>
              </a:rPr>
              <a:t>Rennie Perry </a:t>
            </a:r>
          </a:p>
          <a:p>
            <a:r>
              <a:rPr lang="en-US" sz="1000" dirty="0">
                <a:solidFill>
                  <a:schemeClr val="tx1"/>
                </a:solidFill>
              </a:rPr>
              <a:t>Rhonda Johnston </a:t>
            </a:r>
          </a:p>
          <a:p>
            <a:r>
              <a:rPr lang="en-US" sz="1000" dirty="0">
                <a:solidFill>
                  <a:schemeClr val="tx1"/>
                </a:solidFill>
              </a:rPr>
              <a:t>Rhonda MacPherson</a:t>
            </a:r>
          </a:p>
          <a:p>
            <a:r>
              <a:rPr lang="en-US" sz="1000" dirty="0">
                <a:solidFill>
                  <a:schemeClr val="tx1"/>
                </a:solidFill>
              </a:rPr>
              <a:t>Richard Arsenault </a:t>
            </a:r>
          </a:p>
          <a:p>
            <a:r>
              <a:rPr lang="en-US" sz="1000" dirty="0" err="1">
                <a:solidFill>
                  <a:schemeClr val="tx1"/>
                </a:solidFill>
              </a:rPr>
              <a:t>Rizpah</a:t>
            </a:r>
            <a:r>
              <a:rPr lang="en-US" sz="1000" dirty="0">
                <a:solidFill>
                  <a:schemeClr val="tx1"/>
                </a:solidFill>
              </a:rPr>
              <a:t> Kennedy </a:t>
            </a:r>
          </a:p>
          <a:p>
            <a:r>
              <a:rPr lang="en-US" sz="1000" dirty="0">
                <a:solidFill>
                  <a:schemeClr val="tx1"/>
                </a:solidFill>
              </a:rPr>
              <a:t>Robbie Shaw </a:t>
            </a:r>
          </a:p>
          <a:p>
            <a:r>
              <a:rPr lang="en-US" sz="1000" dirty="0">
                <a:solidFill>
                  <a:schemeClr val="tx1"/>
                </a:solidFill>
              </a:rPr>
              <a:t>Robin Laird </a:t>
            </a:r>
          </a:p>
          <a:p>
            <a:r>
              <a:rPr lang="en-US" sz="1000" dirty="0">
                <a:solidFill>
                  <a:schemeClr val="tx1"/>
                </a:solidFill>
              </a:rPr>
              <a:t>Rochelle Cochrane</a:t>
            </a:r>
          </a:p>
          <a:p>
            <a:r>
              <a:rPr lang="en-US" sz="1000" dirty="0">
                <a:solidFill>
                  <a:schemeClr val="tx1"/>
                </a:solidFill>
              </a:rPr>
              <a:t>Sally </a:t>
            </a:r>
            <a:r>
              <a:rPr lang="en-US" sz="1000" dirty="0" err="1">
                <a:solidFill>
                  <a:schemeClr val="tx1"/>
                </a:solidFill>
              </a:rPr>
              <a:t>Costain</a:t>
            </a:r>
            <a:r>
              <a:rPr lang="en-US" sz="1000" dirty="0">
                <a:solidFill>
                  <a:schemeClr val="tx1"/>
                </a:solidFill>
              </a:rPr>
              <a:t> </a:t>
            </a:r>
          </a:p>
          <a:p>
            <a:r>
              <a:rPr lang="en-US" sz="1000" dirty="0">
                <a:solidFill>
                  <a:schemeClr val="tx1"/>
                </a:solidFill>
              </a:rPr>
              <a:t>Sandra MacKay</a:t>
            </a:r>
          </a:p>
          <a:p>
            <a:r>
              <a:rPr lang="en-US" sz="1000" dirty="0">
                <a:solidFill>
                  <a:schemeClr val="tx1"/>
                </a:solidFill>
              </a:rPr>
              <a:t>Sandra MacKinnon </a:t>
            </a:r>
          </a:p>
          <a:p>
            <a:r>
              <a:rPr lang="en-US" sz="1000" dirty="0">
                <a:solidFill>
                  <a:schemeClr val="tx1"/>
                </a:solidFill>
              </a:rPr>
              <a:t>Sandra Miller </a:t>
            </a:r>
          </a:p>
          <a:p>
            <a:endParaRPr lang="en-US" dirty="0"/>
          </a:p>
        </p:txBody>
      </p:sp>
      <p:sp>
        <p:nvSpPr>
          <p:cNvPr id="12" name="Text Placeholder 6"/>
          <p:cNvSpPr>
            <a:spLocks noGrp="1"/>
          </p:cNvSpPr>
          <p:nvPr>
            <p:ph type="body" idx="11"/>
          </p:nvPr>
        </p:nvSpPr>
        <p:spPr>
          <a:xfrm>
            <a:off x="3429001" y="1504950"/>
            <a:ext cx="1524000" cy="3429000"/>
          </a:xfrm>
        </p:spPr>
        <p:txBody>
          <a:bodyPr/>
          <a:lstStyle/>
          <a:p>
            <a:r>
              <a:rPr lang="en-US" sz="1000" dirty="0">
                <a:solidFill>
                  <a:schemeClr val="tx1"/>
                </a:solidFill>
              </a:rPr>
              <a:t>Sarah Jones</a:t>
            </a:r>
          </a:p>
          <a:p>
            <a:r>
              <a:rPr lang="en-US" sz="1000" dirty="0">
                <a:solidFill>
                  <a:schemeClr val="tx1"/>
                </a:solidFill>
              </a:rPr>
              <a:t>Sasha </a:t>
            </a:r>
            <a:r>
              <a:rPr lang="en-US" sz="1000" dirty="0" err="1">
                <a:solidFill>
                  <a:schemeClr val="tx1"/>
                </a:solidFill>
              </a:rPr>
              <a:t>O’Hanley</a:t>
            </a:r>
            <a:r>
              <a:rPr lang="en-US" sz="1000" dirty="0">
                <a:solidFill>
                  <a:schemeClr val="tx1"/>
                </a:solidFill>
              </a:rPr>
              <a:t> </a:t>
            </a:r>
          </a:p>
          <a:p>
            <a:r>
              <a:rPr lang="en-US" sz="1000" dirty="0">
                <a:solidFill>
                  <a:schemeClr val="tx1"/>
                </a:solidFill>
              </a:rPr>
              <a:t>Scott Gallant </a:t>
            </a:r>
          </a:p>
          <a:p>
            <a:r>
              <a:rPr lang="en-US" sz="1000" dirty="0">
                <a:solidFill>
                  <a:schemeClr val="tx1"/>
                </a:solidFill>
              </a:rPr>
              <a:t>Sharon Curley-Gosse</a:t>
            </a:r>
          </a:p>
          <a:p>
            <a:r>
              <a:rPr lang="en-US" sz="1000" dirty="0">
                <a:solidFill>
                  <a:schemeClr val="tx1"/>
                </a:solidFill>
              </a:rPr>
              <a:t>Sharon MacDougall</a:t>
            </a:r>
          </a:p>
          <a:p>
            <a:r>
              <a:rPr lang="en-US" sz="1000" dirty="0">
                <a:solidFill>
                  <a:schemeClr val="tx1"/>
                </a:solidFill>
              </a:rPr>
              <a:t>Shauna </a:t>
            </a:r>
            <a:r>
              <a:rPr lang="en-US" sz="1000" dirty="0" err="1">
                <a:solidFill>
                  <a:schemeClr val="tx1"/>
                </a:solidFill>
              </a:rPr>
              <a:t>MacKinley</a:t>
            </a:r>
            <a:r>
              <a:rPr lang="en-US" sz="1000" dirty="0">
                <a:solidFill>
                  <a:schemeClr val="tx1"/>
                </a:solidFill>
              </a:rPr>
              <a:t> </a:t>
            </a:r>
          </a:p>
          <a:p>
            <a:r>
              <a:rPr lang="en-US" sz="1000" dirty="0">
                <a:solidFill>
                  <a:schemeClr val="tx1"/>
                </a:solidFill>
              </a:rPr>
              <a:t>Shelley </a:t>
            </a:r>
            <a:r>
              <a:rPr lang="en-US" sz="1000" dirty="0" err="1">
                <a:solidFill>
                  <a:schemeClr val="tx1"/>
                </a:solidFill>
              </a:rPr>
              <a:t>MacFadyen</a:t>
            </a:r>
            <a:r>
              <a:rPr lang="en-US" sz="1000" dirty="0">
                <a:solidFill>
                  <a:schemeClr val="tx1"/>
                </a:solidFill>
              </a:rPr>
              <a:t> </a:t>
            </a:r>
          </a:p>
          <a:p>
            <a:r>
              <a:rPr lang="en-US" sz="1000" dirty="0">
                <a:solidFill>
                  <a:schemeClr val="tx1"/>
                </a:solidFill>
              </a:rPr>
              <a:t>Shelley Morrell</a:t>
            </a:r>
          </a:p>
          <a:p>
            <a:r>
              <a:rPr lang="en-US" sz="1000" dirty="0">
                <a:solidFill>
                  <a:schemeClr val="tx1"/>
                </a:solidFill>
              </a:rPr>
              <a:t>Sherri MacKinnon </a:t>
            </a:r>
          </a:p>
          <a:p>
            <a:r>
              <a:rPr lang="en-US" sz="1000" dirty="0">
                <a:solidFill>
                  <a:schemeClr val="tx1"/>
                </a:solidFill>
              </a:rPr>
              <a:t>Sherry Kingman </a:t>
            </a:r>
          </a:p>
          <a:p>
            <a:r>
              <a:rPr lang="en-US" sz="1000" dirty="0">
                <a:solidFill>
                  <a:schemeClr val="tx1"/>
                </a:solidFill>
              </a:rPr>
              <a:t>Shirley Boulet </a:t>
            </a:r>
          </a:p>
          <a:p>
            <a:r>
              <a:rPr lang="en-US" sz="1000" dirty="0">
                <a:solidFill>
                  <a:schemeClr val="tx1"/>
                </a:solidFill>
              </a:rPr>
              <a:t>Sonia Wallace </a:t>
            </a:r>
          </a:p>
          <a:p>
            <a:r>
              <a:rPr lang="en-US" sz="1000" dirty="0">
                <a:solidFill>
                  <a:schemeClr val="tx1"/>
                </a:solidFill>
              </a:rPr>
              <a:t>Sonya </a:t>
            </a:r>
            <a:r>
              <a:rPr lang="en-US" sz="1000" dirty="0" err="1">
                <a:solidFill>
                  <a:schemeClr val="tx1"/>
                </a:solidFill>
              </a:rPr>
              <a:t>Bladerstone</a:t>
            </a:r>
            <a:r>
              <a:rPr lang="en-US" sz="1000" dirty="0">
                <a:solidFill>
                  <a:schemeClr val="tx1"/>
                </a:solidFill>
              </a:rPr>
              <a:t> </a:t>
            </a:r>
          </a:p>
          <a:p>
            <a:r>
              <a:rPr lang="en-US" sz="1000" dirty="0">
                <a:solidFill>
                  <a:schemeClr val="tx1"/>
                </a:solidFill>
              </a:rPr>
              <a:t>Susan </a:t>
            </a:r>
            <a:r>
              <a:rPr lang="en-US" sz="1000" dirty="0" err="1">
                <a:solidFill>
                  <a:schemeClr val="tx1"/>
                </a:solidFill>
              </a:rPr>
              <a:t>Clory</a:t>
            </a:r>
            <a:r>
              <a:rPr lang="en-US" sz="1000" dirty="0">
                <a:solidFill>
                  <a:schemeClr val="tx1"/>
                </a:solidFill>
              </a:rPr>
              <a:t> </a:t>
            </a:r>
          </a:p>
          <a:p>
            <a:r>
              <a:rPr lang="en-US" sz="1000" dirty="0">
                <a:solidFill>
                  <a:schemeClr val="tx1"/>
                </a:solidFill>
              </a:rPr>
              <a:t>Susan </a:t>
            </a:r>
            <a:r>
              <a:rPr lang="en-US" sz="1000" dirty="0" smtClean="0">
                <a:solidFill>
                  <a:schemeClr val="tx1"/>
                </a:solidFill>
              </a:rPr>
              <a:t>Doucette</a:t>
            </a:r>
            <a:endParaRPr lang="en-US" sz="1000" dirty="0">
              <a:solidFill>
                <a:schemeClr val="tx1"/>
              </a:solidFill>
            </a:endParaRPr>
          </a:p>
        </p:txBody>
      </p:sp>
      <p:sp>
        <p:nvSpPr>
          <p:cNvPr id="14" name="Text Placeholder 6"/>
          <p:cNvSpPr>
            <a:spLocks noGrp="1"/>
          </p:cNvSpPr>
          <p:nvPr>
            <p:ph type="body" idx="11"/>
          </p:nvPr>
        </p:nvSpPr>
        <p:spPr>
          <a:xfrm>
            <a:off x="4876800" y="1504950"/>
            <a:ext cx="1524000" cy="3429000"/>
          </a:xfrm>
        </p:spPr>
        <p:txBody>
          <a:bodyPr/>
          <a:lstStyle/>
          <a:p>
            <a:r>
              <a:rPr lang="en-US" sz="1000" dirty="0">
                <a:solidFill>
                  <a:schemeClr val="tx1"/>
                </a:solidFill>
              </a:rPr>
              <a:t>Tammy Smith </a:t>
            </a:r>
          </a:p>
          <a:p>
            <a:r>
              <a:rPr lang="en-US" sz="1000" dirty="0">
                <a:solidFill>
                  <a:schemeClr val="tx1"/>
                </a:solidFill>
              </a:rPr>
              <a:t>Tanya MacDonald </a:t>
            </a:r>
          </a:p>
          <a:p>
            <a:r>
              <a:rPr lang="en-US" sz="1000" dirty="0">
                <a:solidFill>
                  <a:schemeClr val="tx1"/>
                </a:solidFill>
              </a:rPr>
              <a:t>Tara Arsenault </a:t>
            </a:r>
          </a:p>
          <a:p>
            <a:r>
              <a:rPr lang="en-US" sz="1000" dirty="0">
                <a:solidFill>
                  <a:schemeClr val="tx1"/>
                </a:solidFill>
              </a:rPr>
              <a:t>Terri Doucette</a:t>
            </a:r>
          </a:p>
          <a:p>
            <a:r>
              <a:rPr lang="en-US" sz="1000" dirty="0">
                <a:solidFill>
                  <a:schemeClr val="tx1"/>
                </a:solidFill>
              </a:rPr>
              <a:t>Tracy MacKay </a:t>
            </a:r>
          </a:p>
          <a:p>
            <a:r>
              <a:rPr lang="en-US" sz="1000" dirty="0">
                <a:solidFill>
                  <a:schemeClr val="tx1"/>
                </a:solidFill>
              </a:rPr>
              <a:t>Tracy Richards-Cole </a:t>
            </a:r>
          </a:p>
          <a:p>
            <a:r>
              <a:rPr lang="en-US" sz="1000" dirty="0">
                <a:solidFill>
                  <a:schemeClr val="tx1"/>
                </a:solidFill>
              </a:rPr>
              <a:t>Trina </a:t>
            </a:r>
            <a:r>
              <a:rPr lang="en-US" sz="1000" dirty="0" err="1">
                <a:solidFill>
                  <a:schemeClr val="tx1"/>
                </a:solidFill>
              </a:rPr>
              <a:t>Tremere</a:t>
            </a:r>
            <a:r>
              <a:rPr lang="en-US" sz="1000" dirty="0">
                <a:solidFill>
                  <a:schemeClr val="tx1"/>
                </a:solidFill>
              </a:rPr>
              <a:t> </a:t>
            </a:r>
          </a:p>
          <a:p>
            <a:r>
              <a:rPr lang="en-US" sz="1000" dirty="0" err="1">
                <a:solidFill>
                  <a:schemeClr val="tx1"/>
                </a:solidFill>
              </a:rPr>
              <a:t>Virgina</a:t>
            </a:r>
            <a:r>
              <a:rPr lang="en-US" sz="1000" dirty="0">
                <a:solidFill>
                  <a:schemeClr val="tx1"/>
                </a:solidFill>
              </a:rPr>
              <a:t> Duncan </a:t>
            </a:r>
          </a:p>
          <a:p>
            <a:r>
              <a:rPr lang="en-US" sz="1000" dirty="0">
                <a:solidFill>
                  <a:schemeClr val="tx1"/>
                </a:solidFill>
              </a:rPr>
              <a:t>Wade </a:t>
            </a:r>
            <a:r>
              <a:rPr lang="en-US" sz="1000" dirty="0" err="1">
                <a:solidFill>
                  <a:schemeClr val="tx1"/>
                </a:solidFill>
              </a:rPr>
              <a:t>Norquay</a:t>
            </a:r>
            <a:r>
              <a:rPr lang="en-US" sz="1000" dirty="0">
                <a:solidFill>
                  <a:schemeClr val="tx1"/>
                </a:solidFill>
              </a:rPr>
              <a:t> </a:t>
            </a:r>
          </a:p>
          <a:p>
            <a:r>
              <a:rPr lang="en-US" sz="1000" dirty="0">
                <a:solidFill>
                  <a:schemeClr val="tx1"/>
                </a:solidFill>
              </a:rPr>
              <a:t>Wilfred Butler </a:t>
            </a:r>
          </a:p>
          <a:p>
            <a:endParaRPr lang="en-US" sz="1000" dirty="0">
              <a:solidFill>
                <a:schemeClr val="tx1"/>
              </a:solidFill>
            </a:endParaRPr>
          </a:p>
        </p:txBody>
      </p:sp>
    </p:spTree>
    <p:extLst>
      <p:ext uri="{BB962C8B-B14F-4D97-AF65-F5344CB8AC3E}">
        <p14:creationId xmlns:p14="http://schemas.microsoft.com/office/powerpoint/2010/main" val="167008511"/>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8</a:t>
            </a:fld>
            <a:endParaRPr lang="en-US"/>
          </a:p>
        </p:txBody>
      </p:sp>
      <p:sp>
        <p:nvSpPr>
          <p:cNvPr id="3" name="Title 2"/>
          <p:cNvSpPr>
            <a:spLocks noGrp="1"/>
          </p:cNvSpPr>
          <p:nvPr>
            <p:ph type="title"/>
          </p:nvPr>
        </p:nvSpPr>
        <p:spPr>
          <a:xfrm>
            <a:off x="304800" y="3333750"/>
            <a:ext cx="8534400" cy="1219200"/>
          </a:xfrm>
        </p:spPr>
        <p:txBody>
          <a:bodyPr/>
          <a:lstStyle/>
          <a:p>
            <a:r>
              <a:rPr lang="en-US" sz="5400" dirty="0" smtClean="0">
                <a:ln w="9000" cmpd="sng">
                  <a:solidFill>
                    <a:schemeClr val="accent2">
                      <a:lumMod val="50000"/>
                    </a:schemeClr>
                  </a:solidFill>
                  <a:prstDash val="solid"/>
                </a:ln>
                <a:solidFill>
                  <a:srgbClr val="58BCB6"/>
                </a:solidFill>
                <a:effectLst>
                  <a:reflection blurRad="12700" stA="28000" endPos="45000" dist="1000" dir="5400000" sy="-100000" algn="bl" rotWithShape="0"/>
                </a:effectLst>
              </a:rPr>
              <a:t>25 </a:t>
            </a:r>
            <a:r>
              <a:rPr lang="en-US" sz="5400" dirty="0" smtClean="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rPr>
              <a:t>YEAR MILESTONES</a:t>
            </a:r>
            <a:endParaRPr lang="en-US" sz="5400" dirty="0">
              <a:ln w="9000" cmpd="sng">
                <a:solidFill>
                  <a:schemeClr val="accent2">
                    <a:lumMod val="50000"/>
                  </a:schemeClr>
                </a:solidFill>
                <a:prstDash val="solid"/>
              </a:ln>
              <a:solidFill>
                <a:schemeClr val="accent2">
                  <a:lumMod val="75000"/>
                </a:schemeClr>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020"/>
            <a:ext cx="1935480" cy="1935480"/>
          </a:xfrm>
          <a:prstGeom prst="rect">
            <a:avLst/>
          </a:prstGeom>
        </p:spPr>
      </p:pic>
    </p:spTree>
    <p:extLst>
      <p:ext uri="{BB962C8B-B14F-4D97-AF65-F5344CB8AC3E}">
        <p14:creationId xmlns:p14="http://schemas.microsoft.com/office/powerpoint/2010/main" val="361824085"/>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06A5C9CB-E1BC-D448-A930-E4C453A32F4A}" type="slidenum">
              <a:rPr lang="en-CA" smtClean="0"/>
              <a:pPr>
                <a:defRPr/>
              </a:pPr>
              <a:t>9</a:t>
            </a:fld>
            <a:endParaRPr lang="en-US"/>
          </a:p>
        </p:txBody>
      </p:sp>
      <p:sp>
        <p:nvSpPr>
          <p:cNvPr id="3" name="Title 2"/>
          <p:cNvSpPr>
            <a:spLocks noGrp="1"/>
          </p:cNvSpPr>
          <p:nvPr>
            <p:ph type="title"/>
          </p:nvPr>
        </p:nvSpPr>
        <p:spPr/>
        <p:txBody>
          <a:bodyPr/>
          <a:lstStyle/>
          <a:p>
            <a:r>
              <a:rPr lang="en-US" dirty="0" smtClean="0"/>
              <a:t>RECOGNIZING 25 </a:t>
            </a:r>
            <a:r>
              <a:rPr lang="en-CA" dirty="0" smtClean="0"/>
              <a:t>YEAR </a:t>
            </a:r>
            <a:r>
              <a:rPr lang="en-CA" dirty="0"/>
              <a:t>AWARDS</a:t>
            </a:r>
            <a:endParaRPr lang="en-US" dirty="0"/>
          </a:p>
        </p:txBody>
      </p:sp>
      <p:sp>
        <p:nvSpPr>
          <p:cNvPr id="4" name="Text Placeholder 3"/>
          <p:cNvSpPr>
            <a:spLocks noGrp="1"/>
          </p:cNvSpPr>
          <p:nvPr>
            <p:ph type="body" idx="1"/>
          </p:nvPr>
        </p:nvSpPr>
        <p:spPr>
          <a:xfrm>
            <a:off x="228599" y="1428751"/>
            <a:ext cx="1219200" cy="3479763"/>
          </a:xfrm>
        </p:spPr>
        <p:txBody>
          <a:bodyPr/>
          <a:lstStyle/>
          <a:p>
            <a:r>
              <a:rPr lang="en-US" sz="1000" dirty="0">
                <a:solidFill>
                  <a:schemeClr val="tx1"/>
                </a:solidFill>
              </a:rPr>
              <a:t>Annette Hollis </a:t>
            </a:r>
          </a:p>
          <a:p>
            <a:r>
              <a:rPr lang="en-US" sz="1000" dirty="0">
                <a:solidFill>
                  <a:schemeClr val="tx1"/>
                </a:solidFill>
              </a:rPr>
              <a:t>Anthony Coker </a:t>
            </a:r>
          </a:p>
          <a:p>
            <a:r>
              <a:rPr lang="en-US" sz="1000" dirty="0">
                <a:solidFill>
                  <a:schemeClr val="tx1"/>
                </a:solidFill>
              </a:rPr>
              <a:t>Betty Auld</a:t>
            </a:r>
          </a:p>
          <a:p>
            <a:r>
              <a:rPr lang="en-US" sz="1000" dirty="0">
                <a:solidFill>
                  <a:schemeClr val="tx1"/>
                </a:solidFill>
              </a:rPr>
              <a:t>Betty Jean Wedge </a:t>
            </a:r>
          </a:p>
          <a:p>
            <a:r>
              <a:rPr lang="en-US" sz="1000" dirty="0">
                <a:solidFill>
                  <a:schemeClr val="tx1"/>
                </a:solidFill>
              </a:rPr>
              <a:t>Betty MacDougall </a:t>
            </a:r>
          </a:p>
          <a:p>
            <a:r>
              <a:rPr lang="en-US" sz="1000" dirty="0">
                <a:solidFill>
                  <a:schemeClr val="tx1"/>
                </a:solidFill>
              </a:rPr>
              <a:t>Candi Mackey </a:t>
            </a:r>
          </a:p>
          <a:p>
            <a:r>
              <a:rPr lang="en-US" sz="1000" dirty="0">
                <a:solidFill>
                  <a:schemeClr val="tx1"/>
                </a:solidFill>
              </a:rPr>
              <a:t>Carl Burke </a:t>
            </a:r>
          </a:p>
          <a:p>
            <a:r>
              <a:rPr lang="en-US" sz="1000" dirty="0">
                <a:solidFill>
                  <a:schemeClr val="tx1"/>
                </a:solidFill>
              </a:rPr>
              <a:t>Cathy Williams </a:t>
            </a:r>
          </a:p>
          <a:p>
            <a:r>
              <a:rPr lang="en-US" sz="1000" dirty="0">
                <a:solidFill>
                  <a:schemeClr val="tx1"/>
                </a:solidFill>
              </a:rPr>
              <a:t>Charlene Drake </a:t>
            </a:r>
          </a:p>
          <a:p>
            <a:r>
              <a:rPr lang="en-US" sz="1000" dirty="0">
                <a:solidFill>
                  <a:schemeClr val="tx1"/>
                </a:solidFill>
              </a:rPr>
              <a:t>Charlene Somers </a:t>
            </a:r>
          </a:p>
          <a:p>
            <a:r>
              <a:rPr lang="en-US" sz="1000" dirty="0">
                <a:solidFill>
                  <a:schemeClr val="tx1"/>
                </a:solidFill>
              </a:rPr>
              <a:t>Cheryl Cahill</a:t>
            </a:r>
          </a:p>
          <a:p>
            <a:r>
              <a:rPr lang="en-US" sz="1000" dirty="0">
                <a:solidFill>
                  <a:schemeClr val="tx1"/>
                </a:solidFill>
              </a:rPr>
              <a:t>Dawna Ramsay </a:t>
            </a:r>
          </a:p>
          <a:p>
            <a:r>
              <a:rPr lang="en-US" sz="1000" dirty="0">
                <a:solidFill>
                  <a:schemeClr val="tx1"/>
                </a:solidFill>
              </a:rPr>
              <a:t>Deborah Campbell</a:t>
            </a:r>
          </a:p>
          <a:p>
            <a:r>
              <a:rPr lang="en-US" sz="1000" dirty="0">
                <a:solidFill>
                  <a:schemeClr val="tx1"/>
                </a:solidFill>
              </a:rPr>
              <a:t>Denise Arsenault</a:t>
            </a:r>
          </a:p>
          <a:p>
            <a:r>
              <a:rPr lang="en-US" sz="1000" dirty="0">
                <a:solidFill>
                  <a:schemeClr val="tx1"/>
                </a:solidFill>
              </a:rPr>
              <a:t>Dianne Holland </a:t>
            </a:r>
          </a:p>
        </p:txBody>
      </p:sp>
      <p:sp>
        <p:nvSpPr>
          <p:cNvPr id="11" name="Text Placeholder 3"/>
          <p:cNvSpPr>
            <a:spLocks noGrp="1"/>
          </p:cNvSpPr>
          <p:nvPr>
            <p:ph type="body" idx="1"/>
          </p:nvPr>
        </p:nvSpPr>
        <p:spPr>
          <a:xfrm>
            <a:off x="1676400" y="1428751"/>
            <a:ext cx="1219200" cy="3479763"/>
          </a:xfrm>
        </p:spPr>
        <p:txBody>
          <a:bodyPr/>
          <a:lstStyle/>
          <a:p>
            <a:r>
              <a:rPr lang="en-US" sz="1000" dirty="0">
                <a:solidFill>
                  <a:schemeClr val="tx1"/>
                </a:solidFill>
              </a:rPr>
              <a:t>Gail </a:t>
            </a:r>
            <a:r>
              <a:rPr lang="en-US" sz="1000" dirty="0" err="1">
                <a:solidFill>
                  <a:schemeClr val="tx1"/>
                </a:solidFill>
              </a:rPr>
              <a:t>Weatherbie</a:t>
            </a:r>
            <a:r>
              <a:rPr lang="en-US" sz="1000" dirty="0">
                <a:solidFill>
                  <a:schemeClr val="tx1"/>
                </a:solidFill>
              </a:rPr>
              <a:t> </a:t>
            </a:r>
          </a:p>
          <a:p>
            <a:r>
              <a:rPr lang="en-US" sz="1000" dirty="0">
                <a:solidFill>
                  <a:schemeClr val="tx1"/>
                </a:solidFill>
              </a:rPr>
              <a:t>Jeannie Burden </a:t>
            </a:r>
          </a:p>
          <a:p>
            <a:r>
              <a:rPr lang="en-US" sz="1000" dirty="0">
                <a:solidFill>
                  <a:schemeClr val="tx1"/>
                </a:solidFill>
              </a:rPr>
              <a:t>Jeannie </a:t>
            </a:r>
            <a:r>
              <a:rPr lang="en-US" sz="1000" dirty="0" err="1">
                <a:solidFill>
                  <a:schemeClr val="tx1"/>
                </a:solidFill>
              </a:rPr>
              <a:t>MacKenzie</a:t>
            </a:r>
            <a:r>
              <a:rPr lang="en-US" sz="1000" dirty="0">
                <a:solidFill>
                  <a:schemeClr val="tx1"/>
                </a:solidFill>
              </a:rPr>
              <a:t> </a:t>
            </a:r>
          </a:p>
          <a:p>
            <a:r>
              <a:rPr lang="en-US" sz="1000" dirty="0">
                <a:solidFill>
                  <a:schemeClr val="tx1"/>
                </a:solidFill>
              </a:rPr>
              <a:t>Jennifer </a:t>
            </a:r>
            <a:r>
              <a:rPr lang="en-US" sz="1000" dirty="0" err="1">
                <a:solidFill>
                  <a:schemeClr val="tx1"/>
                </a:solidFill>
              </a:rPr>
              <a:t>Shea</a:t>
            </a:r>
            <a:r>
              <a:rPr lang="en-US" sz="1000" dirty="0">
                <a:solidFill>
                  <a:schemeClr val="tx1"/>
                </a:solidFill>
              </a:rPr>
              <a:t> </a:t>
            </a:r>
          </a:p>
          <a:p>
            <a:r>
              <a:rPr lang="en-US" sz="1000" dirty="0">
                <a:solidFill>
                  <a:schemeClr val="tx1"/>
                </a:solidFill>
              </a:rPr>
              <a:t>Joanne Dennis </a:t>
            </a:r>
          </a:p>
          <a:p>
            <a:r>
              <a:rPr lang="en-US" sz="1000" dirty="0">
                <a:solidFill>
                  <a:schemeClr val="tx1"/>
                </a:solidFill>
              </a:rPr>
              <a:t>Joanne Gillis </a:t>
            </a:r>
          </a:p>
          <a:p>
            <a:r>
              <a:rPr lang="en-US" sz="1000" dirty="0">
                <a:solidFill>
                  <a:schemeClr val="tx1"/>
                </a:solidFill>
              </a:rPr>
              <a:t>John </a:t>
            </a:r>
            <a:r>
              <a:rPr lang="en-US" sz="1000" dirty="0" err="1">
                <a:solidFill>
                  <a:schemeClr val="tx1"/>
                </a:solidFill>
              </a:rPr>
              <a:t>Gaudet</a:t>
            </a:r>
            <a:r>
              <a:rPr lang="en-US" sz="1000" dirty="0">
                <a:solidFill>
                  <a:schemeClr val="tx1"/>
                </a:solidFill>
              </a:rPr>
              <a:t> </a:t>
            </a:r>
          </a:p>
          <a:p>
            <a:r>
              <a:rPr lang="en-US" sz="1000" dirty="0">
                <a:solidFill>
                  <a:schemeClr val="tx1"/>
                </a:solidFill>
              </a:rPr>
              <a:t>Joy Palmer</a:t>
            </a:r>
          </a:p>
          <a:p>
            <a:r>
              <a:rPr lang="en-US" sz="1000" dirty="0">
                <a:solidFill>
                  <a:schemeClr val="tx1"/>
                </a:solidFill>
              </a:rPr>
              <a:t>Karen Kelly </a:t>
            </a:r>
          </a:p>
          <a:p>
            <a:r>
              <a:rPr lang="en-US" sz="1000" dirty="0">
                <a:solidFill>
                  <a:schemeClr val="tx1"/>
                </a:solidFill>
              </a:rPr>
              <a:t>Kathryn </a:t>
            </a:r>
            <a:r>
              <a:rPr lang="en-US" sz="1000" dirty="0" err="1">
                <a:solidFill>
                  <a:schemeClr val="tx1"/>
                </a:solidFill>
              </a:rPr>
              <a:t>Bigsby</a:t>
            </a:r>
            <a:r>
              <a:rPr lang="en-US" sz="1000" dirty="0">
                <a:solidFill>
                  <a:schemeClr val="tx1"/>
                </a:solidFill>
              </a:rPr>
              <a:t> </a:t>
            </a:r>
          </a:p>
          <a:p>
            <a:r>
              <a:rPr lang="en-US" sz="1000" dirty="0">
                <a:solidFill>
                  <a:schemeClr val="tx1"/>
                </a:solidFill>
              </a:rPr>
              <a:t>Kim Creelman </a:t>
            </a:r>
          </a:p>
          <a:p>
            <a:r>
              <a:rPr lang="en-US" sz="1000" dirty="0">
                <a:solidFill>
                  <a:schemeClr val="tx1"/>
                </a:solidFill>
              </a:rPr>
              <a:t>Kimberley Hagan </a:t>
            </a:r>
          </a:p>
          <a:p>
            <a:r>
              <a:rPr lang="sv-SE" sz="1000" dirty="0">
                <a:solidFill>
                  <a:schemeClr val="tx1"/>
                </a:solidFill>
              </a:rPr>
              <a:t>Krista Paquet </a:t>
            </a:r>
          </a:p>
          <a:p>
            <a:r>
              <a:rPr lang="sv-SE" sz="1000" dirty="0">
                <a:solidFill>
                  <a:schemeClr val="tx1"/>
                </a:solidFill>
              </a:rPr>
              <a:t>Krista Silliker </a:t>
            </a:r>
          </a:p>
          <a:p>
            <a:r>
              <a:rPr lang="sv-SE" sz="1000" dirty="0">
                <a:solidFill>
                  <a:schemeClr val="tx1"/>
                </a:solidFill>
              </a:rPr>
              <a:t>Lisa Ferguson </a:t>
            </a:r>
          </a:p>
          <a:p>
            <a:endParaRPr lang="en-US" sz="1000" dirty="0">
              <a:solidFill>
                <a:schemeClr val="tx1"/>
              </a:solidFill>
            </a:endParaRPr>
          </a:p>
        </p:txBody>
      </p:sp>
      <p:sp>
        <p:nvSpPr>
          <p:cNvPr id="14" name="Text Placeholder 3"/>
          <p:cNvSpPr>
            <a:spLocks noGrp="1"/>
          </p:cNvSpPr>
          <p:nvPr>
            <p:ph type="body" idx="1"/>
          </p:nvPr>
        </p:nvSpPr>
        <p:spPr>
          <a:xfrm>
            <a:off x="5029200" y="1428751"/>
            <a:ext cx="1524000" cy="3479763"/>
          </a:xfrm>
        </p:spPr>
        <p:txBody>
          <a:bodyPr/>
          <a:lstStyle/>
          <a:p>
            <a:r>
              <a:rPr lang="en-US" sz="1000" dirty="0">
                <a:solidFill>
                  <a:schemeClr val="tx1"/>
                </a:solidFill>
              </a:rPr>
              <a:t>Rebecca Doiron </a:t>
            </a:r>
          </a:p>
          <a:p>
            <a:r>
              <a:rPr lang="en-US" sz="1000" dirty="0" err="1">
                <a:solidFill>
                  <a:schemeClr val="tx1"/>
                </a:solidFill>
              </a:rPr>
              <a:t>Reta</a:t>
            </a:r>
            <a:r>
              <a:rPr lang="en-US" sz="1000" dirty="0">
                <a:solidFill>
                  <a:schemeClr val="tx1"/>
                </a:solidFill>
              </a:rPr>
              <a:t> Kelly </a:t>
            </a:r>
          </a:p>
          <a:p>
            <a:r>
              <a:rPr lang="en-US" sz="1000" dirty="0">
                <a:solidFill>
                  <a:schemeClr val="tx1"/>
                </a:solidFill>
              </a:rPr>
              <a:t>Rosanne </a:t>
            </a:r>
            <a:r>
              <a:rPr lang="en-US" sz="1000" dirty="0" err="1">
                <a:solidFill>
                  <a:schemeClr val="tx1"/>
                </a:solidFill>
              </a:rPr>
              <a:t>Murnaghan</a:t>
            </a:r>
            <a:r>
              <a:rPr lang="en-US" sz="1000" dirty="0">
                <a:solidFill>
                  <a:schemeClr val="tx1"/>
                </a:solidFill>
              </a:rPr>
              <a:t> </a:t>
            </a:r>
          </a:p>
          <a:p>
            <a:r>
              <a:rPr lang="en-US" sz="1000" dirty="0">
                <a:solidFill>
                  <a:schemeClr val="tx1"/>
                </a:solidFill>
              </a:rPr>
              <a:t>Rose </a:t>
            </a:r>
            <a:r>
              <a:rPr lang="en-US" sz="1000" dirty="0" err="1">
                <a:solidFill>
                  <a:schemeClr val="tx1"/>
                </a:solidFill>
              </a:rPr>
              <a:t>Duffenais</a:t>
            </a:r>
            <a:endParaRPr lang="en-US" sz="1000" dirty="0">
              <a:solidFill>
                <a:schemeClr val="tx1"/>
              </a:solidFill>
            </a:endParaRPr>
          </a:p>
          <a:p>
            <a:r>
              <a:rPr lang="en-US" sz="1000" dirty="0">
                <a:solidFill>
                  <a:schemeClr val="tx1"/>
                </a:solidFill>
              </a:rPr>
              <a:t>Ruth Nelson </a:t>
            </a:r>
          </a:p>
          <a:p>
            <a:r>
              <a:rPr lang="en-US" sz="1000" dirty="0">
                <a:solidFill>
                  <a:schemeClr val="tx1"/>
                </a:solidFill>
              </a:rPr>
              <a:t>Sandra Clements </a:t>
            </a:r>
          </a:p>
          <a:p>
            <a:r>
              <a:rPr lang="en-US" sz="1000" dirty="0">
                <a:solidFill>
                  <a:schemeClr val="tx1"/>
                </a:solidFill>
              </a:rPr>
              <a:t>Sandra </a:t>
            </a:r>
            <a:r>
              <a:rPr lang="en-US" sz="1000" dirty="0" err="1">
                <a:solidFill>
                  <a:schemeClr val="tx1"/>
                </a:solidFill>
              </a:rPr>
              <a:t>MacNevin</a:t>
            </a:r>
            <a:r>
              <a:rPr lang="en-US" sz="1000" dirty="0">
                <a:solidFill>
                  <a:schemeClr val="tx1"/>
                </a:solidFill>
              </a:rPr>
              <a:t> </a:t>
            </a:r>
          </a:p>
          <a:p>
            <a:r>
              <a:rPr lang="en-US" sz="1000" dirty="0">
                <a:solidFill>
                  <a:schemeClr val="tx1"/>
                </a:solidFill>
              </a:rPr>
              <a:t>Susan Stewart </a:t>
            </a:r>
          </a:p>
          <a:p>
            <a:r>
              <a:rPr lang="en-US" sz="1000" dirty="0">
                <a:solidFill>
                  <a:schemeClr val="tx1"/>
                </a:solidFill>
              </a:rPr>
              <a:t>Tammy </a:t>
            </a:r>
            <a:r>
              <a:rPr lang="en-US" sz="1000" dirty="0" err="1">
                <a:solidFill>
                  <a:schemeClr val="tx1"/>
                </a:solidFill>
              </a:rPr>
              <a:t>MacFadyen</a:t>
            </a:r>
            <a:r>
              <a:rPr lang="en-US" sz="1000" dirty="0">
                <a:solidFill>
                  <a:schemeClr val="tx1"/>
                </a:solidFill>
              </a:rPr>
              <a:t> </a:t>
            </a:r>
          </a:p>
          <a:p>
            <a:r>
              <a:rPr lang="en-US" sz="1000" dirty="0">
                <a:solidFill>
                  <a:schemeClr val="tx1"/>
                </a:solidFill>
              </a:rPr>
              <a:t>Tammy Palmer </a:t>
            </a:r>
          </a:p>
          <a:p>
            <a:r>
              <a:rPr lang="en-US" sz="1000" dirty="0">
                <a:solidFill>
                  <a:schemeClr val="tx1"/>
                </a:solidFill>
              </a:rPr>
              <a:t>Tanya Fitzpatrick </a:t>
            </a:r>
          </a:p>
          <a:p>
            <a:r>
              <a:rPr lang="en-US" sz="1000" dirty="0">
                <a:solidFill>
                  <a:schemeClr val="tx1"/>
                </a:solidFill>
              </a:rPr>
              <a:t>Tina Lowther</a:t>
            </a:r>
          </a:p>
          <a:p>
            <a:r>
              <a:rPr lang="en-US" sz="1000" dirty="0" err="1">
                <a:solidFill>
                  <a:schemeClr val="tx1"/>
                </a:solidFill>
              </a:rPr>
              <a:t>Trena</a:t>
            </a:r>
            <a:r>
              <a:rPr lang="en-US" sz="1000" dirty="0">
                <a:solidFill>
                  <a:schemeClr val="tx1"/>
                </a:solidFill>
              </a:rPr>
              <a:t> Ferron </a:t>
            </a:r>
          </a:p>
          <a:p>
            <a:r>
              <a:rPr lang="en-US" sz="1000" dirty="0">
                <a:solidFill>
                  <a:schemeClr val="tx1"/>
                </a:solidFill>
              </a:rPr>
              <a:t>Victoria Doucette</a:t>
            </a:r>
          </a:p>
          <a:p>
            <a:r>
              <a:rPr lang="en-US" sz="1000" dirty="0">
                <a:solidFill>
                  <a:schemeClr val="tx1"/>
                </a:solidFill>
              </a:rPr>
              <a:t>Yvonne Thompson </a:t>
            </a:r>
          </a:p>
          <a:p>
            <a:endParaRPr lang="en-US" sz="1000" dirty="0">
              <a:solidFill>
                <a:schemeClr val="tx1"/>
              </a:solidFill>
            </a:endParaRPr>
          </a:p>
        </p:txBody>
      </p:sp>
      <p:sp>
        <p:nvSpPr>
          <p:cNvPr id="16" name="Text Placeholder 3"/>
          <p:cNvSpPr>
            <a:spLocks noGrp="1"/>
          </p:cNvSpPr>
          <p:nvPr>
            <p:ph type="body" idx="1"/>
          </p:nvPr>
        </p:nvSpPr>
        <p:spPr>
          <a:xfrm>
            <a:off x="3276601" y="1428751"/>
            <a:ext cx="1524000" cy="3479763"/>
          </a:xfrm>
        </p:spPr>
        <p:txBody>
          <a:bodyPr/>
          <a:lstStyle/>
          <a:p>
            <a:r>
              <a:rPr lang="en-US" sz="1000" dirty="0">
                <a:solidFill>
                  <a:schemeClr val="tx1"/>
                </a:solidFill>
              </a:rPr>
              <a:t>Lisa MacDougall</a:t>
            </a:r>
          </a:p>
          <a:p>
            <a:r>
              <a:rPr lang="en-US" sz="1000" dirty="0">
                <a:solidFill>
                  <a:schemeClr val="tx1"/>
                </a:solidFill>
              </a:rPr>
              <a:t>Lorelei </a:t>
            </a:r>
            <a:r>
              <a:rPr lang="en-US" sz="1000" dirty="0" err="1">
                <a:solidFill>
                  <a:schemeClr val="tx1"/>
                </a:solidFill>
              </a:rPr>
              <a:t>Zakem</a:t>
            </a:r>
            <a:r>
              <a:rPr lang="en-US" sz="1000" dirty="0">
                <a:solidFill>
                  <a:schemeClr val="tx1"/>
                </a:solidFill>
              </a:rPr>
              <a:t> </a:t>
            </a:r>
          </a:p>
          <a:p>
            <a:r>
              <a:rPr lang="en-US" sz="1000" dirty="0">
                <a:solidFill>
                  <a:schemeClr val="tx1"/>
                </a:solidFill>
              </a:rPr>
              <a:t>Lori McKenna </a:t>
            </a:r>
          </a:p>
          <a:p>
            <a:r>
              <a:rPr lang="en-US" sz="1000" dirty="0">
                <a:solidFill>
                  <a:schemeClr val="tx1"/>
                </a:solidFill>
              </a:rPr>
              <a:t>Lyndon </a:t>
            </a:r>
            <a:r>
              <a:rPr lang="en-US" sz="1000" dirty="0" err="1">
                <a:solidFill>
                  <a:schemeClr val="tx1"/>
                </a:solidFill>
              </a:rPr>
              <a:t>Pineau</a:t>
            </a:r>
            <a:r>
              <a:rPr lang="en-US" sz="1000" dirty="0">
                <a:solidFill>
                  <a:schemeClr val="tx1"/>
                </a:solidFill>
              </a:rPr>
              <a:t> </a:t>
            </a:r>
          </a:p>
          <a:p>
            <a:r>
              <a:rPr lang="en-US" sz="1000" dirty="0">
                <a:solidFill>
                  <a:schemeClr val="tx1"/>
                </a:solidFill>
              </a:rPr>
              <a:t>Margaret Duffy-Landry </a:t>
            </a:r>
          </a:p>
          <a:p>
            <a:r>
              <a:rPr lang="en-US" sz="1000" dirty="0">
                <a:solidFill>
                  <a:schemeClr val="tx1"/>
                </a:solidFill>
              </a:rPr>
              <a:t>Marie </a:t>
            </a:r>
            <a:r>
              <a:rPr lang="en-US" sz="1000" dirty="0" err="1">
                <a:solidFill>
                  <a:schemeClr val="tx1"/>
                </a:solidFill>
              </a:rPr>
              <a:t>Schurman</a:t>
            </a:r>
            <a:r>
              <a:rPr lang="en-US" sz="1000" dirty="0">
                <a:solidFill>
                  <a:schemeClr val="tx1"/>
                </a:solidFill>
              </a:rPr>
              <a:t> </a:t>
            </a:r>
          </a:p>
          <a:p>
            <a:r>
              <a:rPr lang="en-US" sz="1000" dirty="0">
                <a:solidFill>
                  <a:schemeClr val="tx1"/>
                </a:solidFill>
              </a:rPr>
              <a:t>Marsha Frost </a:t>
            </a:r>
          </a:p>
          <a:p>
            <a:r>
              <a:rPr lang="en-US" sz="1000" dirty="0">
                <a:solidFill>
                  <a:schemeClr val="tx1"/>
                </a:solidFill>
              </a:rPr>
              <a:t>Martha </a:t>
            </a:r>
            <a:r>
              <a:rPr lang="en-US" sz="1000" dirty="0" err="1">
                <a:solidFill>
                  <a:schemeClr val="tx1"/>
                </a:solidFill>
              </a:rPr>
              <a:t>St.Pierre</a:t>
            </a:r>
            <a:endParaRPr lang="en-US" sz="1000" dirty="0">
              <a:solidFill>
                <a:schemeClr val="tx1"/>
              </a:solidFill>
            </a:endParaRPr>
          </a:p>
          <a:p>
            <a:r>
              <a:rPr lang="en-US" sz="1000" dirty="0">
                <a:solidFill>
                  <a:schemeClr val="tx1"/>
                </a:solidFill>
              </a:rPr>
              <a:t>Mary MacDonald</a:t>
            </a:r>
          </a:p>
          <a:p>
            <a:r>
              <a:rPr lang="en-US" sz="1000" dirty="0">
                <a:solidFill>
                  <a:schemeClr val="tx1"/>
                </a:solidFill>
              </a:rPr>
              <a:t>Mary McBride </a:t>
            </a:r>
          </a:p>
          <a:p>
            <a:r>
              <a:rPr lang="en-US" sz="1000" dirty="0">
                <a:solidFill>
                  <a:schemeClr val="tx1"/>
                </a:solidFill>
              </a:rPr>
              <a:t>Mary Sullivan </a:t>
            </a:r>
          </a:p>
          <a:p>
            <a:r>
              <a:rPr lang="en-US" sz="1000" dirty="0">
                <a:solidFill>
                  <a:schemeClr val="tx1"/>
                </a:solidFill>
              </a:rPr>
              <a:t>Melody Ellis </a:t>
            </a:r>
          </a:p>
          <a:p>
            <a:r>
              <a:rPr lang="en-US" sz="1000" dirty="0">
                <a:solidFill>
                  <a:schemeClr val="tx1"/>
                </a:solidFill>
              </a:rPr>
              <a:t>Michele </a:t>
            </a:r>
            <a:r>
              <a:rPr lang="en-US" sz="1000" dirty="0" err="1">
                <a:solidFill>
                  <a:schemeClr val="tx1"/>
                </a:solidFill>
              </a:rPr>
              <a:t>Vloet</a:t>
            </a:r>
            <a:r>
              <a:rPr lang="en-US" sz="1000" dirty="0">
                <a:solidFill>
                  <a:schemeClr val="tx1"/>
                </a:solidFill>
              </a:rPr>
              <a:t>-Miller </a:t>
            </a:r>
          </a:p>
          <a:p>
            <a:r>
              <a:rPr lang="en-US" sz="1000" dirty="0">
                <a:solidFill>
                  <a:schemeClr val="tx1"/>
                </a:solidFill>
              </a:rPr>
              <a:t>Michelle </a:t>
            </a:r>
            <a:r>
              <a:rPr lang="en-US" sz="1000" dirty="0" err="1">
                <a:solidFill>
                  <a:schemeClr val="tx1"/>
                </a:solidFill>
              </a:rPr>
              <a:t>Garnhum</a:t>
            </a:r>
            <a:r>
              <a:rPr lang="en-US" sz="1000" dirty="0">
                <a:solidFill>
                  <a:schemeClr val="tx1"/>
                </a:solidFill>
              </a:rPr>
              <a:t> </a:t>
            </a:r>
          </a:p>
          <a:p>
            <a:r>
              <a:rPr lang="en-US" sz="1000" dirty="0">
                <a:solidFill>
                  <a:schemeClr val="tx1"/>
                </a:solidFill>
              </a:rPr>
              <a:t>Mildred McCormack </a:t>
            </a:r>
          </a:p>
        </p:txBody>
      </p:sp>
    </p:spTree>
    <p:extLst>
      <p:ext uri="{BB962C8B-B14F-4D97-AF65-F5344CB8AC3E}">
        <p14:creationId xmlns:p14="http://schemas.microsoft.com/office/powerpoint/2010/main" val="254013508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ilvia template">
  <a:themeElements>
    <a:clrScheme name="Custom 6">
      <a:dk1>
        <a:srgbClr val="000000"/>
      </a:dk1>
      <a:lt1>
        <a:srgbClr val="FFFFFF"/>
      </a:lt1>
      <a:dk2>
        <a:srgbClr val="5D6273"/>
      </a:dk2>
      <a:lt2>
        <a:srgbClr val="DBEFF9"/>
      </a:lt2>
      <a:accent1>
        <a:srgbClr val="0F6FC6"/>
      </a:accent1>
      <a:accent2>
        <a:srgbClr val="73D66E"/>
      </a:accent2>
      <a:accent3>
        <a:srgbClr val="0BD0D9"/>
      </a:accent3>
      <a:accent4>
        <a:srgbClr val="10CF9B"/>
      </a:accent4>
      <a:accent5>
        <a:srgbClr val="7CCA62"/>
      </a:accent5>
      <a:accent6>
        <a:srgbClr val="A5C249"/>
      </a:accent6>
      <a:hlink>
        <a:srgbClr val="F49100"/>
      </a:hlink>
      <a:folHlink>
        <a:srgbClr val="85DFD0"/>
      </a:folHlink>
    </a:clrScheme>
    <a:fontScheme name="Garamond-Trebuchet M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 Powerpoint template" id="{02D4750D-C1DE-A749-94B9-8A806E8B4D0B}" vid="{133CE373-7F13-0747-9F73-3474FCC43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7344</TotalTime>
  <Words>3320</Words>
  <Application>Microsoft Office PowerPoint</Application>
  <PresentationFormat>On-screen Show (16:9)</PresentationFormat>
  <Paragraphs>618</Paragraphs>
  <Slides>41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Lato Light</vt:lpstr>
      <vt:lpstr>Tahoma</vt:lpstr>
      <vt:lpstr>Times</vt:lpstr>
      <vt:lpstr>Times New Roman</vt:lpstr>
      <vt:lpstr>Trebuchet MS</vt:lpstr>
      <vt:lpstr>Silvia template</vt:lpstr>
      <vt:lpstr>PowerPoint Presentation</vt:lpstr>
      <vt:lpstr>Recognizing 2019 &amp; 2020 Long Term service awards</vt:lpstr>
      <vt:lpstr>From your Interim CEO, Dr. Michael Gardam</vt:lpstr>
      <vt:lpstr>20 YEAR MILESTONES</vt:lpstr>
      <vt:lpstr>RECOGNIZING 20 YEAR AWARDS</vt:lpstr>
      <vt:lpstr>RECOGNIZING 20 YEAR AWARDS</vt:lpstr>
      <vt:lpstr>RECOGNIZING 20 YEAR AWARDS</vt:lpstr>
      <vt:lpstr>25 YEAR MILESTONES</vt:lpstr>
      <vt:lpstr>RECOGNIZING 25 YEAR AWARDS</vt:lpstr>
      <vt:lpstr>30 YEAR MILESTONES</vt:lpstr>
      <vt:lpstr>RECOGNIZING 30 YEAR AWARDS</vt:lpstr>
      <vt:lpstr>RECOGNIZING 30 YEAR AWARDS</vt:lpstr>
      <vt:lpstr>RECOGNIZING 30 YEAR AWARDS</vt:lpstr>
      <vt:lpstr>35 YEAR MILESTONES</vt:lpstr>
      <vt:lpstr>RECOGNIZING 35 YEAR AWARDS</vt:lpstr>
      <vt:lpstr>40 YEAR MILESTONES</vt:lpstr>
      <vt:lpstr>RECOGNIZING 40 YEAR AWARDS</vt:lpstr>
      <vt:lpstr>45 YEAR MILESTONES</vt:lpstr>
      <vt:lpstr>RECOGNIZING 45 YEAR AWARDS</vt:lpstr>
      <vt:lpstr>50 YEAR MILESTONES</vt:lpstr>
      <vt:lpstr>RECOGNIZING 50 YEAR AWARDS</vt:lpstr>
      <vt:lpstr>Special memories  and stories</vt:lpstr>
      <vt:lpstr>PowerPoint Presentation</vt:lpstr>
      <vt:lpstr>PowerPoint Presentation</vt:lpstr>
      <vt:lpstr>PowerPoint Presentation</vt:lpstr>
      <vt:lpstr>PowerPoint Presentation</vt:lpstr>
      <vt:lpstr>PowerPoint Presentation</vt:lpstr>
      <vt:lpstr>PowerPoint Presentation</vt:lpstr>
      <vt:lpstr>Memories and Stories</vt:lpstr>
      <vt:lpstr>Memories and Stories</vt:lpstr>
      <vt:lpstr>Memories and Stories</vt:lpstr>
      <vt:lpstr>Memories and Stories</vt:lpstr>
      <vt:lpstr>Memories and Stories</vt:lpstr>
      <vt:lpstr>Memories and Stories</vt:lpstr>
      <vt:lpstr>Memories and Stories</vt:lpstr>
      <vt:lpstr>Memories and Stories</vt:lpstr>
      <vt:lpstr>Memories and Stories</vt:lpstr>
      <vt:lpstr>Memories and Stories</vt:lpstr>
      <vt:lpstr>Memories and Stories</vt:lpstr>
      <vt:lpstr>Memories and Stories</vt:lpstr>
      <vt:lpstr>Congratulations and thank you to all of our recipients for 2019 &amp;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Marc C.  Dagenais</dc:creator>
  <cp:lastModifiedBy>gemacdonald</cp:lastModifiedBy>
  <cp:revision>236</cp:revision>
  <dcterms:created xsi:type="dcterms:W3CDTF">2019-11-26T13:23:49Z</dcterms:created>
  <dcterms:modified xsi:type="dcterms:W3CDTF">2021-10-13T12:17:04Z</dcterms:modified>
</cp:coreProperties>
</file>