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5"/>
  </p:notesMasterIdLst>
  <p:sldIdLst>
    <p:sldId id="308" r:id="rId2"/>
    <p:sldId id="335" r:id="rId3"/>
    <p:sldId id="305" r:id="rId4"/>
    <p:sldId id="330" r:id="rId5"/>
    <p:sldId id="363" r:id="rId6"/>
    <p:sldId id="361" r:id="rId7"/>
    <p:sldId id="372" r:id="rId8"/>
    <p:sldId id="376" r:id="rId9"/>
    <p:sldId id="377" r:id="rId10"/>
    <p:sldId id="378" r:id="rId11"/>
    <p:sldId id="379" r:id="rId12"/>
    <p:sldId id="380" r:id="rId13"/>
    <p:sldId id="325" r:id="rId14"/>
    <p:sldId id="333" r:id="rId15"/>
    <p:sldId id="365" r:id="rId16"/>
    <p:sldId id="366" r:id="rId17"/>
    <p:sldId id="357" r:id="rId18"/>
    <p:sldId id="355" r:id="rId19"/>
    <p:sldId id="358" r:id="rId20"/>
    <p:sldId id="369" r:id="rId21"/>
    <p:sldId id="381" r:id="rId22"/>
    <p:sldId id="356" r:id="rId23"/>
    <p:sldId id="328" r:id="rId24"/>
  </p:sldIdLst>
  <p:sldSz cx="12192000" cy="6858000"/>
  <p:notesSz cx="923925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AA6E57-284E-BE4E-DAB8-665A16279FD7}" name="Leanne Mutch" initials="LM" userId="S::lmmutch@ihis.org::6c13860c-adbb-4127-9483-d1356bf9f7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C3D9"/>
    <a:srgbClr val="FF9999"/>
    <a:srgbClr val="FF7C80"/>
    <a:srgbClr val="2D9EB9"/>
    <a:srgbClr val="FFFEF3"/>
    <a:srgbClr val="FFFEE6"/>
    <a:srgbClr val="FEFED0"/>
    <a:srgbClr val="FFFF99"/>
    <a:srgbClr val="64F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097" autoAdjust="0"/>
  </p:normalViewPr>
  <p:slideViewPr>
    <p:cSldViewPr snapToGrid="0">
      <p:cViewPr varScale="1">
        <p:scale>
          <a:sx n="79" d="100"/>
          <a:sy n="79" d="100"/>
        </p:scale>
        <p:origin x="802" y="77"/>
      </p:cViewPr>
      <p:guideLst/>
    </p:cSldViewPr>
  </p:slideViewPr>
  <p:outlineViewPr>
    <p:cViewPr>
      <p:scale>
        <a:sx n="33" d="100"/>
        <a:sy n="33" d="100"/>
      </p:scale>
      <p:origin x="0" y="-1844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117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8D04D7-E823-4916-A34D-2AB8A16F4C0E}" type="doc">
      <dgm:prSet loTypeId="urn:microsoft.com/office/officeart/2005/8/layout/hierarchy2" loCatId="hierarchy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41F0D02-E897-4A36-B661-AAC5DB71E7AA}">
      <dgm:prSet/>
      <dgm:spPr/>
      <dgm:t>
        <a:bodyPr/>
        <a:lstStyle/>
        <a:p>
          <a:r>
            <a:rPr lang="en-US" dirty="0"/>
            <a:t>Review</a:t>
          </a:r>
        </a:p>
      </dgm:t>
    </dgm:pt>
    <dgm:pt modelId="{72BDBAB6-431D-446A-8723-F9E0D7BF1181}" type="parTrans" cxnId="{C5CAA4EC-754A-44A3-B7F8-48146DA9213C}">
      <dgm:prSet/>
      <dgm:spPr/>
      <dgm:t>
        <a:bodyPr/>
        <a:lstStyle/>
        <a:p>
          <a:endParaRPr lang="en-US"/>
        </a:p>
      </dgm:t>
    </dgm:pt>
    <dgm:pt modelId="{A042AC15-0EDA-464D-970D-8B34762C2E82}" type="sibTrans" cxnId="{C5CAA4EC-754A-44A3-B7F8-48146DA9213C}">
      <dgm:prSet/>
      <dgm:spPr/>
      <dgm:t>
        <a:bodyPr/>
        <a:lstStyle/>
        <a:p>
          <a:endParaRPr lang="en-US"/>
        </a:p>
      </dgm:t>
    </dgm:pt>
    <dgm:pt modelId="{F9077674-51A5-43C8-826D-767C79E308FE}">
      <dgm:prSet custT="1"/>
      <dgm:spPr/>
      <dgm:t>
        <a:bodyPr/>
        <a:lstStyle/>
        <a:p>
          <a:r>
            <a:rPr lang="en-US" sz="1800" dirty="0"/>
            <a:t>important privacy basics</a:t>
          </a:r>
        </a:p>
      </dgm:t>
    </dgm:pt>
    <dgm:pt modelId="{43A16802-034E-4C3C-9635-508735FFC7F9}" type="parTrans" cxnId="{CF44F9BB-7AB8-4288-94BD-3091A4EF1381}">
      <dgm:prSet/>
      <dgm:spPr/>
      <dgm:t>
        <a:bodyPr/>
        <a:lstStyle/>
        <a:p>
          <a:endParaRPr lang="en-US"/>
        </a:p>
      </dgm:t>
    </dgm:pt>
    <dgm:pt modelId="{A9445A3A-12D1-450C-ACBB-678020799EFF}" type="sibTrans" cxnId="{CF44F9BB-7AB8-4288-94BD-3091A4EF1381}">
      <dgm:prSet/>
      <dgm:spPr/>
      <dgm:t>
        <a:bodyPr/>
        <a:lstStyle/>
        <a:p>
          <a:endParaRPr lang="en-US"/>
        </a:p>
      </dgm:t>
    </dgm:pt>
    <dgm:pt modelId="{9D0C5C27-7F3E-4E8F-AFCE-A5A9F9E6858B}">
      <dgm:prSet/>
      <dgm:spPr/>
      <dgm:t>
        <a:bodyPr/>
        <a:lstStyle/>
        <a:p>
          <a:r>
            <a:rPr lang="en-US" dirty="0"/>
            <a:t>Review</a:t>
          </a:r>
        </a:p>
      </dgm:t>
    </dgm:pt>
    <dgm:pt modelId="{91DE486C-7A5F-43AD-A7C6-A53F7C4E1AD4}" type="parTrans" cxnId="{91489F7D-B033-4E33-8F03-868826BB507C}">
      <dgm:prSet/>
      <dgm:spPr/>
      <dgm:t>
        <a:bodyPr/>
        <a:lstStyle/>
        <a:p>
          <a:endParaRPr lang="en-US"/>
        </a:p>
      </dgm:t>
    </dgm:pt>
    <dgm:pt modelId="{2C15E7EF-3CAE-4561-AFD3-A2DD78B0E286}" type="sibTrans" cxnId="{91489F7D-B033-4E33-8F03-868826BB507C}">
      <dgm:prSet/>
      <dgm:spPr/>
      <dgm:t>
        <a:bodyPr/>
        <a:lstStyle/>
        <a:p>
          <a:endParaRPr lang="en-US"/>
        </a:p>
      </dgm:t>
    </dgm:pt>
    <dgm:pt modelId="{4D8BDAB2-4988-4178-95E7-9B69C5D83ECB}">
      <dgm:prSet custT="1"/>
      <dgm:spPr/>
      <dgm:t>
        <a:bodyPr/>
        <a:lstStyle/>
        <a:p>
          <a:r>
            <a:rPr lang="en-US" sz="1800" dirty="0"/>
            <a:t>what you can do in your role to protect privacy</a:t>
          </a:r>
        </a:p>
      </dgm:t>
    </dgm:pt>
    <dgm:pt modelId="{075B1D2C-FFD3-4065-A97B-12B1D0392EFA}" type="parTrans" cxnId="{4693AE5D-CED2-4C29-A3BE-B92EE9B38169}">
      <dgm:prSet/>
      <dgm:spPr/>
      <dgm:t>
        <a:bodyPr/>
        <a:lstStyle/>
        <a:p>
          <a:endParaRPr lang="en-US"/>
        </a:p>
      </dgm:t>
    </dgm:pt>
    <dgm:pt modelId="{88C673E7-B1EF-47A7-BB18-E4DA8CD2B669}" type="sibTrans" cxnId="{4693AE5D-CED2-4C29-A3BE-B92EE9B38169}">
      <dgm:prSet/>
      <dgm:spPr/>
      <dgm:t>
        <a:bodyPr/>
        <a:lstStyle/>
        <a:p>
          <a:endParaRPr lang="en-US"/>
        </a:p>
      </dgm:t>
    </dgm:pt>
    <dgm:pt modelId="{2E90B738-9246-429D-AB41-DF3DAF8F3329}">
      <dgm:prSet/>
      <dgm:spPr/>
      <dgm:t>
        <a:bodyPr/>
        <a:lstStyle/>
        <a:p>
          <a:r>
            <a:rPr lang="en-US" dirty="0"/>
            <a:t>Review</a:t>
          </a:r>
        </a:p>
      </dgm:t>
    </dgm:pt>
    <dgm:pt modelId="{054439BE-D7AA-49C9-B79E-D6D2AB353A01}" type="parTrans" cxnId="{D9547B27-3C30-4F70-A82E-A1EB69CDF7A5}">
      <dgm:prSet/>
      <dgm:spPr/>
      <dgm:t>
        <a:bodyPr/>
        <a:lstStyle/>
        <a:p>
          <a:endParaRPr lang="en-US"/>
        </a:p>
      </dgm:t>
    </dgm:pt>
    <dgm:pt modelId="{833D7DB6-9F1E-44F0-80B2-F73F63B20B8C}" type="sibTrans" cxnId="{D9547B27-3C30-4F70-A82E-A1EB69CDF7A5}">
      <dgm:prSet/>
      <dgm:spPr/>
      <dgm:t>
        <a:bodyPr/>
        <a:lstStyle/>
        <a:p>
          <a:endParaRPr lang="en-US"/>
        </a:p>
      </dgm:t>
    </dgm:pt>
    <dgm:pt modelId="{67F93189-8801-4F42-9651-0FC7F75639C8}">
      <dgm:prSet custT="1"/>
      <dgm:spPr/>
      <dgm:t>
        <a:bodyPr/>
        <a:lstStyle/>
        <a:p>
          <a:r>
            <a:rPr lang="en-US" sz="1800" dirty="0"/>
            <a:t>what to do when things go wrong</a:t>
          </a:r>
        </a:p>
      </dgm:t>
    </dgm:pt>
    <dgm:pt modelId="{AC9F8EB0-618B-4180-A47C-477C4CE345F8}" type="parTrans" cxnId="{6E0AE364-F477-4E51-A075-F558ABD22D48}">
      <dgm:prSet/>
      <dgm:spPr/>
      <dgm:t>
        <a:bodyPr/>
        <a:lstStyle/>
        <a:p>
          <a:endParaRPr lang="en-US"/>
        </a:p>
      </dgm:t>
    </dgm:pt>
    <dgm:pt modelId="{C8A295F7-3BAD-4558-9EFF-A9FCA8B7832C}" type="sibTrans" cxnId="{6E0AE364-F477-4E51-A075-F558ABD22D48}">
      <dgm:prSet/>
      <dgm:spPr/>
      <dgm:t>
        <a:bodyPr/>
        <a:lstStyle/>
        <a:p>
          <a:endParaRPr lang="en-US"/>
        </a:p>
      </dgm:t>
    </dgm:pt>
    <dgm:pt modelId="{8A39DCF1-8FD8-45A6-A1CB-D86EF8D6CCA1}">
      <dgm:prSet/>
      <dgm:spPr/>
      <dgm:t>
        <a:bodyPr/>
        <a:lstStyle/>
        <a:p>
          <a:r>
            <a:rPr lang="en-US"/>
            <a:t>Review</a:t>
          </a:r>
        </a:p>
      </dgm:t>
    </dgm:pt>
    <dgm:pt modelId="{622AE382-B66C-4197-B70A-8F5F0CCE44E1}" type="parTrans" cxnId="{588E75C8-F1A7-4495-A0BE-006FE00AB922}">
      <dgm:prSet/>
      <dgm:spPr/>
      <dgm:t>
        <a:bodyPr/>
        <a:lstStyle/>
        <a:p>
          <a:endParaRPr lang="en-US"/>
        </a:p>
      </dgm:t>
    </dgm:pt>
    <dgm:pt modelId="{51B707A2-CFF1-4C78-8521-AD41AF410C6C}" type="sibTrans" cxnId="{588E75C8-F1A7-4495-A0BE-006FE00AB922}">
      <dgm:prSet/>
      <dgm:spPr/>
      <dgm:t>
        <a:bodyPr/>
        <a:lstStyle/>
        <a:p>
          <a:endParaRPr lang="en-US"/>
        </a:p>
      </dgm:t>
    </dgm:pt>
    <dgm:pt modelId="{1B2221FF-71EE-48F5-9EEE-31ED11D71AEB}">
      <dgm:prSet custT="1"/>
      <dgm:spPr/>
      <dgm:t>
        <a:bodyPr/>
        <a:lstStyle/>
        <a:p>
          <a:r>
            <a:rPr lang="en-US" sz="1800"/>
            <a:t>ways </a:t>
          </a:r>
          <a:r>
            <a:rPr lang="en-US" sz="1800" dirty="0"/>
            <a:t>to help prevent privacy incidents from occurring</a:t>
          </a:r>
        </a:p>
      </dgm:t>
    </dgm:pt>
    <dgm:pt modelId="{58D6D12D-2CAB-4F6F-AA3A-8753C4FE20AB}" type="parTrans" cxnId="{9105802B-F748-484B-AA7E-7970853246E9}">
      <dgm:prSet/>
      <dgm:spPr/>
      <dgm:t>
        <a:bodyPr/>
        <a:lstStyle/>
        <a:p>
          <a:endParaRPr lang="en-US"/>
        </a:p>
      </dgm:t>
    </dgm:pt>
    <dgm:pt modelId="{A75AC4C0-7CE7-43B8-BD0B-7DC119E7972A}" type="sibTrans" cxnId="{9105802B-F748-484B-AA7E-7970853246E9}">
      <dgm:prSet/>
      <dgm:spPr/>
      <dgm:t>
        <a:bodyPr/>
        <a:lstStyle/>
        <a:p>
          <a:endParaRPr lang="en-US"/>
        </a:p>
      </dgm:t>
    </dgm:pt>
    <dgm:pt modelId="{E0B6163B-4AC1-4106-B264-F5C22271E93D}" type="pres">
      <dgm:prSet presAssocID="{5A8D04D7-E823-4916-A34D-2AB8A16F4C0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25AA357-8086-46B3-84B2-F6E94AA4699A}" type="pres">
      <dgm:prSet presAssocID="{941F0D02-E897-4A36-B661-AAC5DB71E7AA}" presName="root1" presStyleCnt="0"/>
      <dgm:spPr/>
    </dgm:pt>
    <dgm:pt modelId="{AB1F6492-EC89-4C12-94B2-5CF5C3D7AE78}" type="pres">
      <dgm:prSet presAssocID="{941F0D02-E897-4A36-B661-AAC5DB71E7AA}" presName="LevelOneTextNode" presStyleLbl="node0" presStyleIdx="0" presStyleCnt="4">
        <dgm:presLayoutVars>
          <dgm:chPref val="3"/>
        </dgm:presLayoutVars>
      </dgm:prSet>
      <dgm:spPr/>
    </dgm:pt>
    <dgm:pt modelId="{000492A8-A395-45F7-B2E8-39A24B6067D2}" type="pres">
      <dgm:prSet presAssocID="{941F0D02-E897-4A36-B661-AAC5DB71E7AA}" presName="level2hierChild" presStyleCnt="0"/>
      <dgm:spPr/>
    </dgm:pt>
    <dgm:pt modelId="{813DD5E5-D049-4F04-8823-B91D0B01E025}" type="pres">
      <dgm:prSet presAssocID="{43A16802-034E-4C3C-9635-508735FFC7F9}" presName="conn2-1" presStyleLbl="parChTrans1D2" presStyleIdx="0" presStyleCnt="4"/>
      <dgm:spPr/>
    </dgm:pt>
    <dgm:pt modelId="{72B6B943-4BAC-4562-929B-86B7CBB4A49E}" type="pres">
      <dgm:prSet presAssocID="{43A16802-034E-4C3C-9635-508735FFC7F9}" presName="connTx" presStyleLbl="parChTrans1D2" presStyleIdx="0" presStyleCnt="4"/>
      <dgm:spPr/>
    </dgm:pt>
    <dgm:pt modelId="{68953A84-E393-4DF1-8B8C-44A4248472E7}" type="pres">
      <dgm:prSet presAssocID="{F9077674-51A5-43C8-826D-767C79E308FE}" presName="root2" presStyleCnt="0"/>
      <dgm:spPr/>
    </dgm:pt>
    <dgm:pt modelId="{7E80CA05-5FBB-4038-BB40-F5585957BBB2}" type="pres">
      <dgm:prSet presAssocID="{F9077674-51A5-43C8-826D-767C79E308FE}" presName="LevelTwoTextNode" presStyleLbl="node2" presStyleIdx="0" presStyleCnt="4" custScaleX="155783">
        <dgm:presLayoutVars>
          <dgm:chPref val="3"/>
        </dgm:presLayoutVars>
      </dgm:prSet>
      <dgm:spPr/>
    </dgm:pt>
    <dgm:pt modelId="{629D6360-279A-4A14-9967-4DAB603EF573}" type="pres">
      <dgm:prSet presAssocID="{F9077674-51A5-43C8-826D-767C79E308FE}" presName="level3hierChild" presStyleCnt="0"/>
      <dgm:spPr/>
    </dgm:pt>
    <dgm:pt modelId="{65A1DE03-CC7C-48B8-8D0D-EE8D0C48628C}" type="pres">
      <dgm:prSet presAssocID="{9D0C5C27-7F3E-4E8F-AFCE-A5A9F9E6858B}" presName="root1" presStyleCnt="0"/>
      <dgm:spPr/>
    </dgm:pt>
    <dgm:pt modelId="{BA53AA4E-F2AE-454E-B40B-C14871974210}" type="pres">
      <dgm:prSet presAssocID="{9D0C5C27-7F3E-4E8F-AFCE-A5A9F9E6858B}" presName="LevelOneTextNode" presStyleLbl="node0" presStyleIdx="1" presStyleCnt="4">
        <dgm:presLayoutVars>
          <dgm:chPref val="3"/>
        </dgm:presLayoutVars>
      </dgm:prSet>
      <dgm:spPr/>
    </dgm:pt>
    <dgm:pt modelId="{488FB6DC-F7D4-4FDE-9E95-C9ED0D912E64}" type="pres">
      <dgm:prSet presAssocID="{9D0C5C27-7F3E-4E8F-AFCE-A5A9F9E6858B}" presName="level2hierChild" presStyleCnt="0"/>
      <dgm:spPr/>
    </dgm:pt>
    <dgm:pt modelId="{DF28C0B6-BF4A-436C-A438-A28856F5549C}" type="pres">
      <dgm:prSet presAssocID="{075B1D2C-FFD3-4065-A97B-12B1D0392EFA}" presName="conn2-1" presStyleLbl="parChTrans1D2" presStyleIdx="1" presStyleCnt="4"/>
      <dgm:spPr/>
    </dgm:pt>
    <dgm:pt modelId="{9F58B314-9351-4890-8E4E-B6D188174465}" type="pres">
      <dgm:prSet presAssocID="{075B1D2C-FFD3-4065-A97B-12B1D0392EFA}" presName="connTx" presStyleLbl="parChTrans1D2" presStyleIdx="1" presStyleCnt="4"/>
      <dgm:spPr/>
    </dgm:pt>
    <dgm:pt modelId="{04293C41-82BA-4534-B163-8812E2AB3D8C}" type="pres">
      <dgm:prSet presAssocID="{4D8BDAB2-4988-4178-95E7-9B69C5D83ECB}" presName="root2" presStyleCnt="0"/>
      <dgm:spPr/>
    </dgm:pt>
    <dgm:pt modelId="{966B642E-9B1C-4FD2-B08C-19901DEECF91}" type="pres">
      <dgm:prSet presAssocID="{4D8BDAB2-4988-4178-95E7-9B69C5D83ECB}" presName="LevelTwoTextNode" presStyleLbl="node2" presStyleIdx="1" presStyleCnt="4" custScaleX="154497" custLinFactNeighborX="1638" custLinFactNeighborY="-1032">
        <dgm:presLayoutVars>
          <dgm:chPref val="3"/>
        </dgm:presLayoutVars>
      </dgm:prSet>
      <dgm:spPr/>
    </dgm:pt>
    <dgm:pt modelId="{97457F3A-D439-4403-A4E5-0238BD2359A6}" type="pres">
      <dgm:prSet presAssocID="{4D8BDAB2-4988-4178-95E7-9B69C5D83ECB}" presName="level3hierChild" presStyleCnt="0"/>
      <dgm:spPr/>
    </dgm:pt>
    <dgm:pt modelId="{8D3E72EC-FE2F-4803-95FD-289B79ABA55A}" type="pres">
      <dgm:prSet presAssocID="{2E90B738-9246-429D-AB41-DF3DAF8F3329}" presName="root1" presStyleCnt="0"/>
      <dgm:spPr/>
    </dgm:pt>
    <dgm:pt modelId="{EADAD765-0AD8-403D-89B8-02FC3EB95D91}" type="pres">
      <dgm:prSet presAssocID="{2E90B738-9246-429D-AB41-DF3DAF8F3329}" presName="LevelOneTextNode" presStyleLbl="node0" presStyleIdx="2" presStyleCnt="4">
        <dgm:presLayoutVars>
          <dgm:chPref val="3"/>
        </dgm:presLayoutVars>
      </dgm:prSet>
      <dgm:spPr/>
    </dgm:pt>
    <dgm:pt modelId="{4B9EC9CF-9914-4E66-B067-61A8C954004D}" type="pres">
      <dgm:prSet presAssocID="{2E90B738-9246-429D-AB41-DF3DAF8F3329}" presName="level2hierChild" presStyleCnt="0"/>
      <dgm:spPr/>
    </dgm:pt>
    <dgm:pt modelId="{A0F7FE87-B15E-474A-925F-696D75ED5067}" type="pres">
      <dgm:prSet presAssocID="{AC9F8EB0-618B-4180-A47C-477C4CE345F8}" presName="conn2-1" presStyleLbl="parChTrans1D2" presStyleIdx="2" presStyleCnt="4"/>
      <dgm:spPr/>
    </dgm:pt>
    <dgm:pt modelId="{6777205D-4934-46F0-9BA2-1855154C0506}" type="pres">
      <dgm:prSet presAssocID="{AC9F8EB0-618B-4180-A47C-477C4CE345F8}" presName="connTx" presStyleLbl="parChTrans1D2" presStyleIdx="2" presStyleCnt="4"/>
      <dgm:spPr/>
    </dgm:pt>
    <dgm:pt modelId="{7389FBAC-8D62-412F-B414-3A924117E3E9}" type="pres">
      <dgm:prSet presAssocID="{67F93189-8801-4F42-9651-0FC7F75639C8}" presName="root2" presStyleCnt="0"/>
      <dgm:spPr/>
    </dgm:pt>
    <dgm:pt modelId="{24A9F565-82F5-4989-9766-67EDA26C2F8F}" type="pres">
      <dgm:prSet presAssocID="{67F93189-8801-4F42-9651-0FC7F75639C8}" presName="LevelTwoTextNode" presStyleLbl="node2" presStyleIdx="2" presStyleCnt="4" custScaleX="158643">
        <dgm:presLayoutVars>
          <dgm:chPref val="3"/>
        </dgm:presLayoutVars>
      </dgm:prSet>
      <dgm:spPr/>
    </dgm:pt>
    <dgm:pt modelId="{2E6DBA6E-75D3-4E6F-8DD0-900945F662FB}" type="pres">
      <dgm:prSet presAssocID="{67F93189-8801-4F42-9651-0FC7F75639C8}" presName="level3hierChild" presStyleCnt="0"/>
      <dgm:spPr/>
    </dgm:pt>
    <dgm:pt modelId="{4C391BB3-5E0F-4DEF-9CC3-73BF5CBB81C6}" type="pres">
      <dgm:prSet presAssocID="{8A39DCF1-8FD8-45A6-A1CB-D86EF8D6CCA1}" presName="root1" presStyleCnt="0"/>
      <dgm:spPr/>
    </dgm:pt>
    <dgm:pt modelId="{029DD0F9-CAE7-4717-8535-B1CBE360F0BD}" type="pres">
      <dgm:prSet presAssocID="{8A39DCF1-8FD8-45A6-A1CB-D86EF8D6CCA1}" presName="LevelOneTextNode" presStyleLbl="node0" presStyleIdx="3" presStyleCnt="4">
        <dgm:presLayoutVars>
          <dgm:chPref val="3"/>
        </dgm:presLayoutVars>
      </dgm:prSet>
      <dgm:spPr/>
    </dgm:pt>
    <dgm:pt modelId="{DB5AFED4-F39D-4CCE-8E4A-EB2D1F25D715}" type="pres">
      <dgm:prSet presAssocID="{8A39DCF1-8FD8-45A6-A1CB-D86EF8D6CCA1}" presName="level2hierChild" presStyleCnt="0"/>
      <dgm:spPr/>
    </dgm:pt>
    <dgm:pt modelId="{C7B7A3C8-8566-4866-BA76-06B6B5EECFF9}" type="pres">
      <dgm:prSet presAssocID="{58D6D12D-2CAB-4F6F-AA3A-8753C4FE20AB}" presName="conn2-1" presStyleLbl="parChTrans1D2" presStyleIdx="3" presStyleCnt="4"/>
      <dgm:spPr/>
    </dgm:pt>
    <dgm:pt modelId="{23930584-1D91-4507-B36F-6E8A62019ACA}" type="pres">
      <dgm:prSet presAssocID="{58D6D12D-2CAB-4F6F-AA3A-8753C4FE20AB}" presName="connTx" presStyleLbl="parChTrans1D2" presStyleIdx="3" presStyleCnt="4"/>
      <dgm:spPr/>
    </dgm:pt>
    <dgm:pt modelId="{E4550606-A19E-41DA-84DC-AAAB72A37328}" type="pres">
      <dgm:prSet presAssocID="{1B2221FF-71EE-48F5-9EEE-31ED11D71AEB}" presName="root2" presStyleCnt="0"/>
      <dgm:spPr/>
    </dgm:pt>
    <dgm:pt modelId="{C8A0F27B-DF30-4D57-91B8-054653E0E634}" type="pres">
      <dgm:prSet presAssocID="{1B2221FF-71EE-48F5-9EEE-31ED11D71AEB}" presName="LevelTwoTextNode" presStyleLbl="node2" presStyleIdx="3" presStyleCnt="4" custScaleX="158421" custLinFactNeighborX="5270">
        <dgm:presLayoutVars>
          <dgm:chPref val="3"/>
        </dgm:presLayoutVars>
      </dgm:prSet>
      <dgm:spPr/>
    </dgm:pt>
    <dgm:pt modelId="{40120D71-8EDF-4C25-A505-993B6BC3FE22}" type="pres">
      <dgm:prSet presAssocID="{1B2221FF-71EE-48F5-9EEE-31ED11D71AEB}" presName="level3hierChild" presStyleCnt="0"/>
      <dgm:spPr/>
    </dgm:pt>
  </dgm:ptLst>
  <dgm:cxnLst>
    <dgm:cxn modelId="{BDFB8303-F51B-441A-9137-48F167EED4FB}" type="presOf" srcId="{67F93189-8801-4F42-9651-0FC7F75639C8}" destId="{24A9F565-82F5-4989-9766-67EDA26C2F8F}" srcOrd="0" destOrd="0" presId="urn:microsoft.com/office/officeart/2005/8/layout/hierarchy2"/>
    <dgm:cxn modelId="{2B63620E-8F28-496D-B1E1-D23B881BB6A7}" type="presOf" srcId="{AC9F8EB0-618B-4180-A47C-477C4CE345F8}" destId="{6777205D-4934-46F0-9BA2-1855154C0506}" srcOrd="1" destOrd="0" presId="urn:microsoft.com/office/officeart/2005/8/layout/hierarchy2"/>
    <dgm:cxn modelId="{502F9613-9B0C-4598-895B-07151B05ABA3}" type="presOf" srcId="{075B1D2C-FFD3-4065-A97B-12B1D0392EFA}" destId="{9F58B314-9351-4890-8E4E-B6D188174465}" srcOrd="1" destOrd="0" presId="urn:microsoft.com/office/officeart/2005/8/layout/hierarchy2"/>
    <dgm:cxn modelId="{559DE115-7976-4B63-858D-CB65C86B3472}" type="presOf" srcId="{075B1D2C-FFD3-4065-A97B-12B1D0392EFA}" destId="{DF28C0B6-BF4A-436C-A438-A28856F5549C}" srcOrd="0" destOrd="0" presId="urn:microsoft.com/office/officeart/2005/8/layout/hierarchy2"/>
    <dgm:cxn modelId="{802E4A19-5F82-4C31-90E8-14686E344CE5}" type="presOf" srcId="{4D8BDAB2-4988-4178-95E7-9B69C5D83ECB}" destId="{966B642E-9B1C-4FD2-B08C-19901DEECF91}" srcOrd="0" destOrd="0" presId="urn:microsoft.com/office/officeart/2005/8/layout/hierarchy2"/>
    <dgm:cxn modelId="{80C7AD19-87E8-428A-A98A-76B41196BF4F}" type="presOf" srcId="{941F0D02-E897-4A36-B661-AAC5DB71E7AA}" destId="{AB1F6492-EC89-4C12-94B2-5CF5C3D7AE78}" srcOrd="0" destOrd="0" presId="urn:microsoft.com/office/officeart/2005/8/layout/hierarchy2"/>
    <dgm:cxn modelId="{D9547B27-3C30-4F70-A82E-A1EB69CDF7A5}" srcId="{5A8D04D7-E823-4916-A34D-2AB8A16F4C0E}" destId="{2E90B738-9246-429D-AB41-DF3DAF8F3329}" srcOrd="2" destOrd="0" parTransId="{054439BE-D7AA-49C9-B79E-D6D2AB353A01}" sibTransId="{833D7DB6-9F1E-44F0-80B2-F73F63B20B8C}"/>
    <dgm:cxn modelId="{9105802B-F748-484B-AA7E-7970853246E9}" srcId="{8A39DCF1-8FD8-45A6-A1CB-D86EF8D6CCA1}" destId="{1B2221FF-71EE-48F5-9EEE-31ED11D71AEB}" srcOrd="0" destOrd="0" parTransId="{58D6D12D-2CAB-4F6F-AA3A-8753C4FE20AB}" sibTransId="{A75AC4C0-7CE7-43B8-BD0B-7DC119E7972A}"/>
    <dgm:cxn modelId="{4693AE5D-CED2-4C29-A3BE-B92EE9B38169}" srcId="{9D0C5C27-7F3E-4E8F-AFCE-A5A9F9E6858B}" destId="{4D8BDAB2-4988-4178-95E7-9B69C5D83ECB}" srcOrd="0" destOrd="0" parTransId="{075B1D2C-FFD3-4065-A97B-12B1D0392EFA}" sibTransId="{88C673E7-B1EF-47A7-BB18-E4DA8CD2B669}"/>
    <dgm:cxn modelId="{0D8B7563-E30A-4A49-BFB5-BD12A1F8E75C}" type="presOf" srcId="{58D6D12D-2CAB-4F6F-AA3A-8753C4FE20AB}" destId="{C7B7A3C8-8566-4866-BA76-06B6B5EECFF9}" srcOrd="0" destOrd="0" presId="urn:microsoft.com/office/officeart/2005/8/layout/hierarchy2"/>
    <dgm:cxn modelId="{6E0AE364-F477-4E51-A075-F558ABD22D48}" srcId="{2E90B738-9246-429D-AB41-DF3DAF8F3329}" destId="{67F93189-8801-4F42-9651-0FC7F75639C8}" srcOrd="0" destOrd="0" parTransId="{AC9F8EB0-618B-4180-A47C-477C4CE345F8}" sibTransId="{C8A295F7-3BAD-4558-9EFF-A9FCA8B7832C}"/>
    <dgm:cxn modelId="{2DCFA36E-A854-4337-A092-9D9677510436}" type="presOf" srcId="{58D6D12D-2CAB-4F6F-AA3A-8753C4FE20AB}" destId="{23930584-1D91-4507-B36F-6E8A62019ACA}" srcOrd="1" destOrd="0" presId="urn:microsoft.com/office/officeart/2005/8/layout/hierarchy2"/>
    <dgm:cxn modelId="{F5EDAE72-EDDA-42E1-9F4E-0863823DC352}" type="presOf" srcId="{1B2221FF-71EE-48F5-9EEE-31ED11D71AEB}" destId="{C8A0F27B-DF30-4D57-91B8-054653E0E634}" srcOrd="0" destOrd="0" presId="urn:microsoft.com/office/officeart/2005/8/layout/hierarchy2"/>
    <dgm:cxn modelId="{91489F7D-B033-4E33-8F03-868826BB507C}" srcId="{5A8D04D7-E823-4916-A34D-2AB8A16F4C0E}" destId="{9D0C5C27-7F3E-4E8F-AFCE-A5A9F9E6858B}" srcOrd="1" destOrd="0" parTransId="{91DE486C-7A5F-43AD-A7C6-A53F7C4E1AD4}" sibTransId="{2C15E7EF-3CAE-4561-AFD3-A2DD78B0E286}"/>
    <dgm:cxn modelId="{FE2D5389-B442-4F01-B50B-F4EB7EEF821F}" type="presOf" srcId="{2E90B738-9246-429D-AB41-DF3DAF8F3329}" destId="{EADAD765-0AD8-403D-89B8-02FC3EB95D91}" srcOrd="0" destOrd="0" presId="urn:microsoft.com/office/officeart/2005/8/layout/hierarchy2"/>
    <dgm:cxn modelId="{B7D0398A-8D5A-4A9E-9612-F0AB71038D61}" type="presOf" srcId="{AC9F8EB0-618B-4180-A47C-477C4CE345F8}" destId="{A0F7FE87-B15E-474A-925F-696D75ED5067}" srcOrd="0" destOrd="0" presId="urn:microsoft.com/office/officeart/2005/8/layout/hierarchy2"/>
    <dgm:cxn modelId="{971F0097-86EB-4328-AD03-4D8A5E953132}" type="presOf" srcId="{8A39DCF1-8FD8-45A6-A1CB-D86EF8D6CCA1}" destId="{029DD0F9-CAE7-4717-8535-B1CBE360F0BD}" srcOrd="0" destOrd="0" presId="urn:microsoft.com/office/officeart/2005/8/layout/hierarchy2"/>
    <dgm:cxn modelId="{2B0A9598-F1AA-47BB-9BC2-8D1CB3CF5CBE}" type="presOf" srcId="{43A16802-034E-4C3C-9635-508735FFC7F9}" destId="{813DD5E5-D049-4F04-8823-B91D0B01E025}" srcOrd="0" destOrd="0" presId="urn:microsoft.com/office/officeart/2005/8/layout/hierarchy2"/>
    <dgm:cxn modelId="{43EE0BA1-5435-4EBC-BE79-BF323AC8C678}" type="presOf" srcId="{9D0C5C27-7F3E-4E8F-AFCE-A5A9F9E6858B}" destId="{BA53AA4E-F2AE-454E-B40B-C14871974210}" srcOrd="0" destOrd="0" presId="urn:microsoft.com/office/officeart/2005/8/layout/hierarchy2"/>
    <dgm:cxn modelId="{603CD0A7-F9C6-44B2-814F-DD51E9083A7F}" type="presOf" srcId="{5A8D04D7-E823-4916-A34D-2AB8A16F4C0E}" destId="{E0B6163B-4AC1-4106-B264-F5C22271E93D}" srcOrd="0" destOrd="0" presId="urn:microsoft.com/office/officeart/2005/8/layout/hierarchy2"/>
    <dgm:cxn modelId="{CF44F9BB-7AB8-4288-94BD-3091A4EF1381}" srcId="{941F0D02-E897-4A36-B661-AAC5DB71E7AA}" destId="{F9077674-51A5-43C8-826D-767C79E308FE}" srcOrd="0" destOrd="0" parTransId="{43A16802-034E-4C3C-9635-508735FFC7F9}" sibTransId="{A9445A3A-12D1-450C-ACBB-678020799EFF}"/>
    <dgm:cxn modelId="{588E75C8-F1A7-4495-A0BE-006FE00AB922}" srcId="{5A8D04D7-E823-4916-A34D-2AB8A16F4C0E}" destId="{8A39DCF1-8FD8-45A6-A1CB-D86EF8D6CCA1}" srcOrd="3" destOrd="0" parTransId="{622AE382-B66C-4197-B70A-8F5F0CCE44E1}" sibTransId="{51B707A2-CFF1-4C78-8521-AD41AF410C6C}"/>
    <dgm:cxn modelId="{A99CDBE9-425A-4336-8C69-C46ED8E0736C}" type="presOf" srcId="{43A16802-034E-4C3C-9635-508735FFC7F9}" destId="{72B6B943-4BAC-4562-929B-86B7CBB4A49E}" srcOrd="1" destOrd="0" presId="urn:microsoft.com/office/officeart/2005/8/layout/hierarchy2"/>
    <dgm:cxn modelId="{8C1AE0EB-3E7E-4E00-B38E-7BF63DE92C6A}" type="presOf" srcId="{F9077674-51A5-43C8-826D-767C79E308FE}" destId="{7E80CA05-5FBB-4038-BB40-F5585957BBB2}" srcOrd="0" destOrd="0" presId="urn:microsoft.com/office/officeart/2005/8/layout/hierarchy2"/>
    <dgm:cxn modelId="{C5CAA4EC-754A-44A3-B7F8-48146DA9213C}" srcId="{5A8D04D7-E823-4916-A34D-2AB8A16F4C0E}" destId="{941F0D02-E897-4A36-B661-AAC5DB71E7AA}" srcOrd="0" destOrd="0" parTransId="{72BDBAB6-431D-446A-8723-F9E0D7BF1181}" sibTransId="{A042AC15-0EDA-464D-970D-8B34762C2E82}"/>
    <dgm:cxn modelId="{53A71F38-F962-4F27-B2BC-E9FE76711DF6}" type="presParOf" srcId="{E0B6163B-4AC1-4106-B264-F5C22271E93D}" destId="{C25AA357-8086-46B3-84B2-F6E94AA4699A}" srcOrd="0" destOrd="0" presId="urn:microsoft.com/office/officeart/2005/8/layout/hierarchy2"/>
    <dgm:cxn modelId="{3F75C32A-5953-4473-808C-560C96EA9413}" type="presParOf" srcId="{C25AA357-8086-46B3-84B2-F6E94AA4699A}" destId="{AB1F6492-EC89-4C12-94B2-5CF5C3D7AE78}" srcOrd="0" destOrd="0" presId="urn:microsoft.com/office/officeart/2005/8/layout/hierarchy2"/>
    <dgm:cxn modelId="{50D16440-52CF-44BD-B8A6-CA3F4208C4AA}" type="presParOf" srcId="{C25AA357-8086-46B3-84B2-F6E94AA4699A}" destId="{000492A8-A395-45F7-B2E8-39A24B6067D2}" srcOrd="1" destOrd="0" presId="urn:microsoft.com/office/officeart/2005/8/layout/hierarchy2"/>
    <dgm:cxn modelId="{9F47FF92-C0CC-49B1-BF6D-03951206CC76}" type="presParOf" srcId="{000492A8-A395-45F7-B2E8-39A24B6067D2}" destId="{813DD5E5-D049-4F04-8823-B91D0B01E025}" srcOrd="0" destOrd="0" presId="urn:microsoft.com/office/officeart/2005/8/layout/hierarchy2"/>
    <dgm:cxn modelId="{8C8813EF-515D-46C3-9307-1CA3DC5C2088}" type="presParOf" srcId="{813DD5E5-D049-4F04-8823-B91D0B01E025}" destId="{72B6B943-4BAC-4562-929B-86B7CBB4A49E}" srcOrd="0" destOrd="0" presId="urn:microsoft.com/office/officeart/2005/8/layout/hierarchy2"/>
    <dgm:cxn modelId="{E2691E5F-CA7B-462D-A911-28C8693DB2C3}" type="presParOf" srcId="{000492A8-A395-45F7-B2E8-39A24B6067D2}" destId="{68953A84-E393-4DF1-8B8C-44A4248472E7}" srcOrd="1" destOrd="0" presId="urn:microsoft.com/office/officeart/2005/8/layout/hierarchy2"/>
    <dgm:cxn modelId="{CB9748A9-6DDA-41F1-8B32-0DFF2A853714}" type="presParOf" srcId="{68953A84-E393-4DF1-8B8C-44A4248472E7}" destId="{7E80CA05-5FBB-4038-BB40-F5585957BBB2}" srcOrd="0" destOrd="0" presId="urn:microsoft.com/office/officeart/2005/8/layout/hierarchy2"/>
    <dgm:cxn modelId="{2244F605-A0AF-4A97-B078-DC1EB4C397B2}" type="presParOf" srcId="{68953A84-E393-4DF1-8B8C-44A4248472E7}" destId="{629D6360-279A-4A14-9967-4DAB603EF573}" srcOrd="1" destOrd="0" presId="urn:microsoft.com/office/officeart/2005/8/layout/hierarchy2"/>
    <dgm:cxn modelId="{28320330-5395-478C-9B99-101038A66D85}" type="presParOf" srcId="{E0B6163B-4AC1-4106-B264-F5C22271E93D}" destId="{65A1DE03-CC7C-48B8-8D0D-EE8D0C48628C}" srcOrd="1" destOrd="0" presId="urn:microsoft.com/office/officeart/2005/8/layout/hierarchy2"/>
    <dgm:cxn modelId="{1C145121-9366-4A48-8B9F-B5FC0E9CB3BE}" type="presParOf" srcId="{65A1DE03-CC7C-48B8-8D0D-EE8D0C48628C}" destId="{BA53AA4E-F2AE-454E-B40B-C14871974210}" srcOrd="0" destOrd="0" presId="urn:microsoft.com/office/officeart/2005/8/layout/hierarchy2"/>
    <dgm:cxn modelId="{B79A826E-1D27-4B16-B303-A712F4A9CAF7}" type="presParOf" srcId="{65A1DE03-CC7C-48B8-8D0D-EE8D0C48628C}" destId="{488FB6DC-F7D4-4FDE-9E95-C9ED0D912E64}" srcOrd="1" destOrd="0" presId="urn:microsoft.com/office/officeart/2005/8/layout/hierarchy2"/>
    <dgm:cxn modelId="{C31324BD-E2B8-4965-B013-C21B53DF47EE}" type="presParOf" srcId="{488FB6DC-F7D4-4FDE-9E95-C9ED0D912E64}" destId="{DF28C0B6-BF4A-436C-A438-A28856F5549C}" srcOrd="0" destOrd="0" presId="urn:microsoft.com/office/officeart/2005/8/layout/hierarchy2"/>
    <dgm:cxn modelId="{C4CC38F5-F333-47B5-B82D-9723DF84660C}" type="presParOf" srcId="{DF28C0B6-BF4A-436C-A438-A28856F5549C}" destId="{9F58B314-9351-4890-8E4E-B6D188174465}" srcOrd="0" destOrd="0" presId="urn:microsoft.com/office/officeart/2005/8/layout/hierarchy2"/>
    <dgm:cxn modelId="{97168752-0A29-4E7B-AB4C-D3C029B25F51}" type="presParOf" srcId="{488FB6DC-F7D4-4FDE-9E95-C9ED0D912E64}" destId="{04293C41-82BA-4534-B163-8812E2AB3D8C}" srcOrd="1" destOrd="0" presId="urn:microsoft.com/office/officeart/2005/8/layout/hierarchy2"/>
    <dgm:cxn modelId="{7E71A19C-0B91-4E37-BBAC-D1FFA7A7FCE1}" type="presParOf" srcId="{04293C41-82BA-4534-B163-8812E2AB3D8C}" destId="{966B642E-9B1C-4FD2-B08C-19901DEECF91}" srcOrd="0" destOrd="0" presId="urn:microsoft.com/office/officeart/2005/8/layout/hierarchy2"/>
    <dgm:cxn modelId="{22707569-F84D-4B91-88C0-428B687F079F}" type="presParOf" srcId="{04293C41-82BA-4534-B163-8812E2AB3D8C}" destId="{97457F3A-D439-4403-A4E5-0238BD2359A6}" srcOrd="1" destOrd="0" presId="urn:microsoft.com/office/officeart/2005/8/layout/hierarchy2"/>
    <dgm:cxn modelId="{B36FB503-C71A-46C8-88B0-D9FC8F9CE906}" type="presParOf" srcId="{E0B6163B-4AC1-4106-B264-F5C22271E93D}" destId="{8D3E72EC-FE2F-4803-95FD-289B79ABA55A}" srcOrd="2" destOrd="0" presId="urn:microsoft.com/office/officeart/2005/8/layout/hierarchy2"/>
    <dgm:cxn modelId="{294BC2B3-7FFC-4A5C-9374-D7DF93E228C6}" type="presParOf" srcId="{8D3E72EC-FE2F-4803-95FD-289B79ABA55A}" destId="{EADAD765-0AD8-403D-89B8-02FC3EB95D91}" srcOrd="0" destOrd="0" presId="urn:microsoft.com/office/officeart/2005/8/layout/hierarchy2"/>
    <dgm:cxn modelId="{8B3A3CE3-9A2F-40DB-A763-732B19FFACB3}" type="presParOf" srcId="{8D3E72EC-FE2F-4803-95FD-289B79ABA55A}" destId="{4B9EC9CF-9914-4E66-B067-61A8C954004D}" srcOrd="1" destOrd="0" presId="urn:microsoft.com/office/officeart/2005/8/layout/hierarchy2"/>
    <dgm:cxn modelId="{0E1F916D-58F5-4EAF-8B2A-7ACF0D6970B1}" type="presParOf" srcId="{4B9EC9CF-9914-4E66-B067-61A8C954004D}" destId="{A0F7FE87-B15E-474A-925F-696D75ED5067}" srcOrd="0" destOrd="0" presId="urn:microsoft.com/office/officeart/2005/8/layout/hierarchy2"/>
    <dgm:cxn modelId="{615851CB-09E8-4008-8E1C-E178C084C633}" type="presParOf" srcId="{A0F7FE87-B15E-474A-925F-696D75ED5067}" destId="{6777205D-4934-46F0-9BA2-1855154C0506}" srcOrd="0" destOrd="0" presId="urn:microsoft.com/office/officeart/2005/8/layout/hierarchy2"/>
    <dgm:cxn modelId="{FCE1C583-8A8E-446B-9581-1D948557DE51}" type="presParOf" srcId="{4B9EC9CF-9914-4E66-B067-61A8C954004D}" destId="{7389FBAC-8D62-412F-B414-3A924117E3E9}" srcOrd="1" destOrd="0" presId="urn:microsoft.com/office/officeart/2005/8/layout/hierarchy2"/>
    <dgm:cxn modelId="{0DC3CFB7-0405-4AAE-A2E2-07220553EF71}" type="presParOf" srcId="{7389FBAC-8D62-412F-B414-3A924117E3E9}" destId="{24A9F565-82F5-4989-9766-67EDA26C2F8F}" srcOrd="0" destOrd="0" presId="urn:microsoft.com/office/officeart/2005/8/layout/hierarchy2"/>
    <dgm:cxn modelId="{7B601A01-AB61-4EE7-8C40-526371E966DA}" type="presParOf" srcId="{7389FBAC-8D62-412F-B414-3A924117E3E9}" destId="{2E6DBA6E-75D3-4E6F-8DD0-900945F662FB}" srcOrd="1" destOrd="0" presId="urn:microsoft.com/office/officeart/2005/8/layout/hierarchy2"/>
    <dgm:cxn modelId="{F2F99E41-53F7-4EB1-A7D9-CD891F9353B7}" type="presParOf" srcId="{E0B6163B-4AC1-4106-B264-F5C22271E93D}" destId="{4C391BB3-5E0F-4DEF-9CC3-73BF5CBB81C6}" srcOrd="3" destOrd="0" presId="urn:microsoft.com/office/officeart/2005/8/layout/hierarchy2"/>
    <dgm:cxn modelId="{3BB9EDB4-A1CF-488C-9BE1-C14F0AAECC20}" type="presParOf" srcId="{4C391BB3-5E0F-4DEF-9CC3-73BF5CBB81C6}" destId="{029DD0F9-CAE7-4717-8535-B1CBE360F0BD}" srcOrd="0" destOrd="0" presId="urn:microsoft.com/office/officeart/2005/8/layout/hierarchy2"/>
    <dgm:cxn modelId="{ED5B3E32-6D89-4226-BAAF-162D2D7CBC77}" type="presParOf" srcId="{4C391BB3-5E0F-4DEF-9CC3-73BF5CBB81C6}" destId="{DB5AFED4-F39D-4CCE-8E4A-EB2D1F25D715}" srcOrd="1" destOrd="0" presId="urn:microsoft.com/office/officeart/2005/8/layout/hierarchy2"/>
    <dgm:cxn modelId="{3DC45C45-EE4A-4FBE-B88E-151BBFB15554}" type="presParOf" srcId="{DB5AFED4-F39D-4CCE-8E4A-EB2D1F25D715}" destId="{C7B7A3C8-8566-4866-BA76-06B6B5EECFF9}" srcOrd="0" destOrd="0" presId="urn:microsoft.com/office/officeart/2005/8/layout/hierarchy2"/>
    <dgm:cxn modelId="{94A4F26B-D867-4B7C-94D7-7E55DAE757FD}" type="presParOf" srcId="{C7B7A3C8-8566-4866-BA76-06B6B5EECFF9}" destId="{23930584-1D91-4507-B36F-6E8A62019ACA}" srcOrd="0" destOrd="0" presId="urn:microsoft.com/office/officeart/2005/8/layout/hierarchy2"/>
    <dgm:cxn modelId="{97249848-A066-4E46-96DA-8603AEAE4CF5}" type="presParOf" srcId="{DB5AFED4-F39D-4CCE-8E4A-EB2D1F25D715}" destId="{E4550606-A19E-41DA-84DC-AAAB72A37328}" srcOrd="1" destOrd="0" presId="urn:microsoft.com/office/officeart/2005/8/layout/hierarchy2"/>
    <dgm:cxn modelId="{33F79AB2-1150-49BF-B855-24CB6F8485EA}" type="presParOf" srcId="{E4550606-A19E-41DA-84DC-AAAB72A37328}" destId="{C8A0F27B-DF30-4D57-91B8-054653E0E634}" srcOrd="0" destOrd="0" presId="urn:microsoft.com/office/officeart/2005/8/layout/hierarchy2"/>
    <dgm:cxn modelId="{C7516A01-147F-4DD1-A26A-0FFFBC87366D}" type="presParOf" srcId="{E4550606-A19E-41DA-84DC-AAAB72A37328}" destId="{40120D71-8EDF-4C25-A505-993B6BC3FE2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5CFE9A-0711-49F8-976F-FE4B68F55328}" type="doc">
      <dgm:prSet loTypeId="urn:microsoft.com/office/officeart/2016/7/layout/VerticalDownArrowProcess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23B3B0F-613A-4065-B125-4D2500BB8608}">
      <dgm:prSet custT="1"/>
      <dgm:spPr/>
      <dgm:t>
        <a:bodyPr/>
        <a:lstStyle/>
        <a:p>
          <a:r>
            <a:rPr lang="en-US" sz="1800" b="1" dirty="0"/>
            <a:t>3. Investigation- Manager is responsible, with guidance from the ATIP Team and others as appropriate.</a:t>
          </a:r>
          <a:endParaRPr lang="en-US" sz="1400" dirty="0"/>
        </a:p>
      </dgm:t>
    </dgm:pt>
    <dgm:pt modelId="{37D96EB9-0167-4387-AC73-910BEDC18F55}" type="parTrans" cxnId="{2B62FBBC-EE4B-4C45-8974-DF3C26B87EDD}">
      <dgm:prSet/>
      <dgm:spPr/>
      <dgm:t>
        <a:bodyPr/>
        <a:lstStyle/>
        <a:p>
          <a:endParaRPr lang="en-US"/>
        </a:p>
      </dgm:t>
    </dgm:pt>
    <dgm:pt modelId="{F1712CCC-CE5E-4AFF-AD5F-7B75D125922E}" type="sibTrans" cxnId="{2B62FBBC-EE4B-4C45-8974-DF3C26B87EDD}">
      <dgm:prSet/>
      <dgm:spPr/>
      <dgm:t>
        <a:bodyPr/>
        <a:lstStyle/>
        <a:p>
          <a:endParaRPr lang="en-US"/>
        </a:p>
      </dgm:t>
    </dgm:pt>
    <dgm:pt modelId="{B7C2A1C6-6B16-4196-B7EE-2F74FC53945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Confirm facts, </a:t>
          </a:r>
          <a:endParaRPr lang="en-US" sz="1600" dirty="0"/>
        </a:p>
      </dgm:t>
    </dgm:pt>
    <dgm:pt modelId="{ADB200BB-0E3E-4866-82E5-90651E9BE0A6}" type="parTrans" cxnId="{E3741928-26A3-47A4-B335-B95BE2631C7B}">
      <dgm:prSet/>
      <dgm:spPr/>
      <dgm:t>
        <a:bodyPr/>
        <a:lstStyle/>
        <a:p>
          <a:endParaRPr lang="en-US"/>
        </a:p>
      </dgm:t>
    </dgm:pt>
    <dgm:pt modelId="{3B9C5E65-217C-4458-A687-C60B5E1ECFF8}" type="sibTrans" cxnId="{E3741928-26A3-47A4-B335-B95BE2631C7B}">
      <dgm:prSet/>
      <dgm:spPr/>
      <dgm:t>
        <a:bodyPr/>
        <a:lstStyle/>
        <a:p>
          <a:endParaRPr lang="en-US"/>
        </a:p>
      </dgm:t>
    </dgm:pt>
    <dgm:pt modelId="{AC8BB820-1315-4019-BD31-47113CDDEB7F}">
      <dgm:prSet custT="1"/>
      <dgm:spPr/>
      <dgm:t>
        <a:bodyPr/>
        <a:lstStyle/>
        <a:p>
          <a:r>
            <a:rPr lang="en-US" sz="2000" b="1" dirty="0"/>
            <a:t>4. Remediation and prevention</a:t>
          </a:r>
          <a:endParaRPr lang="en-US" sz="2000" dirty="0"/>
        </a:p>
      </dgm:t>
    </dgm:pt>
    <dgm:pt modelId="{A7601523-8333-4E44-A9C8-A118CC49C8DD}" type="parTrans" cxnId="{032BB9C3-254D-4C25-9A10-7ECAA7E0A030}">
      <dgm:prSet/>
      <dgm:spPr/>
      <dgm:t>
        <a:bodyPr/>
        <a:lstStyle/>
        <a:p>
          <a:endParaRPr lang="en-US"/>
        </a:p>
      </dgm:t>
    </dgm:pt>
    <dgm:pt modelId="{60412BA4-C8C6-44E8-9CBB-762558F15887}" type="sibTrans" cxnId="{032BB9C3-254D-4C25-9A10-7ECAA7E0A030}">
      <dgm:prSet/>
      <dgm:spPr/>
      <dgm:t>
        <a:bodyPr/>
        <a:lstStyle/>
        <a:p>
          <a:endParaRPr lang="en-US"/>
        </a:p>
      </dgm:t>
    </dgm:pt>
    <dgm:pt modelId="{574E0208-6012-41A8-A0F0-E6BE80A449A6}">
      <dgm:prSet custT="1"/>
      <dgm:spPr/>
      <dgm:t>
        <a:bodyPr/>
        <a:lstStyle/>
        <a:p>
          <a:r>
            <a:rPr lang="en-US" sz="1800" dirty="0"/>
            <a:t>Do we need new or enhanced safeguards?</a:t>
          </a:r>
        </a:p>
      </dgm:t>
    </dgm:pt>
    <dgm:pt modelId="{2A7B6B46-C1B5-4BAC-8D61-37A5CD8D3219}" type="parTrans" cxnId="{DE656E76-7B40-46A4-AB0D-4AD158451CAF}">
      <dgm:prSet/>
      <dgm:spPr/>
      <dgm:t>
        <a:bodyPr/>
        <a:lstStyle/>
        <a:p>
          <a:endParaRPr lang="en-US"/>
        </a:p>
      </dgm:t>
    </dgm:pt>
    <dgm:pt modelId="{868E86F4-201C-4868-9B3F-AD7679D6C9C6}" type="sibTrans" cxnId="{DE656E76-7B40-46A4-AB0D-4AD158451CAF}">
      <dgm:prSet/>
      <dgm:spPr/>
      <dgm:t>
        <a:bodyPr/>
        <a:lstStyle/>
        <a:p>
          <a:endParaRPr lang="en-US"/>
        </a:p>
      </dgm:t>
    </dgm:pt>
    <dgm:pt modelId="{F42B5C0E-7CDB-428D-B72F-A81D9ECC94C4}">
      <dgm:prSet custT="1"/>
      <dgm:spPr/>
      <dgm:t>
        <a:bodyPr/>
        <a:lstStyle/>
        <a:p>
          <a:r>
            <a:rPr lang="en-US" sz="1800" b="1" dirty="0"/>
            <a:t>Prevention of breaches and having privacy by design in our programs &amp; projects is key… try to be proactive before a breach occurs! </a:t>
          </a:r>
          <a:endParaRPr lang="en-US" sz="1800" dirty="0"/>
        </a:p>
      </dgm:t>
    </dgm:pt>
    <dgm:pt modelId="{FA4856C4-0AA7-401E-880B-D6FF6551EA21}" type="parTrans" cxnId="{675092D8-541B-405B-AD53-DCAA2DC2A82C}">
      <dgm:prSet/>
      <dgm:spPr/>
      <dgm:t>
        <a:bodyPr/>
        <a:lstStyle/>
        <a:p>
          <a:endParaRPr lang="en-US"/>
        </a:p>
      </dgm:t>
    </dgm:pt>
    <dgm:pt modelId="{83952B1F-C0A2-4B32-8C0D-09181D0E47BC}" type="sibTrans" cxnId="{675092D8-541B-405B-AD53-DCAA2DC2A82C}">
      <dgm:prSet/>
      <dgm:spPr/>
      <dgm:t>
        <a:bodyPr/>
        <a:lstStyle/>
        <a:p>
          <a:endParaRPr lang="en-US"/>
        </a:p>
      </dgm:t>
    </dgm:pt>
    <dgm:pt modelId="{6F021E2A-AF15-4596-8B45-324253AE05F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Conduct auditing, if appropriate</a:t>
          </a:r>
          <a:endParaRPr lang="en-US" sz="1600" dirty="0"/>
        </a:p>
      </dgm:t>
    </dgm:pt>
    <dgm:pt modelId="{7B6A366D-3B0F-431F-AEAD-5B07C8D665F8}" type="parTrans" cxnId="{F0DE28AB-0871-4E69-897D-CAA9F365551C}">
      <dgm:prSet/>
      <dgm:spPr/>
      <dgm:t>
        <a:bodyPr/>
        <a:lstStyle/>
        <a:p>
          <a:endParaRPr lang="en-US"/>
        </a:p>
      </dgm:t>
    </dgm:pt>
    <dgm:pt modelId="{F7AB3D68-4E7F-40B6-B50E-BE17BF96D7E6}" type="sibTrans" cxnId="{F0DE28AB-0871-4E69-897D-CAA9F365551C}">
      <dgm:prSet/>
      <dgm:spPr/>
      <dgm:t>
        <a:bodyPr/>
        <a:lstStyle/>
        <a:p>
          <a:endParaRPr lang="en-US"/>
        </a:p>
      </dgm:t>
    </dgm:pt>
    <dgm:pt modelId="{6DE1AF86-7E40-461D-A409-E75DA52D9E2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Identify failed safeguards,</a:t>
          </a:r>
          <a:endParaRPr lang="en-US" sz="1600" dirty="0"/>
        </a:p>
      </dgm:t>
    </dgm:pt>
    <dgm:pt modelId="{8DD3F482-0E8F-4E22-AEF5-810C17E9170C}" type="parTrans" cxnId="{4BE6294F-DA4D-45D5-956C-95A9A5AE3CD7}">
      <dgm:prSet/>
      <dgm:spPr/>
      <dgm:t>
        <a:bodyPr/>
        <a:lstStyle/>
        <a:p>
          <a:endParaRPr lang="en-US"/>
        </a:p>
      </dgm:t>
    </dgm:pt>
    <dgm:pt modelId="{810B5AE9-DE5C-4151-9A27-9DD5A7DBB080}" type="sibTrans" cxnId="{4BE6294F-DA4D-45D5-956C-95A9A5AE3CD7}">
      <dgm:prSet/>
      <dgm:spPr/>
      <dgm:t>
        <a:bodyPr/>
        <a:lstStyle/>
        <a:p>
          <a:endParaRPr lang="en-US"/>
        </a:p>
      </dgm:t>
    </dgm:pt>
    <dgm:pt modelId="{91781971-42E7-46A5-A367-B0B2EA4CCB8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/>
            <a:t>Identify intentional breach vs. accidental, etc</a:t>
          </a:r>
          <a:r>
            <a:rPr lang="en-US" sz="1600" dirty="0"/>
            <a:t>.</a:t>
          </a:r>
        </a:p>
      </dgm:t>
    </dgm:pt>
    <dgm:pt modelId="{7AB1E136-5DE9-4F27-A265-40D981DE076C}" type="parTrans" cxnId="{8B620A75-DC2C-4022-86DE-94C74B8D57DF}">
      <dgm:prSet/>
      <dgm:spPr/>
      <dgm:t>
        <a:bodyPr/>
        <a:lstStyle/>
        <a:p>
          <a:endParaRPr lang="en-US"/>
        </a:p>
      </dgm:t>
    </dgm:pt>
    <dgm:pt modelId="{8E63742C-32EB-447E-8CB7-DD48ADD4D41B}" type="sibTrans" cxnId="{8B620A75-DC2C-4022-86DE-94C74B8D57DF}">
      <dgm:prSet/>
      <dgm:spPr/>
      <dgm:t>
        <a:bodyPr/>
        <a:lstStyle/>
        <a:p>
          <a:endParaRPr lang="en-US"/>
        </a:p>
      </dgm:t>
    </dgm:pt>
    <dgm:pt modelId="{DDACE030-5242-47DA-BB45-1CE66092786A}">
      <dgm:prSet custT="1"/>
      <dgm:spPr/>
      <dgm:t>
        <a:bodyPr/>
        <a:lstStyle/>
        <a:p>
          <a:r>
            <a:rPr lang="en-US" sz="1800" dirty="0"/>
            <a:t>Disciplinary action? (HR will determine disciplinary action) </a:t>
          </a:r>
        </a:p>
        <a:p>
          <a:r>
            <a:rPr lang="en-US" sz="1800" dirty="0"/>
            <a:t>Findings of the investigation are shared with affected individual(s) and Commissioner.</a:t>
          </a:r>
        </a:p>
      </dgm:t>
    </dgm:pt>
    <dgm:pt modelId="{1168C33F-2A51-42DF-A198-EC8FAFB4D736}" type="parTrans" cxnId="{3160A851-0C62-4325-82D4-5A3EF0D7EA3C}">
      <dgm:prSet/>
      <dgm:spPr/>
      <dgm:t>
        <a:bodyPr/>
        <a:lstStyle/>
        <a:p>
          <a:endParaRPr lang="en-US"/>
        </a:p>
      </dgm:t>
    </dgm:pt>
    <dgm:pt modelId="{5EEF623A-1509-4924-990E-9F527A0A59D5}" type="sibTrans" cxnId="{3160A851-0C62-4325-82D4-5A3EF0D7EA3C}">
      <dgm:prSet/>
      <dgm:spPr/>
      <dgm:t>
        <a:bodyPr/>
        <a:lstStyle/>
        <a:p>
          <a:endParaRPr lang="en-US"/>
        </a:p>
      </dgm:t>
    </dgm:pt>
    <dgm:pt modelId="{7BF65367-FE72-418B-BD97-276D7D2A83A5}" type="pres">
      <dgm:prSet presAssocID="{D85CFE9A-0711-49F8-976F-FE4B68F55328}" presName="Name0" presStyleCnt="0">
        <dgm:presLayoutVars>
          <dgm:dir/>
          <dgm:animLvl val="lvl"/>
          <dgm:resizeHandles val="exact"/>
        </dgm:presLayoutVars>
      </dgm:prSet>
      <dgm:spPr/>
    </dgm:pt>
    <dgm:pt modelId="{3F6EF8FF-BC8E-4F38-9E67-E346C580745A}" type="pres">
      <dgm:prSet presAssocID="{AC8BB820-1315-4019-BD31-47113CDDEB7F}" presName="boxAndChildren" presStyleCnt="0"/>
      <dgm:spPr/>
    </dgm:pt>
    <dgm:pt modelId="{AE89A0BD-3F35-4BC2-9AFC-1BEC8287D40C}" type="pres">
      <dgm:prSet presAssocID="{AC8BB820-1315-4019-BD31-47113CDDEB7F}" presName="parentTextBox" presStyleLbl="alignNode1" presStyleIdx="0" presStyleCnt="2" custScaleY="172295"/>
      <dgm:spPr/>
    </dgm:pt>
    <dgm:pt modelId="{3586FAE2-564A-461A-8C9C-27835BD0A857}" type="pres">
      <dgm:prSet presAssocID="{AC8BB820-1315-4019-BD31-47113CDDEB7F}" presName="descendantBox" presStyleLbl="bgAccFollowNode1" presStyleIdx="0" presStyleCnt="2" custScaleY="171751"/>
      <dgm:spPr/>
    </dgm:pt>
    <dgm:pt modelId="{ABAFF513-A326-41B3-BB20-FD64BC3DD393}" type="pres">
      <dgm:prSet presAssocID="{F1712CCC-CE5E-4AFF-AD5F-7B75D125922E}" presName="sp" presStyleCnt="0"/>
      <dgm:spPr/>
    </dgm:pt>
    <dgm:pt modelId="{7EEFDC18-D834-4F7C-BCA7-629BBCBD8B67}" type="pres">
      <dgm:prSet presAssocID="{A23B3B0F-613A-4065-B125-4D2500BB8608}" presName="arrowAndChildren" presStyleCnt="0"/>
      <dgm:spPr/>
    </dgm:pt>
    <dgm:pt modelId="{3E9863EE-F1A7-4EBF-B6DB-EEDE24317826}" type="pres">
      <dgm:prSet presAssocID="{A23B3B0F-613A-4065-B125-4D2500BB8608}" presName="parentTextArrow" presStyleLbl="node1" presStyleIdx="0" presStyleCnt="0"/>
      <dgm:spPr/>
    </dgm:pt>
    <dgm:pt modelId="{BC0E52D2-A89D-4C0F-A1BD-DD09BEAF6ED4}" type="pres">
      <dgm:prSet presAssocID="{A23B3B0F-613A-4065-B125-4D2500BB8608}" presName="arrow" presStyleLbl="alignNode1" presStyleIdx="1" presStyleCnt="2" custScaleY="132592"/>
      <dgm:spPr/>
    </dgm:pt>
    <dgm:pt modelId="{A3EDB1DE-5DAA-4FE5-9D58-9DDD31CD79BA}" type="pres">
      <dgm:prSet presAssocID="{A23B3B0F-613A-4065-B125-4D2500BB8608}" presName="descendantArrow" presStyleLbl="bgAccFollowNode1" presStyleIdx="1" presStyleCnt="2" custScaleY="127225" custLinFactNeighborY="-7650"/>
      <dgm:spPr/>
    </dgm:pt>
  </dgm:ptLst>
  <dgm:cxnLst>
    <dgm:cxn modelId="{B73D431D-7CD0-4647-B155-B42B482C2A90}" type="presOf" srcId="{B7C2A1C6-6B16-4196-B7EE-2F74FC539454}" destId="{A3EDB1DE-5DAA-4FE5-9D58-9DDD31CD79BA}" srcOrd="0" destOrd="0" presId="urn:microsoft.com/office/officeart/2016/7/layout/VerticalDownArrowProcess"/>
    <dgm:cxn modelId="{7920B726-EBFB-4247-AB2E-15AA4DC9F648}" type="presOf" srcId="{A23B3B0F-613A-4065-B125-4D2500BB8608}" destId="{3E9863EE-F1A7-4EBF-B6DB-EEDE24317826}" srcOrd="0" destOrd="0" presId="urn:microsoft.com/office/officeart/2016/7/layout/VerticalDownArrowProcess"/>
    <dgm:cxn modelId="{E3741928-26A3-47A4-B335-B95BE2631C7B}" srcId="{A23B3B0F-613A-4065-B125-4D2500BB8608}" destId="{B7C2A1C6-6B16-4196-B7EE-2F74FC539454}" srcOrd="0" destOrd="0" parTransId="{ADB200BB-0E3E-4866-82E5-90651E9BE0A6}" sibTransId="{3B9C5E65-217C-4458-A687-C60B5E1ECFF8}"/>
    <dgm:cxn modelId="{79265565-C351-4495-90A4-8A3DAF8E2B2D}" type="presOf" srcId="{6F021E2A-AF15-4596-8B45-324253AE05F4}" destId="{A3EDB1DE-5DAA-4FE5-9D58-9DDD31CD79BA}" srcOrd="0" destOrd="1" presId="urn:microsoft.com/office/officeart/2016/7/layout/VerticalDownArrowProcess"/>
    <dgm:cxn modelId="{4BE6294F-DA4D-45D5-956C-95A9A5AE3CD7}" srcId="{A23B3B0F-613A-4065-B125-4D2500BB8608}" destId="{6DE1AF86-7E40-461D-A409-E75DA52D9E23}" srcOrd="2" destOrd="0" parTransId="{8DD3F482-0E8F-4E22-AEF5-810C17E9170C}" sibTransId="{810B5AE9-DE5C-4151-9A27-9DD5A7DBB080}"/>
    <dgm:cxn modelId="{213A7071-9641-4429-9FA2-94E744CB6B92}" type="presOf" srcId="{91781971-42E7-46A5-A367-B0B2EA4CCB8B}" destId="{A3EDB1DE-5DAA-4FE5-9D58-9DDD31CD79BA}" srcOrd="0" destOrd="3" presId="urn:microsoft.com/office/officeart/2016/7/layout/VerticalDownArrowProcess"/>
    <dgm:cxn modelId="{3160A851-0C62-4325-82D4-5A3EF0D7EA3C}" srcId="{AC8BB820-1315-4019-BD31-47113CDDEB7F}" destId="{DDACE030-5242-47DA-BB45-1CE66092786A}" srcOrd="1" destOrd="0" parTransId="{1168C33F-2A51-42DF-A198-EC8FAFB4D736}" sibTransId="{5EEF623A-1509-4924-990E-9F527A0A59D5}"/>
    <dgm:cxn modelId="{8B620A75-DC2C-4022-86DE-94C74B8D57DF}" srcId="{A23B3B0F-613A-4065-B125-4D2500BB8608}" destId="{91781971-42E7-46A5-A367-B0B2EA4CCB8B}" srcOrd="3" destOrd="0" parTransId="{7AB1E136-5DE9-4F27-A265-40D981DE076C}" sibTransId="{8E63742C-32EB-447E-8CB7-DD48ADD4D41B}"/>
    <dgm:cxn modelId="{DE656E76-7B40-46A4-AB0D-4AD158451CAF}" srcId="{AC8BB820-1315-4019-BD31-47113CDDEB7F}" destId="{574E0208-6012-41A8-A0F0-E6BE80A449A6}" srcOrd="0" destOrd="0" parTransId="{2A7B6B46-C1B5-4BAC-8D61-37A5CD8D3219}" sibTransId="{868E86F4-201C-4868-9B3F-AD7679D6C9C6}"/>
    <dgm:cxn modelId="{F5691F57-6DD7-4EC1-B0CE-2CCE8B539A7E}" type="presOf" srcId="{A23B3B0F-613A-4065-B125-4D2500BB8608}" destId="{BC0E52D2-A89D-4C0F-A1BD-DD09BEAF6ED4}" srcOrd="1" destOrd="0" presId="urn:microsoft.com/office/officeart/2016/7/layout/VerticalDownArrowProcess"/>
    <dgm:cxn modelId="{05BA268F-181B-4BC5-9220-A60A314D16C1}" type="presOf" srcId="{6DE1AF86-7E40-461D-A409-E75DA52D9E23}" destId="{A3EDB1DE-5DAA-4FE5-9D58-9DDD31CD79BA}" srcOrd="0" destOrd="2" presId="urn:microsoft.com/office/officeart/2016/7/layout/VerticalDownArrowProcess"/>
    <dgm:cxn modelId="{DD1E3C99-8291-4BFC-974A-A161E6367629}" type="presOf" srcId="{D85CFE9A-0711-49F8-976F-FE4B68F55328}" destId="{7BF65367-FE72-418B-BD97-276D7D2A83A5}" srcOrd="0" destOrd="0" presId="urn:microsoft.com/office/officeart/2016/7/layout/VerticalDownArrowProcess"/>
    <dgm:cxn modelId="{F0DE28AB-0871-4E69-897D-CAA9F365551C}" srcId="{A23B3B0F-613A-4065-B125-4D2500BB8608}" destId="{6F021E2A-AF15-4596-8B45-324253AE05F4}" srcOrd="1" destOrd="0" parTransId="{7B6A366D-3B0F-431F-AEAD-5B07C8D665F8}" sibTransId="{F7AB3D68-4E7F-40B6-B50E-BE17BF96D7E6}"/>
    <dgm:cxn modelId="{2B62FBBC-EE4B-4C45-8974-DF3C26B87EDD}" srcId="{D85CFE9A-0711-49F8-976F-FE4B68F55328}" destId="{A23B3B0F-613A-4065-B125-4D2500BB8608}" srcOrd="0" destOrd="0" parTransId="{37D96EB9-0167-4387-AC73-910BEDC18F55}" sibTransId="{F1712CCC-CE5E-4AFF-AD5F-7B75D125922E}"/>
    <dgm:cxn modelId="{EC9BC7BD-9F86-4BCD-B4E1-B6F7AD8B76B8}" type="presOf" srcId="{AC8BB820-1315-4019-BD31-47113CDDEB7F}" destId="{AE89A0BD-3F35-4BC2-9AFC-1BEC8287D40C}" srcOrd="0" destOrd="0" presId="urn:microsoft.com/office/officeart/2016/7/layout/VerticalDownArrowProcess"/>
    <dgm:cxn modelId="{032BB9C3-254D-4C25-9A10-7ECAA7E0A030}" srcId="{D85CFE9A-0711-49F8-976F-FE4B68F55328}" destId="{AC8BB820-1315-4019-BD31-47113CDDEB7F}" srcOrd="1" destOrd="0" parTransId="{A7601523-8333-4E44-A9C8-A118CC49C8DD}" sibTransId="{60412BA4-C8C6-44E8-9CBB-762558F15887}"/>
    <dgm:cxn modelId="{FA2343CE-5439-4827-B1EC-6461C41D125D}" type="presOf" srcId="{F42B5C0E-7CDB-428D-B72F-A81D9ECC94C4}" destId="{3586FAE2-564A-461A-8C9C-27835BD0A857}" srcOrd="0" destOrd="2" presId="urn:microsoft.com/office/officeart/2016/7/layout/VerticalDownArrowProcess"/>
    <dgm:cxn modelId="{675092D8-541B-405B-AD53-DCAA2DC2A82C}" srcId="{AC8BB820-1315-4019-BD31-47113CDDEB7F}" destId="{F42B5C0E-7CDB-428D-B72F-A81D9ECC94C4}" srcOrd="2" destOrd="0" parTransId="{FA4856C4-0AA7-401E-880B-D6FF6551EA21}" sibTransId="{83952B1F-C0A2-4B32-8C0D-09181D0E47BC}"/>
    <dgm:cxn modelId="{01921CF1-85F2-407C-AFF3-FA89B1EB67C3}" type="presOf" srcId="{DDACE030-5242-47DA-BB45-1CE66092786A}" destId="{3586FAE2-564A-461A-8C9C-27835BD0A857}" srcOrd="0" destOrd="1" presId="urn:microsoft.com/office/officeart/2016/7/layout/VerticalDownArrowProcess"/>
    <dgm:cxn modelId="{F87D99FB-84CF-4FA7-AA52-9F77BA006621}" type="presOf" srcId="{574E0208-6012-41A8-A0F0-E6BE80A449A6}" destId="{3586FAE2-564A-461A-8C9C-27835BD0A857}" srcOrd="0" destOrd="0" presId="urn:microsoft.com/office/officeart/2016/7/layout/VerticalDownArrowProcess"/>
    <dgm:cxn modelId="{FF2913EA-423D-40F6-BE27-C131F8EE5D7C}" type="presParOf" srcId="{7BF65367-FE72-418B-BD97-276D7D2A83A5}" destId="{3F6EF8FF-BC8E-4F38-9E67-E346C580745A}" srcOrd="0" destOrd="0" presId="urn:microsoft.com/office/officeart/2016/7/layout/VerticalDownArrowProcess"/>
    <dgm:cxn modelId="{5E0666A2-8FC8-4368-A18C-D6DEC95E0F12}" type="presParOf" srcId="{3F6EF8FF-BC8E-4F38-9E67-E346C580745A}" destId="{AE89A0BD-3F35-4BC2-9AFC-1BEC8287D40C}" srcOrd="0" destOrd="0" presId="urn:microsoft.com/office/officeart/2016/7/layout/VerticalDownArrowProcess"/>
    <dgm:cxn modelId="{B8A6F895-81E3-436A-BC4D-981ADD84E174}" type="presParOf" srcId="{3F6EF8FF-BC8E-4F38-9E67-E346C580745A}" destId="{3586FAE2-564A-461A-8C9C-27835BD0A857}" srcOrd="1" destOrd="0" presId="urn:microsoft.com/office/officeart/2016/7/layout/VerticalDownArrowProcess"/>
    <dgm:cxn modelId="{C03267B4-3408-4875-A175-0B8D23F7A9BE}" type="presParOf" srcId="{7BF65367-FE72-418B-BD97-276D7D2A83A5}" destId="{ABAFF513-A326-41B3-BB20-FD64BC3DD393}" srcOrd="1" destOrd="0" presId="urn:microsoft.com/office/officeart/2016/7/layout/VerticalDownArrowProcess"/>
    <dgm:cxn modelId="{5AB5131C-ED40-467D-8005-7E83AF84CE1A}" type="presParOf" srcId="{7BF65367-FE72-418B-BD97-276D7D2A83A5}" destId="{7EEFDC18-D834-4F7C-BCA7-629BBCBD8B67}" srcOrd="2" destOrd="0" presId="urn:microsoft.com/office/officeart/2016/7/layout/VerticalDownArrowProcess"/>
    <dgm:cxn modelId="{062E7458-00AD-422A-B5F2-CE475D305A4F}" type="presParOf" srcId="{7EEFDC18-D834-4F7C-BCA7-629BBCBD8B67}" destId="{3E9863EE-F1A7-4EBF-B6DB-EEDE24317826}" srcOrd="0" destOrd="0" presId="urn:microsoft.com/office/officeart/2016/7/layout/VerticalDownArrowProcess"/>
    <dgm:cxn modelId="{EBB6E1C9-8DA6-4261-8B23-57B06D891EE6}" type="presParOf" srcId="{7EEFDC18-D834-4F7C-BCA7-629BBCBD8B67}" destId="{BC0E52D2-A89D-4C0F-A1BD-DD09BEAF6ED4}" srcOrd="1" destOrd="0" presId="urn:microsoft.com/office/officeart/2016/7/layout/VerticalDownArrowProcess"/>
    <dgm:cxn modelId="{68843737-3C3B-40E4-B12E-8984520351EF}" type="presParOf" srcId="{7EEFDC18-D834-4F7C-BCA7-629BBCBD8B67}" destId="{A3EDB1DE-5DAA-4FE5-9D58-9DDD31CD79BA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576D696-0452-4FF0-BA7B-732D43BCDB04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0DE3D0A-C272-4A42-A391-152AC83D7827}" type="pres">
      <dgm:prSet presAssocID="{C576D696-0452-4FF0-BA7B-732D43BCDB04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9A61704F-CE3F-41B0-9DDA-6E7B62106B4C}" type="presOf" srcId="{C576D696-0452-4FF0-BA7B-732D43BCDB04}" destId="{00DE3D0A-C272-4A42-A391-152AC83D782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029604A-2D65-4E91-9ED7-89035A678EA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6ED14B4-B886-4B3F-82BD-30EB5AE9F28C}">
      <dgm:prSet/>
      <dgm:spPr/>
      <dgm:t>
        <a:bodyPr/>
        <a:lstStyle/>
        <a:p>
          <a:r>
            <a:rPr lang="en-US" dirty="0"/>
            <a:t>Privacy is an individual’s legal right to control their PHI </a:t>
          </a:r>
        </a:p>
      </dgm:t>
    </dgm:pt>
    <dgm:pt modelId="{5A38AB5D-A9C8-42E3-BE47-5CCDF33D9E91}" type="parTrans" cxnId="{A3BAD629-C645-4FD2-A91E-F33E797BCB40}">
      <dgm:prSet/>
      <dgm:spPr/>
      <dgm:t>
        <a:bodyPr/>
        <a:lstStyle/>
        <a:p>
          <a:endParaRPr lang="en-US"/>
        </a:p>
      </dgm:t>
    </dgm:pt>
    <dgm:pt modelId="{84410DA9-C973-4849-8ADD-DA2ACC3016BF}" type="sibTrans" cxnId="{A3BAD629-C645-4FD2-A91E-F33E797BCB40}">
      <dgm:prSet/>
      <dgm:spPr/>
      <dgm:t>
        <a:bodyPr/>
        <a:lstStyle/>
        <a:p>
          <a:endParaRPr lang="en-US"/>
        </a:p>
      </dgm:t>
    </dgm:pt>
    <dgm:pt modelId="{43C9385A-650C-4811-8FCB-3AFBAFDB329C}">
      <dgm:prSet/>
      <dgm:spPr/>
      <dgm:t>
        <a:bodyPr/>
        <a:lstStyle/>
        <a:p>
          <a:r>
            <a:rPr lang="en-US"/>
            <a:t>Follow the “Need-to-know” rule</a:t>
          </a:r>
        </a:p>
      </dgm:t>
    </dgm:pt>
    <dgm:pt modelId="{728E07AD-25AC-45D1-9991-32D50C7C6689}" type="parTrans" cxnId="{BFEC3D7E-F4E2-4DD4-AF2C-1C8465DECE04}">
      <dgm:prSet/>
      <dgm:spPr/>
      <dgm:t>
        <a:bodyPr/>
        <a:lstStyle/>
        <a:p>
          <a:endParaRPr lang="en-US"/>
        </a:p>
      </dgm:t>
    </dgm:pt>
    <dgm:pt modelId="{685DD176-1359-4483-AD9D-8AF6F902AF19}" type="sibTrans" cxnId="{BFEC3D7E-F4E2-4DD4-AF2C-1C8465DECE04}">
      <dgm:prSet/>
      <dgm:spPr/>
      <dgm:t>
        <a:bodyPr/>
        <a:lstStyle/>
        <a:p>
          <a:endParaRPr lang="en-US"/>
        </a:p>
      </dgm:t>
    </dgm:pt>
    <dgm:pt modelId="{713278F7-043B-4FDE-AB2A-AA380081CAF8}">
      <dgm:prSet/>
      <dgm:spPr/>
      <dgm:t>
        <a:bodyPr/>
        <a:lstStyle/>
        <a:p>
          <a:r>
            <a:rPr lang="en-US" dirty="0"/>
            <a:t>Collect, Use and Disclose the </a:t>
          </a:r>
          <a:r>
            <a:rPr lang="en-US" b="1" dirty="0"/>
            <a:t>minimum </a:t>
          </a:r>
          <a:r>
            <a:rPr lang="en-US" dirty="0"/>
            <a:t>amount of PHI </a:t>
          </a:r>
        </a:p>
      </dgm:t>
    </dgm:pt>
    <dgm:pt modelId="{55CE7CBD-052F-4675-A691-29F4981D55D6}" type="parTrans" cxnId="{F34F38D3-E5E3-4211-9824-6D6538D3CDA2}">
      <dgm:prSet/>
      <dgm:spPr/>
      <dgm:t>
        <a:bodyPr/>
        <a:lstStyle/>
        <a:p>
          <a:endParaRPr lang="en-US"/>
        </a:p>
      </dgm:t>
    </dgm:pt>
    <dgm:pt modelId="{A4699970-0FBB-4B12-A342-C20931E41479}" type="sibTrans" cxnId="{F34F38D3-E5E3-4211-9824-6D6538D3CDA2}">
      <dgm:prSet/>
      <dgm:spPr/>
      <dgm:t>
        <a:bodyPr/>
        <a:lstStyle/>
        <a:p>
          <a:endParaRPr lang="en-US"/>
        </a:p>
      </dgm:t>
    </dgm:pt>
    <dgm:pt modelId="{265DFE63-38E8-4E3E-B95B-35EB9D33DB9C}">
      <dgm:prSet/>
      <dgm:spPr/>
      <dgm:t>
        <a:bodyPr/>
        <a:lstStyle/>
        <a:p>
          <a:r>
            <a:rPr lang="en-US" dirty="0"/>
            <a:t>Report breaches (suspected and confirmed) - PSMS</a:t>
          </a:r>
        </a:p>
      </dgm:t>
    </dgm:pt>
    <dgm:pt modelId="{081637FF-D7CD-4C19-9E34-CCE58C8B8702}" type="parTrans" cxnId="{2CF874D1-7FF1-47C4-96E7-132034790AF5}">
      <dgm:prSet/>
      <dgm:spPr/>
      <dgm:t>
        <a:bodyPr/>
        <a:lstStyle/>
        <a:p>
          <a:endParaRPr lang="en-US"/>
        </a:p>
      </dgm:t>
    </dgm:pt>
    <dgm:pt modelId="{0F139536-EB80-410C-96C4-B1405AC09156}" type="sibTrans" cxnId="{2CF874D1-7FF1-47C4-96E7-132034790AF5}">
      <dgm:prSet/>
      <dgm:spPr/>
      <dgm:t>
        <a:bodyPr/>
        <a:lstStyle/>
        <a:p>
          <a:endParaRPr lang="en-US"/>
        </a:p>
      </dgm:t>
    </dgm:pt>
    <dgm:pt modelId="{2B42C06C-BBB3-4786-A11B-AD17628A1B29}">
      <dgm:prSet/>
      <dgm:spPr/>
      <dgm:t>
        <a:bodyPr/>
        <a:lstStyle/>
        <a:p>
          <a:r>
            <a:rPr lang="en-US"/>
            <a:t>Protect PHI in your care</a:t>
          </a:r>
        </a:p>
      </dgm:t>
    </dgm:pt>
    <dgm:pt modelId="{29F07E25-10F0-4973-B5B2-792DFDEEE8ED}" type="parTrans" cxnId="{E525BB33-6EAD-49E4-A718-B666C9598CB2}">
      <dgm:prSet/>
      <dgm:spPr/>
      <dgm:t>
        <a:bodyPr/>
        <a:lstStyle/>
        <a:p>
          <a:endParaRPr lang="en-US"/>
        </a:p>
      </dgm:t>
    </dgm:pt>
    <dgm:pt modelId="{6A1B98BC-94C3-481E-896E-0A556204B93F}" type="sibTrans" cxnId="{E525BB33-6EAD-49E4-A718-B666C9598CB2}">
      <dgm:prSet/>
      <dgm:spPr/>
      <dgm:t>
        <a:bodyPr/>
        <a:lstStyle/>
        <a:p>
          <a:endParaRPr lang="en-US"/>
        </a:p>
      </dgm:t>
    </dgm:pt>
    <dgm:pt modelId="{73B3215A-FC0E-4205-8B34-FEDBA9D46207}">
      <dgm:prSet/>
      <dgm:spPr/>
      <dgm:t>
        <a:bodyPr/>
        <a:lstStyle/>
        <a:p>
          <a:r>
            <a:rPr lang="en-US"/>
            <a:t>Know where to get more information and support related privacy and information access</a:t>
          </a:r>
        </a:p>
      </dgm:t>
    </dgm:pt>
    <dgm:pt modelId="{2200B6B0-870B-4BDA-B033-432FF9F80104}" type="parTrans" cxnId="{12CA055C-12A6-439A-A2F3-0859BA5290E5}">
      <dgm:prSet/>
      <dgm:spPr/>
      <dgm:t>
        <a:bodyPr/>
        <a:lstStyle/>
        <a:p>
          <a:endParaRPr lang="en-US"/>
        </a:p>
      </dgm:t>
    </dgm:pt>
    <dgm:pt modelId="{A288DB78-8014-45FA-B972-7C0351FF716B}" type="sibTrans" cxnId="{12CA055C-12A6-439A-A2F3-0859BA5290E5}">
      <dgm:prSet/>
      <dgm:spPr/>
      <dgm:t>
        <a:bodyPr/>
        <a:lstStyle/>
        <a:p>
          <a:endParaRPr lang="en-US"/>
        </a:p>
      </dgm:t>
    </dgm:pt>
    <dgm:pt modelId="{BBC2007B-07E4-4388-BC54-7B1147E2FEEC}" type="pres">
      <dgm:prSet presAssocID="{2029604A-2D65-4E91-9ED7-89035A678EAD}" presName="diagram" presStyleCnt="0">
        <dgm:presLayoutVars>
          <dgm:dir/>
          <dgm:resizeHandles val="exact"/>
        </dgm:presLayoutVars>
      </dgm:prSet>
      <dgm:spPr/>
    </dgm:pt>
    <dgm:pt modelId="{380C9300-CD15-4032-A3C3-F237DE2C8543}" type="pres">
      <dgm:prSet presAssocID="{76ED14B4-B886-4B3F-82BD-30EB5AE9F28C}" presName="node" presStyleLbl="node1" presStyleIdx="0" presStyleCnt="6">
        <dgm:presLayoutVars>
          <dgm:bulletEnabled val="1"/>
        </dgm:presLayoutVars>
      </dgm:prSet>
      <dgm:spPr/>
    </dgm:pt>
    <dgm:pt modelId="{B951EB97-8E61-4784-9D1A-839A93CB6EB0}" type="pres">
      <dgm:prSet presAssocID="{84410DA9-C973-4849-8ADD-DA2ACC3016BF}" presName="sibTrans" presStyleCnt="0"/>
      <dgm:spPr/>
    </dgm:pt>
    <dgm:pt modelId="{9051AE31-48E5-404E-A17F-61AE0BF45ABA}" type="pres">
      <dgm:prSet presAssocID="{43C9385A-650C-4811-8FCB-3AFBAFDB329C}" presName="node" presStyleLbl="node1" presStyleIdx="1" presStyleCnt="6">
        <dgm:presLayoutVars>
          <dgm:bulletEnabled val="1"/>
        </dgm:presLayoutVars>
      </dgm:prSet>
      <dgm:spPr/>
    </dgm:pt>
    <dgm:pt modelId="{763F29CE-9FE4-43F1-BEE7-2989A3E65C43}" type="pres">
      <dgm:prSet presAssocID="{685DD176-1359-4483-AD9D-8AF6F902AF19}" presName="sibTrans" presStyleCnt="0"/>
      <dgm:spPr/>
    </dgm:pt>
    <dgm:pt modelId="{F0651DD1-B671-4728-A7A8-15141CEC6390}" type="pres">
      <dgm:prSet presAssocID="{713278F7-043B-4FDE-AB2A-AA380081CAF8}" presName="node" presStyleLbl="node1" presStyleIdx="2" presStyleCnt="6">
        <dgm:presLayoutVars>
          <dgm:bulletEnabled val="1"/>
        </dgm:presLayoutVars>
      </dgm:prSet>
      <dgm:spPr/>
    </dgm:pt>
    <dgm:pt modelId="{4019AB67-0D20-497C-8151-802E4AF802BD}" type="pres">
      <dgm:prSet presAssocID="{A4699970-0FBB-4B12-A342-C20931E41479}" presName="sibTrans" presStyleCnt="0"/>
      <dgm:spPr/>
    </dgm:pt>
    <dgm:pt modelId="{38B1F80D-BCFF-42B7-A4DC-7BD4F64ECFE3}" type="pres">
      <dgm:prSet presAssocID="{265DFE63-38E8-4E3E-B95B-35EB9D33DB9C}" presName="node" presStyleLbl="node1" presStyleIdx="3" presStyleCnt="6">
        <dgm:presLayoutVars>
          <dgm:bulletEnabled val="1"/>
        </dgm:presLayoutVars>
      </dgm:prSet>
      <dgm:spPr/>
    </dgm:pt>
    <dgm:pt modelId="{7BBCD2B5-AFA1-40A0-8766-E989C2E46F4C}" type="pres">
      <dgm:prSet presAssocID="{0F139536-EB80-410C-96C4-B1405AC09156}" presName="sibTrans" presStyleCnt="0"/>
      <dgm:spPr/>
    </dgm:pt>
    <dgm:pt modelId="{62041CBE-4CAA-46D3-81E8-E846DD1C4860}" type="pres">
      <dgm:prSet presAssocID="{2B42C06C-BBB3-4786-A11B-AD17628A1B29}" presName="node" presStyleLbl="node1" presStyleIdx="4" presStyleCnt="6">
        <dgm:presLayoutVars>
          <dgm:bulletEnabled val="1"/>
        </dgm:presLayoutVars>
      </dgm:prSet>
      <dgm:spPr/>
    </dgm:pt>
    <dgm:pt modelId="{056BC17F-96EF-4A78-A7A8-5923C1D2037E}" type="pres">
      <dgm:prSet presAssocID="{6A1B98BC-94C3-481E-896E-0A556204B93F}" presName="sibTrans" presStyleCnt="0"/>
      <dgm:spPr/>
    </dgm:pt>
    <dgm:pt modelId="{F6408A2E-0FD8-41A4-B737-CCF1868A2CFE}" type="pres">
      <dgm:prSet presAssocID="{73B3215A-FC0E-4205-8B34-FEDBA9D46207}" presName="node" presStyleLbl="node1" presStyleIdx="5" presStyleCnt="6">
        <dgm:presLayoutVars>
          <dgm:bulletEnabled val="1"/>
        </dgm:presLayoutVars>
      </dgm:prSet>
      <dgm:spPr/>
    </dgm:pt>
  </dgm:ptLst>
  <dgm:cxnLst>
    <dgm:cxn modelId="{B553C323-0BF6-4383-AC37-758F608AE521}" type="presOf" srcId="{2B42C06C-BBB3-4786-A11B-AD17628A1B29}" destId="{62041CBE-4CAA-46D3-81E8-E846DD1C4860}" srcOrd="0" destOrd="0" presId="urn:microsoft.com/office/officeart/2005/8/layout/default"/>
    <dgm:cxn modelId="{A3BAD629-C645-4FD2-A91E-F33E797BCB40}" srcId="{2029604A-2D65-4E91-9ED7-89035A678EAD}" destId="{76ED14B4-B886-4B3F-82BD-30EB5AE9F28C}" srcOrd="0" destOrd="0" parTransId="{5A38AB5D-A9C8-42E3-BE47-5CCDF33D9E91}" sibTransId="{84410DA9-C973-4849-8ADD-DA2ACC3016BF}"/>
    <dgm:cxn modelId="{E525BB33-6EAD-49E4-A718-B666C9598CB2}" srcId="{2029604A-2D65-4E91-9ED7-89035A678EAD}" destId="{2B42C06C-BBB3-4786-A11B-AD17628A1B29}" srcOrd="4" destOrd="0" parTransId="{29F07E25-10F0-4973-B5B2-792DFDEEE8ED}" sibTransId="{6A1B98BC-94C3-481E-896E-0A556204B93F}"/>
    <dgm:cxn modelId="{12CA055C-12A6-439A-A2F3-0859BA5290E5}" srcId="{2029604A-2D65-4E91-9ED7-89035A678EAD}" destId="{73B3215A-FC0E-4205-8B34-FEDBA9D46207}" srcOrd="5" destOrd="0" parTransId="{2200B6B0-870B-4BDA-B033-432FF9F80104}" sibTransId="{A288DB78-8014-45FA-B972-7C0351FF716B}"/>
    <dgm:cxn modelId="{71B9D35E-1434-4CFF-8844-1C5F8BF42AB1}" type="presOf" srcId="{2029604A-2D65-4E91-9ED7-89035A678EAD}" destId="{BBC2007B-07E4-4388-BC54-7B1147E2FEEC}" srcOrd="0" destOrd="0" presId="urn:microsoft.com/office/officeart/2005/8/layout/default"/>
    <dgm:cxn modelId="{FD4AD246-012A-4B0B-AFDF-D55A1D2C00C8}" type="presOf" srcId="{43C9385A-650C-4811-8FCB-3AFBAFDB329C}" destId="{9051AE31-48E5-404E-A17F-61AE0BF45ABA}" srcOrd="0" destOrd="0" presId="urn:microsoft.com/office/officeart/2005/8/layout/default"/>
    <dgm:cxn modelId="{FA5A8F7B-06F0-4F0A-9532-E9AC6C34B393}" type="presOf" srcId="{265DFE63-38E8-4E3E-B95B-35EB9D33DB9C}" destId="{38B1F80D-BCFF-42B7-A4DC-7BD4F64ECFE3}" srcOrd="0" destOrd="0" presId="urn:microsoft.com/office/officeart/2005/8/layout/default"/>
    <dgm:cxn modelId="{BFEC3D7E-F4E2-4DD4-AF2C-1C8465DECE04}" srcId="{2029604A-2D65-4E91-9ED7-89035A678EAD}" destId="{43C9385A-650C-4811-8FCB-3AFBAFDB329C}" srcOrd="1" destOrd="0" parTransId="{728E07AD-25AC-45D1-9991-32D50C7C6689}" sibTransId="{685DD176-1359-4483-AD9D-8AF6F902AF19}"/>
    <dgm:cxn modelId="{A0051085-F533-4061-9D0E-53F52DD98ED2}" type="presOf" srcId="{76ED14B4-B886-4B3F-82BD-30EB5AE9F28C}" destId="{380C9300-CD15-4032-A3C3-F237DE2C8543}" srcOrd="0" destOrd="0" presId="urn:microsoft.com/office/officeart/2005/8/layout/default"/>
    <dgm:cxn modelId="{AE56C792-AF10-4278-BC4D-83BC7F767766}" type="presOf" srcId="{713278F7-043B-4FDE-AB2A-AA380081CAF8}" destId="{F0651DD1-B671-4728-A7A8-15141CEC6390}" srcOrd="0" destOrd="0" presId="urn:microsoft.com/office/officeart/2005/8/layout/default"/>
    <dgm:cxn modelId="{16200DA3-858C-42CC-A56C-83017040590D}" type="presOf" srcId="{73B3215A-FC0E-4205-8B34-FEDBA9D46207}" destId="{F6408A2E-0FD8-41A4-B737-CCF1868A2CFE}" srcOrd="0" destOrd="0" presId="urn:microsoft.com/office/officeart/2005/8/layout/default"/>
    <dgm:cxn modelId="{2CF874D1-7FF1-47C4-96E7-132034790AF5}" srcId="{2029604A-2D65-4E91-9ED7-89035A678EAD}" destId="{265DFE63-38E8-4E3E-B95B-35EB9D33DB9C}" srcOrd="3" destOrd="0" parTransId="{081637FF-D7CD-4C19-9E34-CCE58C8B8702}" sibTransId="{0F139536-EB80-410C-96C4-B1405AC09156}"/>
    <dgm:cxn modelId="{F34F38D3-E5E3-4211-9824-6D6538D3CDA2}" srcId="{2029604A-2D65-4E91-9ED7-89035A678EAD}" destId="{713278F7-043B-4FDE-AB2A-AA380081CAF8}" srcOrd="2" destOrd="0" parTransId="{55CE7CBD-052F-4675-A691-29F4981D55D6}" sibTransId="{A4699970-0FBB-4B12-A342-C20931E41479}"/>
    <dgm:cxn modelId="{9454EB65-0987-4B74-80A3-F112CAF20E62}" type="presParOf" srcId="{BBC2007B-07E4-4388-BC54-7B1147E2FEEC}" destId="{380C9300-CD15-4032-A3C3-F237DE2C8543}" srcOrd="0" destOrd="0" presId="urn:microsoft.com/office/officeart/2005/8/layout/default"/>
    <dgm:cxn modelId="{E50D4E09-90FB-4618-972B-8F5A8DD92269}" type="presParOf" srcId="{BBC2007B-07E4-4388-BC54-7B1147E2FEEC}" destId="{B951EB97-8E61-4784-9D1A-839A93CB6EB0}" srcOrd="1" destOrd="0" presId="urn:microsoft.com/office/officeart/2005/8/layout/default"/>
    <dgm:cxn modelId="{6594D040-C34E-4970-9783-5A529C69315D}" type="presParOf" srcId="{BBC2007B-07E4-4388-BC54-7B1147E2FEEC}" destId="{9051AE31-48E5-404E-A17F-61AE0BF45ABA}" srcOrd="2" destOrd="0" presId="urn:microsoft.com/office/officeart/2005/8/layout/default"/>
    <dgm:cxn modelId="{D1338493-AC8F-447C-AA4C-5AC3019D7725}" type="presParOf" srcId="{BBC2007B-07E4-4388-BC54-7B1147E2FEEC}" destId="{763F29CE-9FE4-43F1-BEE7-2989A3E65C43}" srcOrd="3" destOrd="0" presId="urn:microsoft.com/office/officeart/2005/8/layout/default"/>
    <dgm:cxn modelId="{C02E0353-397F-4748-B1A4-F1B8A25009BC}" type="presParOf" srcId="{BBC2007B-07E4-4388-BC54-7B1147E2FEEC}" destId="{F0651DD1-B671-4728-A7A8-15141CEC6390}" srcOrd="4" destOrd="0" presId="urn:microsoft.com/office/officeart/2005/8/layout/default"/>
    <dgm:cxn modelId="{01812455-170B-4FA0-9087-26A3628F2CCF}" type="presParOf" srcId="{BBC2007B-07E4-4388-BC54-7B1147E2FEEC}" destId="{4019AB67-0D20-497C-8151-802E4AF802BD}" srcOrd="5" destOrd="0" presId="urn:microsoft.com/office/officeart/2005/8/layout/default"/>
    <dgm:cxn modelId="{6C0901EF-8EF1-4528-9774-9F090F8E0A31}" type="presParOf" srcId="{BBC2007B-07E4-4388-BC54-7B1147E2FEEC}" destId="{38B1F80D-BCFF-42B7-A4DC-7BD4F64ECFE3}" srcOrd="6" destOrd="0" presId="urn:microsoft.com/office/officeart/2005/8/layout/default"/>
    <dgm:cxn modelId="{7AB8CBA3-81F5-4EF1-9493-451E0C551EF3}" type="presParOf" srcId="{BBC2007B-07E4-4388-BC54-7B1147E2FEEC}" destId="{7BBCD2B5-AFA1-40A0-8766-E989C2E46F4C}" srcOrd="7" destOrd="0" presId="urn:microsoft.com/office/officeart/2005/8/layout/default"/>
    <dgm:cxn modelId="{91E9933D-7EB8-4FC7-B6B8-6B50594416EF}" type="presParOf" srcId="{BBC2007B-07E4-4388-BC54-7B1147E2FEEC}" destId="{62041CBE-4CAA-46D3-81E8-E846DD1C4860}" srcOrd="8" destOrd="0" presId="urn:microsoft.com/office/officeart/2005/8/layout/default"/>
    <dgm:cxn modelId="{3602CB86-F1D0-45C9-86B2-DF2B25F0EE62}" type="presParOf" srcId="{BBC2007B-07E4-4388-BC54-7B1147E2FEEC}" destId="{056BC17F-96EF-4A78-A7A8-5923C1D2037E}" srcOrd="9" destOrd="0" presId="urn:microsoft.com/office/officeart/2005/8/layout/default"/>
    <dgm:cxn modelId="{08CAFA20-72BD-4C4D-BC45-E926760117F0}" type="presParOf" srcId="{BBC2007B-07E4-4388-BC54-7B1147E2FEEC}" destId="{F6408A2E-0FD8-41A4-B737-CCF1868A2CF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75D342-2072-45FE-817B-845F2507296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4826C0-B831-4085-8CD3-DF197F8FAA65}">
      <dgm:prSet/>
      <dgm:spPr/>
      <dgm:t>
        <a:bodyPr/>
        <a:lstStyle/>
        <a:p>
          <a:pPr algn="ctr"/>
          <a:r>
            <a:rPr lang="en-CA" b="1" u="sng" dirty="0"/>
            <a:t>Privacy:</a:t>
          </a:r>
          <a:r>
            <a:rPr lang="en-CA" b="0" u="none" dirty="0"/>
            <a:t> a</a:t>
          </a:r>
          <a:r>
            <a:rPr lang="en-US" b="0" u="none" dirty="0"/>
            <a:t> </a:t>
          </a:r>
          <a:r>
            <a:rPr lang="en-US" dirty="0"/>
            <a:t>person’s </a:t>
          </a:r>
          <a:r>
            <a:rPr lang="en-US" b="1" dirty="0"/>
            <a:t>right</a:t>
          </a:r>
          <a:r>
            <a:rPr lang="en-US" dirty="0"/>
            <a:t> to be free from intrusion, a person’s </a:t>
          </a:r>
          <a:r>
            <a:rPr lang="en-US" b="1" dirty="0"/>
            <a:t>right</a:t>
          </a:r>
          <a:r>
            <a:rPr lang="en-US" dirty="0"/>
            <a:t> to control when, how and to what extent information about them is communicated to others</a:t>
          </a:r>
        </a:p>
      </dgm:t>
    </dgm:pt>
    <dgm:pt modelId="{FA8DC33E-6695-452E-B6A5-475528A7841C}" type="parTrans" cxnId="{EB5E2EE1-6D78-4E2D-B633-67C3337FB065}">
      <dgm:prSet/>
      <dgm:spPr/>
      <dgm:t>
        <a:bodyPr/>
        <a:lstStyle/>
        <a:p>
          <a:endParaRPr lang="en-US"/>
        </a:p>
      </dgm:t>
    </dgm:pt>
    <dgm:pt modelId="{81C1BAA6-AFB8-4E22-BA24-7C9F63DD143F}" type="sibTrans" cxnId="{EB5E2EE1-6D78-4E2D-B633-67C3337FB065}">
      <dgm:prSet/>
      <dgm:spPr/>
      <dgm:t>
        <a:bodyPr/>
        <a:lstStyle/>
        <a:p>
          <a:endParaRPr lang="en-US"/>
        </a:p>
      </dgm:t>
    </dgm:pt>
    <dgm:pt modelId="{A533986E-145D-4F1C-BCD9-3B387A8FC312}">
      <dgm:prSet/>
      <dgm:spPr/>
      <dgm:t>
        <a:bodyPr/>
        <a:lstStyle/>
        <a:p>
          <a:pPr algn="ctr"/>
          <a:r>
            <a:rPr lang="en-US" b="1" u="sng" dirty="0"/>
            <a:t>Confidentiality:</a:t>
          </a:r>
          <a:r>
            <a:rPr lang="en-US" b="1" u="none" dirty="0"/>
            <a:t> </a:t>
          </a:r>
          <a:r>
            <a:rPr lang="en-US" dirty="0"/>
            <a:t>the </a:t>
          </a:r>
          <a:r>
            <a:rPr lang="en-US" b="1" dirty="0"/>
            <a:t>obligation</a:t>
          </a:r>
          <a:r>
            <a:rPr lang="en-US" dirty="0"/>
            <a:t> of one person to preserve the secrecy of another’s personal information</a:t>
          </a:r>
        </a:p>
      </dgm:t>
    </dgm:pt>
    <dgm:pt modelId="{7EF1985C-573F-423E-B0D1-A663E017E8AF}" type="parTrans" cxnId="{563B98D5-D7E6-42CF-8066-43F11F014EC9}">
      <dgm:prSet/>
      <dgm:spPr/>
      <dgm:t>
        <a:bodyPr/>
        <a:lstStyle/>
        <a:p>
          <a:endParaRPr lang="en-US"/>
        </a:p>
      </dgm:t>
    </dgm:pt>
    <dgm:pt modelId="{8363F1D2-5B6E-47F3-9B10-524CFE17EB05}" type="sibTrans" cxnId="{563B98D5-D7E6-42CF-8066-43F11F014EC9}">
      <dgm:prSet/>
      <dgm:spPr/>
      <dgm:t>
        <a:bodyPr/>
        <a:lstStyle/>
        <a:p>
          <a:endParaRPr lang="en-US"/>
        </a:p>
      </dgm:t>
    </dgm:pt>
    <dgm:pt modelId="{D933DF77-8672-4DC9-BBD4-094BCB302F0E}" type="pres">
      <dgm:prSet presAssocID="{2875D342-2072-45FE-817B-845F2507296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5DB78AE-CC2F-4726-826C-DBEF94E75A3D}" type="pres">
      <dgm:prSet presAssocID="{434826C0-B831-4085-8CD3-DF197F8FAA65}" presName="hierRoot1" presStyleCnt="0"/>
      <dgm:spPr/>
    </dgm:pt>
    <dgm:pt modelId="{65938A51-7C1E-424A-89DD-E5A98101E97B}" type="pres">
      <dgm:prSet presAssocID="{434826C0-B831-4085-8CD3-DF197F8FAA65}" presName="composite" presStyleCnt="0"/>
      <dgm:spPr/>
    </dgm:pt>
    <dgm:pt modelId="{D53D1912-F5BC-4074-84C9-A29171FEB74B}" type="pres">
      <dgm:prSet presAssocID="{434826C0-B831-4085-8CD3-DF197F8FAA65}" presName="background" presStyleLbl="node0" presStyleIdx="0" presStyleCnt="2"/>
      <dgm:spPr/>
    </dgm:pt>
    <dgm:pt modelId="{A20DC934-6B90-461C-B537-87363F0DCFE1}" type="pres">
      <dgm:prSet presAssocID="{434826C0-B831-4085-8CD3-DF197F8FAA65}" presName="text" presStyleLbl="fgAcc0" presStyleIdx="0" presStyleCnt="2">
        <dgm:presLayoutVars>
          <dgm:chPref val="3"/>
        </dgm:presLayoutVars>
      </dgm:prSet>
      <dgm:spPr/>
    </dgm:pt>
    <dgm:pt modelId="{265DB0AD-AF81-43D7-828F-7E19A9957339}" type="pres">
      <dgm:prSet presAssocID="{434826C0-B831-4085-8CD3-DF197F8FAA65}" presName="hierChild2" presStyleCnt="0"/>
      <dgm:spPr/>
    </dgm:pt>
    <dgm:pt modelId="{19C03301-DD1B-4C54-9275-75F068102889}" type="pres">
      <dgm:prSet presAssocID="{A533986E-145D-4F1C-BCD9-3B387A8FC312}" presName="hierRoot1" presStyleCnt="0"/>
      <dgm:spPr/>
    </dgm:pt>
    <dgm:pt modelId="{7673D9A0-6277-49DB-A9C8-922B879C57B8}" type="pres">
      <dgm:prSet presAssocID="{A533986E-145D-4F1C-BCD9-3B387A8FC312}" presName="composite" presStyleCnt="0"/>
      <dgm:spPr/>
    </dgm:pt>
    <dgm:pt modelId="{84054476-7B57-4C92-B340-F8A3592322BA}" type="pres">
      <dgm:prSet presAssocID="{A533986E-145D-4F1C-BCD9-3B387A8FC312}" presName="background" presStyleLbl="node0" presStyleIdx="1" presStyleCnt="2"/>
      <dgm:spPr/>
    </dgm:pt>
    <dgm:pt modelId="{5EE5C74C-AEC6-4462-8B17-6553F1FB6935}" type="pres">
      <dgm:prSet presAssocID="{A533986E-145D-4F1C-BCD9-3B387A8FC312}" presName="text" presStyleLbl="fgAcc0" presStyleIdx="1" presStyleCnt="2">
        <dgm:presLayoutVars>
          <dgm:chPref val="3"/>
        </dgm:presLayoutVars>
      </dgm:prSet>
      <dgm:spPr/>
    </dgm:pt>
    <dgm:pt modelId="{C692310F-0CAF-4B41-9418-853864EE19E2}" type="pres">
      <dgm:prSet presAssocID="{A533986E-145D-4F1C-BCD9-3B387A8FC312}" presName="hierChild2" presStyleCnt="0"/>
      <dgm:spPr/>
    </dgm:pt>
  </dgm:ptLst>
  <dgm:cxnLst>
    <dgm:cxn modelId="{8AABE04E-67F4-4A89-97F1-56A3C14360AB}" type="presOf" srcId="{434826C0-B831-4085-8CD3-DF197F8FAA65}" destId="{A20DC934-6B90-461C-B537-87363F0DCFE1}" srcOrd="0" destOrd="0" presId="urn:microsoft.com/office/officeart/2005/8/layout/hierarchy1"/>
    <dgm:cxn modelId="{D5E3BC83-8B68-42C4-B457-D7F1D17B3171}" type="presOf" srcId="{2875D342-2072-45FE-817B-845F2507296A}" destId="{D933DF77-8672-4DC9-BBD4-094BCB302F0E}" srcOrd="0" destOrd="0" presId="urn:microsoft.com/office/officeart/2005/8/layout/hierarchy1"/>
    <dgm:cxn modelId="{A6D9D78F-86AF-4579-ADEF-B6607DA70FFA}" type="presOf" srcId="{A533986E-145D-4F1C-BCD9-3B387A8FC312}" destId="{5EE5C74C-AEC6-4462-8B17-6553F1FB6935}" srcOrd="0" destOrd="0" presId="urn:microsoft.com/office/officeart/2005/8/layout/hierarchy1"/>
    <dgm:cxn modelId="{563B98D5-D7E6-42CF-8066-43F11F014EC9}" srcId="{2875D342-2072-45FE-817B-845F2507296A}" destId="{A533986E-145D-4F1C-BCD9-3B387A8FC312}" srcOrd="1" destOrd="0" parTransId="{7EF1985C-573F-423E-B0D1-A663E017E8AF}" sibTransId="{8363F1D2-5B6E-47F3-9B10-524CFE17EB05}"/>
    <dgm:cxn modelId="{EB5E2EE1-6D78-4E2D-B633-67C3337FB065}" srcId="{2875D342-2072-45FE-817B-845F2507296A}" destId="{434826C0-B831-4085-8CD3-DF197F8FAA65}" srcOrd="0" destOrd="0" parTransId="{FA8DC33E-6695-452E-B6A5-475528A7841C}" sibTransId="{81C1BAA6-AFB8-4E22-BA24-7C9F63DD143F}"/>
    <dgm:cxn modelId="{6EEC8A03-3C12-4599-A416-543802F14B91}" type="presParOf" srcId="{D933DF77-8672-4DC9-BBD4-094BCB302F0E}" destId="{75DB78AE-CC2F-4726-826C-DBEF94E75A3D}" srcOrd="0" destOrd="0" presId="urn:microsoft.com/office/officeart/2005/8/layout/hierarchy1"/>
    <dgm:cxn modelId="{1586CF57-4643-46D9-BD77-24F2CC3E2ECE}" type="presParOf" srcId="{75DB78AE-CC2F-4726-826C-DBEF94E75A3D}" destId="{65938A51-7C1E-424A-89DD-E5A98101E97B}" srcOrd="0" destOrd="0" presId="urn:microsoft.com/office/officeart/2005/8/layout/hierarchy1"/>
    <dgm:cxn modelId="{8466B2A8-58B3-4AE4-8019-5C595869FAD7}" type="presParOf" srcId="{65938A51-7C1E-424A-89DD-E5A98101E97B}" destId="{D53D1912-F5BC-4074-84C9-A29171FEB74B}" srcOrd="0" destOrd="0" presId="urn:microsoft.com/office/officeart/2005/8/layout/hierarchy1"/>
    <dgm:cxn modelId="{330EFA67-5C8B-450B-8F7C-D7C6A972646B}" type="presParOf" srcId="{65938A51-7C1E-424A-89DD-E5A98101E97B}" destId="{A20DC934-6B90-461C-B537-87363F0DCFE1}" srcOrd="1" destOrd="0" presId="urn:microsoft.com/office/officeart/2005/8/layout/hierarchy1"/>
    <dgm:cxn modelId="{89AE2179-8B74-4B15-AB0E-FD88AC3C78EC}" type="presParOf" srcId="{75DB78AE-CC2F-4726-826C-DBEF94E75A3D}" destId="{265DB0AD-AF81-43D7-828F-7E19A9957339}" srcOrd="1" destOrd="0" presId="urn:microsoft.com/office/officeart/2005/8/layout/hierarchy1"/>
    <dgm:cxn modelId="{48E57D3A-5B40-4ADA-85E3-B308DBA4D37F}" type="presParOf" srcId="{D933DF77-8672-4DC9-BBD4-094BCB302F0E}" destId="{19C03301-DD1B-4C54-9275-75F068102889}" srcOrd="1" destOrd="0" presId="urn:microsoft.com/office/officeart/2005/8/layout/hierarchy1"/>
    <dgm:cxn modelId="{4D171FB6-C0E4-438B-B4BA-ADFCB2A70748}" type="presParOf" srcId="{19C03301-DD1B-4C54-9275-75F068102889}" destId="{7673D9A0-6277-49DB-A9C8-922B879C57B8}" srcOrd="0" destOrd="0" presId="urn:microsoft.com/office/officeart/2005/8/layout/hierarchy1"/>
    <dgm:cxn modelId="{75DBEA1D-BAA3-4AAF-9835-81163589D19C}" type="presParOf" srcId="{7673D9A0-6277-49DB-A9C8-922B879C57B8}" destId="{84054476-7B57-4C92-B340-F8A3592322BA}" srcOrd="0" destOrd="0" presId="urn:microsoft.com/office/officeart/2005/8/layout/hierarchy1"/>
    <dgm:cxn modelId="{BC485D60-0E04-4343-B455-78FA816B000F}" type="presParOf" srcId="{7673D9A0-6277-49DB-A9C8-922B879C57B8}" destId="{5EE5C74C-AEC6-4462-8B17-6553F1FB6935}" srcOrd="1" destOrd="0" presId="urn:microsoft.com/office/officeart/2005/8/layout/hierarchy1"/>
    <dgm:cxn modelId="{843592F2-DF68-4DAE-8C35-E1884066E8FA}" type="presParOf" srcId="{19C03301-DD1B-4C54-9275-75F068102889}" destId="{C692310F-0CAF-4B41-9418-853864EE19E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7C6CC0-3FD4-4DA7-83B3-C3958D6C3775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DF63E46-3F37-4847-B983-27BB6710DD53}">
      <dgm:prSet phldrT="[Text]" custT="1"/>
      <dgm:spPr/>
      <dgm:t>
        <a:bodyPr/>
        <a:lstStyle/>
        <a:p>
          <a:r>
            <a:rPr lang="en-US" sz="2000" dirty="0"/>
            <a:t>Identify Purpose </a:t>
          </a:r>
        </a:p>
      </dgm:t>
    </dgm:pt>
    <dgm:pt modelId="{AB2A83FC-8F1F-4B5F-A5CD-1CFDE68AC36E}" type="parTrans" cxnId="{55D6D755-1460-49C8-A72E-93D57FA849EC}">
      <dgm:prSet/>
      <dgm:spPr/>
      <dgm:t>
        <a:bodyPr/>
        <a:lstStyle/>
        <a:p>
          <a:endParaRPr lang="en-US"/>
        </a:p>
      </dgm:t>
    </dgm:pt>
    <dgm:pt modelId="{E2073E9A-4FC6-40D2-8A86-7B22947762DB}" type="sibTrans" cxnId="{55D6D755-1460-49C8-A72E-93D57FA849EC}">
      <dgm:prSet/>
      <dgm:spPr/>
      <dgm:t>
        <a:bodyPr/>
        <a:lstStyle/>
        <a:p>
          <a:endParaRPr lang="en-US"/>
        </a:p>
      </dgm:t>
    </dgm:pt>
    <dgm:pt modelId="{9D3321A5-59E2-40F1-B821-D289E40C91E6}">
      <dgm:prSet custT="1"/>
      <dgm:spPr/>
      <dgm:t>
        <a:bodyPr/>
        <a:lstStyle/>
        <a:p>
          <a:r>
            <a:rPr lang="en-US" sz="2000" dirty="0"/>
            <a:t> Limit Collection </a:t>
          </a:r>
        </a:p>
      </dgm:t>
    </dgm:pt>
    <dgm:pt modelId="{7F12CFF0-350F-4446-85B3-1E6C909F02C8}" type="parTrans" cxnId="{05DC27FE-68BF-44F0-80A0-6B2B05454E9A}">
      <dgm:prSet/>
      <dgm:spPr/>
      <dgm:t>
        <a:bodyPr/>
        <a:lstStyle/>
        <a:p>
          <a:endParaRPr lang="en-US"/>
        </a:p>
      </dgm:t>
    </dgm:pt>
    <dgm:pt modelId="{CE4E45D4-CFDC-442B-9BEC-CF91DFF8C3AE}" type="sibTrans" cxnId="{05DC27FE-68BF-44F0-80A0-6B2B05454E9A}">
      <dgm:prSet/>
      <dgm:spPr/>
      <dgm:t>
        <a:bodyPr/>
        <a:lstStyle/>
        <a:p>
          <a:endParaRPr lang="en-US"/>
        </a:p>
      </dgm:t>
    </dgm:pt>
    <dgm:pt modelId="{7E9CE257-1D56-4E30-ADF8-97C98A611B84}">
      <dgm:prSet custT="1"/>
      <dgm:spPr/>
      <dgm:t>
        <a:bodyPr/>
        <a:lstStyle/>
        <a:p>
          <a:r>
            <a:rPr lang="en-US" sz="2000" dirty="0"/>
            <a:t>Limit Use, Disclosure &amp; Retention </a:t>
          </a:r>
        </a:p>
      </dgm:t>
    </dgm:pt>
    <dgm:pt modelId="{023B49BF-7102-408F-BC40-E2FE5664C480}" type="parTrans" cxnId="{69D63004-8B52-40A9-9FCC-7977A551ACAA}">
      <dgm:prSet/>
      <dgm:spPr/>
      <dgm:t>
        <a:bodyPr/>
        <a:lstStyle/>
        <a:p>
          <a:endParaRPr lang="en-US"/>
        </a:p>
      </dgm:t>
    </dgm:pt>
    <dgm:pt modelId="{0F5D7FCA-5B7C-413E-8CA3-20C68F13266E}" type="sibTrans" cxnId="{69D63004-8B52-40A9-9FCC-7977A551ACAA}">
      <dgm:prSet/>
      <dgm:spPr/>
      <dgm:t>
        <a:bodyPr/>
        <a:lstStyle/>
        <a:p>
          <a:endParaRPr lang="en-US"/>
        </a:p>
      </dgm:t>
    </dgm:pt>
    <dgm:pt modelId="{C2FEAC30-4091-43FB-A00E-C42547D44F71}">
      <dgm:prSet phldrT="[Text]" custT="1"/>
      <dgm:spPr/>
      <dgm:t>
        <a:bodyPr/>
        <a:lstStyle/>
        <a:p>
          <a:r>
            <a:rPr lang="en-US" sz="2000" dirty="0"/>
            <a:t>Consent </a:t>
          </a:r>
        </a:p>
      </dgm:t>
    </dgm:pt>
    <dgm:pt modelId="{A47826DF-59FC-4D18-A289-54FD4103F2F7}" type="sibTrans" cxnId="{4F077EAA-125D-49DD-9C4F-6F8CDAB2674B}">
      <dgm:prSet/>
      <dgm:spPr/>
      <dgm:t>
        <a:bodyPr/>
        <a:lstStyle/>
        <a:p>
          <a:endParaRPr lang="en-US"/>
        </a:p>
      </dgm:t>
    </dgm:pt>
    <dgm:pt modelId="{BFDB4B60-81BC-48ED-845C-2585766E31B1}" type="parTrans" cxnId="{4F077EAA-125D-49DD-9C4F-6F8CDAB2674B}">
      <dgm:prSet/>
      <dgm:spPr/>
      <dgm:t>
        <a:bodyPr/>
        <a:lstStyle/>
        <a:p>
          <a:endParaRPr lang="en-US"/>
        </a:p>
      </dgm:t>
    </dgm:pt>
    <dgm:pt modelId="{CE2C33B9-AF9E-4958-98F1-46654A657E71}">
      <dgm:prSet custT="1"/>
      <dgm:spPr/>
      <dgm:t>
        <a:bodyPr/>
        <a:lstStyle/>
        <a:p>
          <a:r>
            <a:rPr lang="en-US" sz="2000" dirty="0"/>
            <a:t>Safeguards </a:t>
          </a:r>
        </a:p>
      </dgm:t>
    </dgm:pt>
    <dgm:pt modelId="{5878BF3B-F8CD-4F36-A7A1-7A707E341910}" type="parTrans" cxnId="{D8741EAE-E60D-4ABF-9C23-9F42C2223D37}">
      <dgm:prSet/>
      <dgm:spPr/>
      <dgm:t>
        <a:bodyPr/>
        <a:lstStyle/>
        <a:p>
          <a:endParaRPr lang="en-US"/>
        </a:p>
      </dgm:t>
    </dgm:pt>
    <dgm:pt modelId="{B309485A-AD91-46F9-9493-D27066CB6B88}" type="sibTrans" cxnId="{D8741EAE-E60D-4ABF-9C23-9F42C2223D37}">
      <dgm:prSet/>
      <dgm:spPr/>
      <dgm:t>
        <a:bodyPr/>
        <a:lstStyle/>
        <a:p>
          <a:endParaRPr lang="en-US"/>
        </a:p>
      </dgm:t>
    </dgm:pt>
    <dgm:pt modelId="{45BA1CB5-F711-4EC6-9778-F2DE336852A9}">
      <dgm:prSet custT="1"/>
      <dgm:spPr/>
      <dgm:t>
        <a:bodyPr/>
        <a:lstStyle/>
        <a:p>
          <a:r>
            <a:rPr lang="en-US" sz="2000" dirty="0"/>
            <a:t>Accuracy </a:t>
          </a:r>
        </a:p>
      </dgm:t>
    </dgm:pt>
    <dgm:pt modelId="{81280C50-2702-48CA-8ADC-94652F4CAE75}" type="parTrans" cxnId="{25774519-2F45-4BB4-B421-465E2FB94B09}">
      <dgm:prSet/>
      <dgm:spPr/>
      <dgm:t>
        <a:bodyPr/>
        <a:lstStyle/>
        <a:p>
          <a:endParaRPr lang="en-US"/>
        </a:p>
      </dgm:t>
    </dgm:pt>
    <dgm:pt modelId="{542BB9B1-A7FB-4D01-A535-C48DAFBCD3B6}" type="sibTrans" cxnId="{25774519-2F45-4BB4-B421-465E2FB94B09}">
      <dgm:prSet/>
      <dgm:spPr/>
      <dgm:t>
        <a:bodyPr/>
        <a:lstStyle/>
        <a:p>
          <a:endParaRPr lang="en-US"/>
        </a:p>
      </dgm:t>
    </dgm:pt>
    <dgm:pt modelId="{1E897F09-360F-401B-83AF-A23860BCD6BB}">
      <dgm:prSet/>
      <dgm:spPr/>
      <dgm:t>
        <a:bodyPr/>
        <a:lstStyle/>
        <a:p>
          <a:endParaRPr lang="en-US"/>
        </a:p>
      </dgm:t>
    </dgm:pt>
    <dgm:pt modelId="{20077E81-8B56-43F6-9437-A1C997A2E8A6}" type="parTrans" cxnId="{7ABA4FD6-329C-4EEA-8574-3345CEC12583}">
      <dgm:prSet/>
      <dgm:spPr/>
      <dgm:t>
        <a:bodyPr/>
        <a:lstStyle/>
        <a:p>
          <a:endParaRPr lang="en-US"/>
        </a:p>
      </dgm:t>
    </dgm:pt>
    <dgm:pt modelId="{E8DDB099-86BB-4101-BA49-B97DF4DD1B76}" type="sibTrans" cxnId="{7ABA4FD6-329C-4EEA-8574-3345CEC12583}">
      <dgm:prSet/>
      <dgm:spPr/>
      <dgm:t>
        <a:bodyPr/>
        <a:lstStyle/>
        <a:p>
          <a:endParaRPr lang="en-US"/>
        </a:p>
      </dgm:t>
    </dgm:pt>
    <dgm:pt modelId="{1E9A13B4-BF9D-4163-8C76-2BA45EE66DBF}">
      <dgm:prSet custT="1"/>
      <dgm:spPr/>
      <dgm:t>
        <a:bodyPr/>
        <a:lstStyle/>
        <a:p>
          <a:r>
            <a:rPr lang="en-US" sz="2000" dirty="0"/>
            <a:t>Openness </a:t>
          </a:r>
        </a:p>
      </dgm:t>
    </dgm:pt>
    <dgm:pt modelId="{1967A70C-D7B1-4B9F-ADD6-2A332E8519E0}" type="parTrans" cxnId="{921F20F8-F71E-409F-A291-45B864FA60E0}">
      <dgm:prSet/>
      <dgm:spPr/>
      <dgm:t>
        <a:bodyPr/>
        <a:lstStyle/>
        <a:p>
          <a:endParaRPr lang="en-US"/>
        </a:p>
      </dgm:t>
    </dgm:pt>
    <dgm:pt modelId="{45A7F73B-2A9E-4507-B4A6-23043E8ABE2E}" type="sibTrans" cxnId="{921F20F8-F71E-409F-A291-45B864FA60E0}">
      <dgm:prSet/>
      <dgm:spPr/>
      <dgm:t>
        <a:bodyPr/>
        <a:lstStyle/>
        <a:p>
          <a:endParaRPr lang="en-US"/>
        </a:p>
      </dgm:t>
    </dgm:pt>
    <dgm:pt modelId="{EA94B097-29AE-4847-9DBD-0110047B63F0}">
      <dgm:prSet custT="1"/>
      <dgm:spPr/>
      <dgm:t>
        <a:bodyPr/>
        <a:lstStyle/>
        <a:p>
          <a:r>
            <a:rPr lang="en-US" sz="2000" dirty="0"/>
            <a:t>Individual Access </a:t>
          </a:r>
        </a:p>
      </dgm:t>
    </dgm:pt>
    <dgm:pt modelId="{AA2307C9-E2C6-404B-A58C-096583916C39}" type="parTrans" cxnId="{552FA424-FFA5-4B95-AE5F-EADDCF64493D}">
      <dgm:prSet/>
      <dgm:spPr/>
      <dgm:t>
        <a:bodyPr/>
        <a:lstStyle/>
        <a:p>
          <a:endParaRPr lang="en-US"/>
        </a:p>
      </dgm:t>
    </dgm:pt>
    <dgm:pt modelId="{9DED5749-5878-4A49-A07F-AB907C4DCC45}" type="sibTrans" cxnId="{552FA424-FFA5-4B95-AE5F-EADDCF64493D}">
      <dgm:prSet/>
      <dgm:spPr/>
      <dgm:t>
        <a:bodyPr/>
        <a:lstStyle/>
        <a:p>
          <a:endParaRPr lang="en-US"/>
        </a:p>
      </dgm:t>
    </dgm:pt>
    <dgm:pt modelId="{68A4342A-AEC0-4B23-8862-7C2FC74426FD}">
      <dgm:prSet custT="1"/>
      <dgm:spPr/>
      <dgm:t>
        <a:bodyPr/>
        <a:lstStyle/>
        <a:p>
          <a:r>
            <a:rPr lang="en-US" sz="2000" dirty="0"/>
            <a:t>Challenging Compliance </a:t>
          </a:r>
        </a:p>
      </dgm:t>
    </dgm:pt>
    <dgm:pt modelId="{90ED19B8-88D8-4CB3-8B69-2786CE1070EF}" type="parTrans" cxnId="{DC64F79C-8CB8-48E9-819C-BCF3EA1288BC}">
      <dgm:prSet/>
      <dgm:spPr/>
      <dgm:t>
        <a:bodyPr/>
        <a:lstStyle/>
        <a:p>
          <a:endParaRPr lang="en-US"/>
        </a:p>
      </dgm:t>
    </dgm:pt>
    <dgm:pt modelId="{85DEFAFF-6DB9-4C1C-B65E-D5F57BD8F519}" type="sibTrans" cxnId="{DC64F79C-8CB8-48E9-819C-BCF3EA1288BC}">
      <dgm:prSet/>
      <dgm:spPr/>
      <dgm:t>
        <a:bodyPr/>
        <a:lstStyle/>
        <a:p>
          <a:endParaRPr lang="en-US"/>
        </a:p>
      </dgm:t>
    </dgm:pt>
    <dgm:pt modelId="{51F7F7FF-D4F4-4846-82D3-6993E57FCEC9}">
      <dgm:prSet custT="1"/>
      <dgm:spPr/>
      <dgm:t>
        <a:bodyPr/>
        <a:lstStyle/>
        <a:p>
          <a:r>
            <a:rPr lang="en-US" sz="2000" dirty="0"/>
            <a:t>Accountability </a:t>
          </a:r>
        </a:p>
      </dgm:t>
    </dgm:pt>
    <dgm:pt modelId="{EDD23347-F1E0-4A83-95DB-61C2F01EBDBB}" type="parTrans" cxnId="{7E1A84C2-36A4-4590-A709-1970EBEB5695}">
      <dgm:prSet/>
      <dgm:spPr/>
      <dgm:t>
        <a:bodyPr/>
        <a:lstStyle/>
        <a:p>
          <a:endParaRPr lang="en-US"/>
        </a:p>
      </dgm:t>
    </dgm:pt>
    <dgm:pt modelId="{EFBFF6EF-7B42-4839-A3D4-5EEE62D445D5}" type="sibTrans" cxnId="{7E1A84C2-36A4-4590-A709-1970EBEB5695}">
      <dgm:prSet/>
      <dgm:spPr/>
      <dgm:t>
        <a:bodyPr/>
        <a:lstStyle/>
        <a:p>
          <a:endParaRPr lang="en-US"/>
        </a:p>
      </dgm:t>
    </dgm:pt>
    <dgm:pt modelId="{726B5181-625A-4D12-948E-81A8442D606D}" type="pres">
      <dgm:prSet presAssocID="{227C6CC0-3FD4-4DA7-83B3-C3958D6C3775}" presName="linear" presStyleCnt="0">
        <dgm:presLayoutVars>
          <dgm:dir/>
          <dgm:animLvl val="lvl"/>
          <dgm:resizeHandles val="exact"/>
        </dgm:presLayoutVars>
      </dgm:prSet>
      <dgm:spPr/>
    </dgm:pt>
    <dgm:pt modelId="{1672CE6E-4FEC-4E07-BBFB-40189A125A65}" type="pres">
      <dgm:prSet presAssocID="{51F7F7FF-D4F4-4846-82D3-6993E57FCEC9}" presName="parentLin" presStyleCnt="0"/>
      <dgm:spPr/>
    </dgm:pt>
    <dgm:pt modelId="{227797F6-729B-4634-9287-82EC9EBD2FAA}" type="pres">
      <dgm:prSet presAssocID="{51F7F7FF-D4F4-4846-82D3-6993E57FCEC9}" presName="parentLeftMargin" presStyleLbl="node1" presStyleIdx="0" presStyleCnt="10"/>
      <dgm:spPr/>
    </dgm:pt>
    <dgm:pt modelId="{77B921E1-C992-4ED0-9938-4657D71DC40E}" type="pres">
      <dgm:prSet presAssocID="{51F7F7FF-D4F4-4846-82D3-6993E57FCEC9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6392C68F-B154-482B-BFF6-30E0369A487B}" type="pres">
      <dgm:prSet presAssocID="{51F7F7FF-D4F4-4846-82D3-6993E57FCEC9}" presName="negativeSpace" presStyleCnt="0"/>
      <dgm:spPr/>
    </dgm:pt>
    <dgm:pt modelId="{0FBBC64F-7FC4-4548-83F1-E6B998B7BC90}" type="pres">
      <dgm:prSet presAssocID="{51F7F7FF-D4F4-4846-82D3-6993E57FCEC9}" presName="childText" presStyleLbl="conFgAcc1" presStyleIdx="0" presStyleCnt="10">
        <dgm:presLayoutVars>
          <dgm:bulletEnabled val="1"/>
        </dgm:presLayoutVars>
      </dgm:prSet>
      <dgm:spPr/>
    </dgm:pt>
    <dgm:pt modelId="{382BE382-1736-40B2-BCE9-0C48E529E80D}" type="pres">
      <dgm:prSet presAssocID="{EFBFF6EF-7B42-4839-A3D4-5EEE62D445D5}" presName="spaceBetweenRectangles" presStyleCnt="0"/>
      <dgm:spPr/>
    </dgm:pt>
    <dgm:pt modelId="{9720A379-2A35-4C01-B9EF-0BFF2AF50448}" type="pres">
      <dgm:prSet presAssocID="{DDF63E46-3F37-4847-B983-27BB6710DD53}" presName="parentLin" presStyleCnt="0"/>
      <dgm:spPr/>
    </dgm:pt>
    <dgm:pt modelId="{FB487CF0-077D-44A0-86BB-41D86CCFCA73}" type="pres">
      <dgm:prSet presAssocID="{DDF63E46-3F37-4847-B983-27BB6710DD53}" presName="parentLeftMargin" presStyleLbl="node1" presStyleIdx="0" presStyleCnt="10"/>
      <dgm:spPr/>
    </dgm:pt>
    <dgm:pt modelId="{597475FA-1B6E-44A3-BA67-7CDFF9B4A44F}" type="pres">
      <dgm:prSet presAssocID="{DDF63E46-3F37-4847-B983-27BB6710DD53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2D720EF2-E3DB-4158-8F41-7FD9011C22D0}" type="pres">
      <dgm:prSet presAssocID="{DDF63E46-3F37-4847-B983-27BB6710DD53}" presName="negativeSpace" presStyleCnt="0"/>
      <dgm:spPr/>
    </dgm:pt>
    <dgm:pt modelId="{C0C485BD-08A6-4B09-A1FE-F85CBD8657A4}" type="pres">
      <dgm:prSet presAssocID="{DDF63E46-3F37-4847-B983-27BB6710DD53}" presName="childText" presStyleLbl="conFgAcc1" presStyleIdx="1" presStyleCnt="10">
        <dgm:presLayoutVars>
          <dgm:bulletEnabled val="1"/>
        </dgm:presLayoutVars>
      </dgm:prSet>
      <dgm:spPr/>
    </dgm:pt>
    <dgm:pt modelId="{D88DD4B4-1814-4A18-AB3B-E9921EC09993}" type="pres">
      <dgm:prSet presAssocID="{E2073E9A-4FC6-40D2-8A86-7B22947762DB}" presName="spaceBetweenRectangles" presStyleCnt="0"/>
      <dgm:spPr/>
    </dgm:pt>
    <dgm:pt modelId="{4E4E805C-BEC9-479E-8CEB-E95DFFBF7C26}" type="pres">
      <dgm:prSet presAssocID="{C2FEAC30-4091-43FB-A00E-C42547D44F71}" presName="parentLin" presStyleCnt="0"/>
      <dgm:spPr/>
    </dgm:pt>
    <dgm:pt modelId="{115A4AFC-FDE9-4E31-9A4F-6FECDD8375D2}" type="pres">
      <dgm:prSet presAssocID="{C2FEAC30-4091-43FB-A00E-C42547D44F71}" presName="parentLeftMargin" presStyleLbl="node1" presStyleIdx="1" presStyleCnt="10"/>
      <dgm:spPr/>
    </dgm:pt>
    <dgm:pt modelId="{A8628227-DD45-499B-9F87-E8C836E8C445}" type="pres">
      <dgm:prSet presAssocID="{C2FEAC30-4091-43FB-A00E-C42547D44F71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E52B8264-0FFC-4B0C-A70F-E5D6576980D6}" type="pres">
      <dgm:prSet presAssocID="{C2FEAC30-4091-43FB-A00E-C42547D44F71}" presName="negativeSpace" presStyleCnt="0"/>
      <dgm:spPr/>
    </dgm:pt>
    <dgm:pt modelId="{08ADFA3E-CE2A-43EA-9FE2-512B77F86EF3}" type="pres">
      <dgm:prSet presAssocID="{C2FEAC30-4091-43FB-A00E-C42547D44F71}" presName="childText" presStyleLbl="conFgAcc1" presStyleIdx="2" presStyleCnt="10">
        <dgm:presLayoutVars>
          <dgm:bulletEnabled val="1"/>
        </dgm:presLayoutVars>
      </dgm:prSet>
      <dgm:spPr/>
    </dgm:pt>
    <dgm:pt modelId="{8D1B1683-B7A9-48F6-9053-9E0036336F99}" type="pres">
      <dgm:prSet presAssocID="{A47826DF-59FC-4D18-A289-54FD4103F2F7}" presName="spaceBetweenRectangles" presStyleCnt="0"/>
      <dgm:spPr/>
    </dgm:pt>
    <dgm:pt modelId="{37052E6E-BAC5-4B5F-B0AF-5BC10ED97CD4}" type="pres">
      <dgm:prSet presAssocID="{9D3321A5-59E2-40F1-B821-D289E40C91E6}" presName="parentLin" presStyleCnt="0"/>
      <dgm:spPr/>
    </dgm:pt>
    <dgm:pt modelId="{895E2207-3552-4800-BAE9-394BA8ED4DE1}" type="pres">
      <dgm:prSet presAssocID="{9D3321A5-59E2-40F1-B821-D289E40C91E6}" presName="parentLeftMargin" presStyleLbl="node1" presStyleIdx="2" presStyleCnt="10"/>
      <dgm:spPr/>
    </dgm:pt>
    <dgm:pt modelId="{7EECC4C6-DB13-4FC1-931E-90627986FBAD}" type="pres">
      <dgm:prSet presAssocID="{9D3321A5-59E2-40F1-B821-D289E40C91E6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E8D6C5FA-8B59-4326-B628-6716B440EF2F}" type="pres">
      <dgm:prSet presAssocID="{9D3321A5-59E2-40F1-B821-D289E40C91E6}" presName="negativeSpace" presStyleCnt="0"/>
      <dgm:spPr/>
    </dgm:pt>
    <dgm:pt modelId="{55E48443-C761-4D83-9DA6-C517188D841A}" type="pres">
      <dgm:prSet presAssocID="{9D3321A5-59E2-40F1-B821-D289E40C91E6}" presName="childText" presStyleLbl="conFgAcc1" presStyleIdx="3" presStyleCnt="10">
        <dgm:presLayoutVars>
          <dgm:bulletEnabled val="1"/>
        </dgm:presLayoutVars>
      </dgm:prSet>
      <dgm:spPr/>
    </dgm:pt>
    <dgm:pt modelId="{AE24CE45-294E-4859-808C-0903398E0D13}" type="pres">
      <dgm:prSet presAssocID="{CE4E45D4-CFDC-442B-9BEC-CF91DFF8C3AE}" presName="spaceBetweenRectangles" presStyleCnt="0"/>
      <dgm:spPr/>
    </dgm:pt>
    <dgm:pt modelId="{E92F573B-4D6A-4C76-AC3D-145E6771680B}" type="pres">
      <dgm:prSet presAssocID="{7E9CE257-1D56-4E30-ADF8-97C98A611B84}" presName="parentLin" presStyleCnt="0"/>
      <dgm:spPr/>
    </dgm:pt>
    <dgm:pt modelId="{690A532A-DD6E-4E80-AB26-A79E8F2B6007}" type="pres">
      <dgm:prSet presAssocID="{7E9CE257-1D56-4E30-ADF8-97C98A611B84}" presName="parentLeftMargin" presStyleLbl="node1" presStyleIdx="3" presStyleCnt="10"/>
      <dgm:spPr/>
    </dgm:pt>
    <dgm:pt modelId="{E4851EAC-4849-4773-8254-7F369569E40E}" type="pres">
      <dgm:prSet presAssocID="{7E9CE257-1D56-4E30-ADF8-97C98A611B84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C360D934-65F9-4732-B4D0-0643654A5902}" type="pres">
      <dgm:prSet presAssocID="{7E9CE257-1D56-4E30-ADF8-97C98A611B84}" presName="negativeSpace" presStyleCnt="0"/>
      <dgm:spPr/>
    </dgm:pt>
    <dgm:pt modelId="{9C93C18F-7CB5-41C1-991F-9F0027A70B56}" type="pres">
      <dgm:prSet presAssocID="{7E9CE257-1D56-4E30-ADF8-97C98A611B84}" presName="childText" presStyleLbl="conFgAcc1" presStyleIdx="4" presStyleCnt="10">
        <dgm:presLayoutVars>
          <dgm:bulletEnabled val="1"/>
        </dgm:presLayoutVars>
      </dgm:prSet>
      <dgm:spPr/>
    </dgm:pt>
    <dgm:pt modelId="{301FF2EE-A96F-41B9-AE93-02F43766A01D}" type="pres">
      <dgm:prSet presAssocID="{0F5D7FCA-5B7C-413E-8CA3-20C68F13266E}" presName="spaceBetweenRectangles" presStyleCnt="0"/>
      <dgm:spPr/>
    </dgm:pt>
    <dgm:pt modelId="{17C7D27A-F5CF-44E1-9DCC-D3185177C16F}" type="pres">
      <dgm:prSet presAssocID="{45BA1CB5-F711-4EC6-9778-F2DE336852A9}" presName="parentLin" presStyleCnt="0"/>
      <dgm:spPr/>
    </dgm:pt>
    <dgm:pt modelId="{73BE9605-61F5-4784-82B2-114694AE0E96}" type="pres">
      <dgm:prSet presAssocID="{45BA1CB5-F711-4EC6-9778-F2DE336852A9}" presName="parentLeftMargin" presStyleLbl="node1" presStyleIdx="4" presStyleCnt="10"/>
      <dgm:spPr/>
    </dgm:pt>
    <dgm:pt modelId="{70F8FA26-579A-417D-93D6-9615194FF85B}" type="pres">
      <dgm:prSet presAssocID="{45BA1CB5-F711-4EC6-9778-F2DE336852A9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CC6C21D9-78E5-46EF-9DF3-56B2617CFA8B}" type="pres">
      <dgm:prSet presAssocID="{45BA1CB5-F711-4EC6-9778-F2DE336852A9}" presName="negativeSpace" presStyleCnt="0"/>
      <dgm:spPr/>
    </dgm:pt>
    <dgm:pt modelId="{D051DFE0-C9B5-40A2-BE6C-9E12B0B7B6C2}" type="pres">
      <dgm:prSet presAssocID="{45BA1CB5-F711-4EC6-9778-F2DE336852A9}" presName="childText" presStyleLbl="conFgAcc1" presStyleIdx="5" presStyleCnt="10">
        <dgm:presLayoutVars>
          <dgm:bulletEnabled val="1"/>
        </dgm:presLayoutVars>
      </dgm:prSet>
      <dgm:spPr/>
    </dgm:pt>
    <dgm:pt modelId="{9DD510CD-EA42-4C2C-A6DE-C4866AE1B33F}" type="pres">
      <dgm:prSet presAssocID="{542BB9B1-A7FB-4D01-A535-C48DAFBCD3B6}" presName="spaceBetweenRectangles" presStyleCnt="0"/>
      <dgm:spPr/>
    </dgm:pt>
    <dgm:pt modelId="{6FE10D49-6083-4676-87E4-6E65F96CA768}" type="pres">
      <dgm:prSet presAssocID="{CE2C33B9-AF9E-4958-98F1-46654A657E71}" presName="parentLin" presStyleCnt="0"/>
      <dgm:spPr/>
    </dgm:pt>
    <dgm:pt modelId="{A16CCEEE-C259-4AF8-A15E-C1B0B7B70215}" type="pres">
      <dgm:prSet presAssocID="{CE2C33B9-AF9E-4958-98F1-46654A657E71}" presName="parentLeftMargin" presStyleLbl="node1" presStyleIdx="5" presStyleCnt="10"/>
      <dgm:spPr/>
    </dgm:pt>
    <dgm:pt modelId="{C7B6CE56-BF40-4816-82A3-AAFFAE4A06EF}" type="pres">
      <dgm:prSet presAssocID="{CE2C33B9-AF9E-4958-98F1-46654A657E71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D489D8CD-16DE-428B-8842-60CF49569D68}" type="pres">
      <dgm:prSet presAssocID="{CE2C33B9-AF9E-4958-98F1-46654A657E71}" presName="negativeSpace" presStyleCnt="0"/>
      <dgm:spPr/>
    </dgm:pt>
    <dgm:pt modelId="{D104B6D5-8DBE-4B72-A3CA-B8F276BF006C}" type="pres">
      <dgm:prSet presAssocID="{CE2C33B9-AF9E-4958-98F1-46654A657E71}" presName="childText" presStyleLbl="conFgAcc1" presStyleIdx="6" presStyleCnt="10">
        <dgm:presLayoutVars>
          <dgm:bulletEnabled val="1"/>
        </dgm:presLayoutVars>
      </dgm:prSet>
      <dgm:spPr/>
    </dgm:pt>
    <dgm:pt modelId="{1E8857AF-D5BB-47BA-B06E-E547E3859FF5}" type="pres">
      <dgm:prSet presAssocID="{B309485A-AD91-46F9-9493-D27066CB6B88}" presName="spaceBetweenRectangles" presStyleCnt="0"/>
      <dgm:spPr/>
    </dgm:pt>
    <dgm:pt modelId="{620A4F6F-8A16-41F8-9F8D-E8AD6178B1F1}" type="pres">
      <dgm:prSet presAssocID="{1E9A13B4-BF9D-4163-8C76-2BA45EE66DBF}" presName="parentLin" presStyleCnt="0"/>
      <dgm:spPr/>
    </dgm:pt>
    <dgm:pt modelId="{BF9F6BA8-BCB8-4755-8FC7-298F1610C016}" type="pres">
      <dgm:prSet presAssocID="{1E9A13B4-BF9D-4163-8C76-2BA45EE66DBF}" presName="parentLeftMargin" presStyleLbl="node1" presStyleIdx="6" presStyleCnt="10"/>
      <dgm:spPr/>
    </dgm:pt>
    <dgm:pt modelId="{0EF1CA3E-CC5C-4197-BC9F-84A7D5E21A19}" type="pres">
      <dgm:prSet presAssocID="{1E9A13B4-BF9D-4163-8C76-2BA45EE66DBF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11961F37-0228-4EF0-B0AA-B0E67AD4CA08}" type="pres">
      <dgm:prSet presAssocID="{1E9A13B4-BF9D-4163-8C76-2BA45EE66DBF}" presName="negativeSpace" presStyleCnt="0"/>
      <dgm:spPr/>
    </dgm:pt>
    <dgm:pt modelId="{B054E484-EF33-42DA-B3E4-659AD394B6A0}" type="pres">
      <dgm:prSet presAssocID="{1E9A13B4-BF9D-4163-8C76-2BA45EE66DBF}" presName="childText" presStyleLbl="conFgAcc1" presStyleIdx="7" presStyleCnt="10">
        <dgm:presLayoutVars>
          <dgm:bulletEnabled val="1"/>
        </dgm:presLayoutVars>
      </dgm:prSet>
      <dgm:spPr/>
    </dgm:pt>
    <dgm:pt modelId="{D437B0CF-2D57-472F-86CB-90694D110416}" type="pres">
      <dgm:prSet presAssocID="{45A7F73B-2A9E-4507-B4A6-23043E8ABE2E}" presName="spaceBetweenRectangles" presStyleCnt="0"/>
      <dgm:spPr/>
    </dgm:pt>
    <dgm:pt modelId="{98C5DA28-F552-4524-9842-586CDE045584}" type="pres">
      <dgm:prSet presAssocID="{EA94B097-29AE-4847-9DBD-0110047B63F0}" presName="parentLin" presStyleCnt="0"/>
      <dgm:spPr/>
    </dgm:pt>
    <dgm:pt modelId="{4C8EFE1A-47CD-4842-8D23-B1ABC6859D1D}" type="pres">
      <dgm:prSet presAssocID="{EA94B097-29AE-4847-9DBD-0110047B63F0}" presName="parentLeftMargin" presStyleLbl="node1" presStyleIdx="7" presStyleCnt="10"/>
      <dgm:spPr/>
    </dgm:pt>
    <dgm:pt modelId="{5A2BAADE-3050-44B8-8C70-E30D808E9A3F}" type="pres">
      <dgm:prSet presAssocID="{EA94B097-29AE-4847-9DBD-0110047B63F0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3FE5977F-5393-46F0-9731-E315AA94898B}" type="pres">
      <dgm:prSet presAssocID="{EA94B097-29AE-4847-9DBD-0110047B63F0}" presName="negativeSpace" presStyleCnt="0"/>
      <dgm:spPr/>
    </dgm:pt>
    <dgm:pt modelId="{2B28035E-793E-44A2-A9FD-2ADE60A40543}" type="pres">
      <dgm:prSet presAssocID="{EA94B097-29AE-4847-9DBD-0110047B63F0}" presName="childText" presStyleLbl="conFgAcc1" presStyleIdx="8" presStyleCnt="10">
        <dgm:presLayoutVars>
          <dgm:bulletEnabled val="1"/>
        </dgm:presLayoutVars>
      </dgm:prSet>
      <dgm:spPr/>
    </dgm:pt>
    <dgm:pt modelId="{79C85FB6-0D57-48E0-B9E8-7FD6574DBFBC}" type="pres">
      <dgm:prSet presAssocID="{9DED5749-5878-4A49-A07F-AB907C4DCC45}" presName="spaceBetweenRectangles" presStyleCnt="0"/>
      <dgm:spPr/>
    </dgm:pt>
    <dgm:pt modelId="{8CB312C7-B390-4638-A249-F47A32CB731E}" type="pres">
      <dgm:prSet presAssocID="{68A4342A-AEC0-4B23-8862-7C2FC74426FD}" presName="parentLin" presStyleCnt="0"/>
      <dgm:spPr/>
    </dgm:pt>
    <dgm:pt modelId="{C7D5BDF3-1C13-4869-BE52-434FB1623350}" type="pres">
      <dgm:prSet presAssocID="{68A4342A-AEC0-4B23-8862-7C2FC74426FD}" presName="parentLeftMargin" presStyleLbl="node1" presStyleIdx="8" presStyleCnt="10"/>
      <dgm:spPr/>
    </dgm:pt>
    <dgm:pt modelId="{515341EB-B9DC-411B-9F9D-D5499D900AEF}" type="pres">
      <dgm:prSet presAssocID="{68A4342A-AEC0-4B23-8862-7C2FC74426FD}" presName="parentText" presStyleLbl="node1" presStyleIdx="9" presStyleCnt="10" custLinFactNeighborY="2025">
        <dgm:presLayoutVars>
          <dgm:chMax val="0"/>
          <dgm:bulletEnabled val="1"/>
        </dgm:presLayoutVars>
      </dgm:prSet>
      <dgm:spPr/>
    </dgm:pt>
    <dgm:pt modelId="{6FFF0A2B-1B31-4D31-88C9-CCBA648A27E1}" type="pres">
      <dgm:prSet presAssocID="{68A4342A-AEC0-4B23-8862-7C2FC74426FD}" presName="negativeSpace" presStyleCnt="0"/>
      <dgm:spPr/>
    </dgm:pt>
    <dgm:pt modelId="{AC7D8F33-7112-49F4-B753-0E9B640D0CC7}" type="pres">
      <dgm:prSet presAssocID="{68A4342A-AEC0-4B23-8862-7C2FC74426FD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69D63004-8B52-40A9-9FCC-7977A551ACAA}" srcId="{227C6CC0-3FD4-4DA7-83B3-C3958D6C3775}" destId="{7E9CE257-1D56-4E30-ADF8-97C98A611B84}" srcOrd="4" destOrd="0" parTransId="{023B49BF-7102-408F-BC40-E2FE5664C480}" sibTransId="{0F5D7FCA-5B7C-413E-8CA3-20C68F13266E}"/>
    <dgm:cxn modelId="{EC78920A-724C-466E-A926-90E4DE22EF20}" type="presOf" srcId="{7E9CE257-1D56-4E30-ADF8-97C98A611B84}" destId="{690A532A-DD6E-4E80-AB26-A79E8F2B6007}" srcOrd="0" destOrd="0" presId="urn:microsoft.com/office/officeart/2005/8/layout/list1"/>
    <dgm:cxn modelId="{25774519-2F45-4BB4-B421-465E2FB94B09}" srcId="{227C6CC0-3FD4-4DA7-83B3-C3958D6C3775}" destId="{45BA1CB5-F711-4EC6-9778-F2DE336852A9}" srcOrd="5" destOrd="0" parTransId="{81280C50-2702-48CA-8ADC-94652F4CAE75}" sibTransId="{542BB9B1-A7FB-4D01-A535-C48DAFBCD3B6}"/>
    <dgm:cxn modelId="{552FA424-FFA5-4B95-AE5F-EADDCF64493D}" srcId="{227C6CC0-3FD4-4DA7-83B3-C3958D6C3775}" destId="{EA94B097-29AE-4847-9DBD-0110047B63F0}" srcOrd="8" destOrd="0" parTransId="{AA2307C9-E2C6-404B-A58C-096583916C39}" sibTransId="{9DED5749-5878-4A49-A07F-AB907C4DCC45}"/>
    <dgm:cxn modelId="{82CC0A2F-1337-41A6-958D-3D9A8F7D819C}" type="presOf" srcId="{68A4342A-AEC0-4B23-8862-7C2FC74426FD}" destId="{515341EB-B9DC-411B-9F9D-D5499D900AEF}" srcOrd="1" destOrd="0" presId="urn:microsoft.com/office/officeart/2005/8/layout/list1"/>
    <dgm:cxn modelId="{501BDD38-EF0C-4C6F-A904-65A7DF06EA04}" type="presOf" srcId="{DDF63E46-3F37-4847-B983-27BB6710DD53}" destId="{FB487CF0-077D-44A0-86BB-41D86CCFCA73}" srcOrd="0" destOrd="0" presId="urn:microsoft.com/office/officeart/2005/8/layout/list1"/>
    <dgm:cxn modelId="{53E03E3E-2E47-4320-AB7D-1B7E7BA39DF9}" type="presOf" srcId="{1E897F09-360F-401B-83AF-A23860BCD6BB}" destId="{D051DFE0-C9B5-40A2-BE6C-9E12B0B7B6C2}" srcOrd="0" destOrd="0" presId="urn:microsoft.com/office/officeart/2005/8/layout/list1"/>
    <dgm:cxn modelId="{7A953A40-2DB6-472C-B877-1EEEBE7037E7}" type="presOf" srcId="{51F7F7FF-D4F4-4846-82D3-6993E57FCEC9}" destId="{77B921E1-C992-4ED0-9938-4657D71DC40E}" srcOrd="1" destOrd="0" presId="urn:microsoft.com/office/officeart/2005/8/layout/list1"/>
    <dgm:cxn modelId="{D237C149-2D7E-4455-87E0-C3CC027113E2}" type="presOf" srcId="{C2FEAC30-4091-43FB-A00E-C42547D44F71}" destId="{115A4AFC-FDE9-4E31-9A4F-6FECDD8375D2}" srcOrd="0" destOrd="0" presId="urn:microsoft.com/office/officeart/2005/8/layout/list1"/>
    <dgm:cxn modelId="{3A212352-00C8-474C-8405-0FDD6F0F1CE7}" type="presOf" srcId="{68A4342A-AEC0-4B23-8862-7C2FC74426FD}" destId="{C7D5BDF3-1C13-4869-BE52-434FB1623350}" srcOrd="0" destOrd="0" presId="urn:microsoft.com/office/officeart/2005/8/layout/list1"/>
    <dgm:cxn modelId="{55D6D755-1460-49C8-A72E-93D57FA849EC}" srcId="{227C6CC0-3FD4-4DA7-83B3-C3958D6C3775}" destId="{DDF63E46-3F37-4847-B983-27BB6710DD53}" srcOrd="1" destOrd="0" parTransId="{AB2A83FC-8F1F-4B5F-A5CD-1CFDE68AC36E}" sibTransId="{E2073E9A-4FC6-40D2-8A86-7B22947762DB}"/>
    <dgm:cxn modelId="{53FD5A7C-2CC9-49F3-893F-8743495EEE76}" type="presOf" srcId="{C2FEAC30-4091-43FB-A00E-C42547D44F71}" destId="{A8628227-DD45-499B-9F87-E8C836E8C445}" srcOrd="1" destOrd="0" presId="urn:microsoft.com/office/officeart/2005/8/layout/list1"/>
    <dgm:cxn modelId="{57DCAE81-A4F3-43BE-864C-E3499219C19E}" type="presOf" srcId="{CE2C33B9-AF9E-4958-98F1-46654A657E71}" destId="{C7B6CE56-BF40-4816-82A3-AAFFAE4A06EF}" srcOrd="1" destOrd="0" presId="urn:microsoft.com/office/officeart/2005/8/layout/list1"/>
    <dgm:cxn modelId="{DA744989-151D-47EE-96A1-43D821013B70}" type="presOf" srcId="{DDF63E46-3F37-4847-B983-27BB6710DD53}" destId="{597475FA-1B6E-44A3-BA67-7CDFF9B4A44F}" srcOrd="1" destOrd="0" presId="urn:microsoft.com/office/officeart/2005/8/layout/list1"/>
    <dgm:cxn modelId="{F582758D-64DF-4EB7-A939-B4E084612ED8}" type="presOf" srcId="{7E9CE257-1D56-4E30-ADF8-97C98A611B84}" destId="{E4851EAC-4849-4773-8254-7F369569E40E}" srcOrd="1" destOrd="0" presId="urn:microsoft.com/office/officeart/2005/8/layout/list1"/>
    <dgm:cxn modelId="{F65A3396-E5B4-48C8-A019-FCBAC7351A7F}" type="presOf" srcId="{EA94B097-29AE-4847-9DBD-0110047B63F0}" destId="{4C8EFE1A-47CD-4842-8D23-B1ABC6859D1D}" srcOrd="0" destOrd="0" presId="urn:microsoft.com/office/officeart/2005/8/layout/list1"/>
    <dgm:cxn modelId="{DC64F79C-8CB8-48E9-819C-BCF3EA1288BC}" srcId="{227C6CC0-3FD4-4DA7-83B3-C3958D6C3775}" destId="{68A4342A-AEC0-4B23-8862-7C2FC74426FD}" srcOrd="9" destOrd="0" parTransId="{90ED19B8-88D8-4CB3-8B69-2786CE1070EF}" sibTransId="{85DEFAFF-6DB9-4C1C-B65E-D5F57BD8F519}"/>
    <dgm:cxn modelId="{14EBB6A1-0654-4984-9EAB-A65FBF31F1E8}" type="presOf" srcId="{CE2C33B9-AF9E-4958-98F1-46654A657E71}" destId="{A16CCEEE-C259-4AF8-A15E-C1B0B7B70215}" srcOrd="0" destOrd="0" presId="urn:microsoft.com/office/officeart/2005/8/layout/list1"/>
    <dgm:cxn modelId="{4F077EAA-125D-49DD-9C4F-6F8CDAB2674B}" srcId="{227C6CC0-3FD4-4DA7-83B3-C3958D6C3775}" destId="{C2FEAC30-4091-43FB-A00E-C42547D44F71}" srcOrd="2" destOrd="0" parTransId="{BFDB4B60-81BC-48ED-845C-2585766E31B1}" sibTransId="{A47826DF-59FC-4D18-A289-54FD4103F2F7}"/>
    <dgm:cxn modelId="{D8741EAE-E60D-4ABF-9C23-9F42C2223D37}" srcId="{227C6CC0-3FD4-4DA7-83B3-C3958D6C3775}" destId="{CE2C33B9-AF9E-4958-98F1-46654A657E71}" srcOrd="6" destOrd="0" parTransId="{5878BF3B-F8CD-4F36-A7A1-7A707E341910}" sibTransId="{B309485A-AD91-46F9-9493-D27066CB6B88}"/>
    <dgm:cxn modelId="{E6C6D1AE-AF15-4204-B7F8-DCCA72AD2F8E}" type="presOf" srcId="{227C6CC0-3FD4-4DA7-83B3-C3958D6C3775}" destId="{726B5181-625A-4D12-948E-81A8442D606D}" srcOrd="0" destOrd="0" presId="urn:microsoft.com/office/officeart/2005/8/layout/list1"/>
    <dgm:cxn modelId="{026033B1-D299-451A-AB6F-02A62D19888A}" type="presOf" srcId="{EA94B097-29AE-4847-9DBD-0110047B63F0}" destId="{5A2BAADE-3050-44B8-8C70-E30D808E9A3F}" srcOrd="1" destOrd="0" presId="urn:microsoft.com/office/officeart/2005/8/layout/list1"/>
    <dgm:cxn modelId="{99F01AB8-3351-42DB-AADE-FEB6FCE4F61E}" type="presOf" srcId="{9D3321A5-59E2-40F1-B821-D289E40C91E6}" destId="{7EECC4C6-DB13-4FC1-931E-90627986FBAD}" srcOrd="1" destOrd="0" presId="urn:microsoft.com/office/officeart/2005/8/layout/list1"/>
    <dgm:cxn modelId="{A66383C0-03C7-4C74-8DA1-7D7A4FA4C8CF}" type="presOf" srcId="{45BA1CB5-F711-4EC6-9778-F2DE336852A9}" destId="{70F8FA26-579A-417D-93D6-9615194FF85B}" srcOrd="1" destOrd="0" presId="urn:microsoft.com/office/officeart/2005/8/layout/list1"/>
    <dgm:cxn modelId="{7E1A84C2-36A4-4590-A709-1970EBEB5695}" srcId="{227C6CC0-3FD4-4DA7-83B3-C3958D6C3775}" destId="{51F7F7FF-D4F4-4846-82D3-6993E57FCEC9}" srcOrd="0" destOrd="0" parTransId="{EDD23347-F1E0-4A83-95DB-61C2F01EBDBB}" sibTransId="{EFBFF6EF-7B42-4839-A3D4-5EEE62D445D5}"/>
    <dgm:cxn modelId="{4253D5C3-1942-487E-91A0-48AE6F61B0C7}" type="presOf" srcId="{1E9A13B4-BF9D-4163-8C76-2BA45EE66DBF}" destId="{BF9F6BA8-BCB8-4755-8FC7-298F1610C016}" srcOrd="0" destOrd="0" presId="urn:microsoft.com/office/officeart/2005/8/layout/list1"/>
    <dgm:cxn modelId="{09F855C8-F215-4042-8B9F-27C10DF7AA69}" type="presOf" srcId="{1E9A13B4-BF9D-4163-8C76-2BA45EE66DBF}" destId="{0EF1CA3E-CC5C-4197-BC9F-84A7D5E21A19}" srcOrd="1" destOrd="0" presId="urn:microsoft.com/office/officeart/2005/8/layout/list1"/>
    <dgm:cxn modelId="{948647D6-828E-4585-9425-048D92DEBD02}" type="presOf" srcId="{51F7F7FF-D4F4-4846-82D3-6993E57FCEC9}" destId="{227797F6-729B-4634-9287-82EC9EBD2FAA}" srcOrd="0" destOrd="0" presId="urn:microsoft.com/office/officeart/2005/8/layout/list1"/>
    <dgm:cxn modelId="{7ABA4FD6-329C-4EEA-8574-3345CEC12583}" srcId="{45BA1CB5-F711-4EC6-9778-F2DE336852A9}" destId="{1E897F09-360F-401B-83AF-A23860BCD6BB}" srcOrd="0" destOrd="0" parTransId="{20077E81-8B56-43F6-9437-A1C997A2E8A6}" sibTransId="{E8DDB099-86BB-4101-BA49-B97DF4DD1B76}"/>
    <dgm:cxn modelId="{4DE962F1-3987-40AE-BAA0-E759BC83A829}" type="presOf" srcId="{9D3321A5-59E2-40F1-B821-D289E40C91E6}" destId="{895E2207-3552-4800-BAE9-394BA8ED4DE1}" srcOrd="0" destOrd="0" presId="urn:microsoft.com/office/officeart/2005/8/layout/list1"/>
    <dgm:cxn modelId="{921F20F8-F71E-409F-A291-45B864FA60E0}" srcId="{227C6CC0-3FD4-4DA7-83B3-C3958D6C3775}" destId="{1E9A13B4-BF9D-4163-8C76-2BA45EE66DBF}" srcOrd="7" destOrd="0" parTransId="{1967A70C-D7B1-4B9F-ADD6-2A332E8519E0}" sibTransId="{45A7F73B-2A9E-4507-B4A6-23043E8ABE2E}"/>
    <dgm:cxn modelId="{DC7904FB-F6C4-421D-94B4-6C2EBBDCC07A}" type="presOf" srcId="{45BA1CB5-F711-4EC6-9778-F2DE336852A9}" destId="{73BE9605-61F5-4784-82B2-114694AE0E96}" srcOrd="0" destOrd="0" presId="urn:microsoft.com/office/officeart/2005/8/layout/list1"/>
    <dgm:cxn modelId="{05DC27FE-68BF-44F0-80A0-6B2B05454E9A}" srcId="{227C6CC0-3FD4-4DA7-83B3-C3958D6C3775}" destId="{9D3321A5-59E2-40F1-B821-D289E40C91E6}" srcOrd="3" destOrd="0" parTransId="{7F12CFF0-350F-4446-85B3-1E6C909F02C8}" sibTransId="{CE4E45D4-CFDC-442B-9BEC-CF91DFF8C3AE}"/>
    <dgm:cxn modelId="{82EFB609-E27C-4721-97DD-2682DE06557A}" type="presParOf" srcId="{726B5181-625A-4D12-948E-81A8442D606D}" destId="{1672CE6E-4FEC-4E07-BBFB-40189A125A65}" srcOrd="0" destOrd="0" presId="urn:microsoft.com/office/officeart/2005/8/layout/list1"/>
    <dgm:cxn modelId="{48A9DD55-F3AE-445D-BF60-5C22D96D459D}" type="presParOf" srcId="{1672CE6E-4FEC-4E07-BBFB-40189A125A65}" destId="{227797F6-729B-4634-9287-82EC9EBD2FAA}" srcOrd="0" destOrd="0" presId="urn:microsoft.com/office/officeart/2005/8/layout/list1"/>
    <dgm:cxn modelId="{4A7BE050-AE8E-47A5-A219-369F6F48AC90}" type="presParOf" srcId="{1672CE6E-4FEC-4E07-BBFB-40189A125A65}" destId="{77B921E1-C992-4ED0-9938-4657D71DC40E}" srcOrd="1" destOrd="0" presId="urn:microsoft.com/office/officeart/2005/8/layout/list1"/>
    <dgm:cxn modelId="{C7D319D3-9B09-4EA4-92BB-831A1C45FBF3}" type="presParOf" srcId="{726B5181-625A-4D12-948E-81A8442D606D}" destId="{6392C68F-B154-482B-BFF6-30E0369A487B}" srcOrd="1" destOrd="0" presId="urn:microsoft.com/office/officeart/2005/8/layout/list1"/>
    <dgm:cxn modelId="{AF282BC5-2783-49A8-88BC-484779BB296B}" type="presParOf" srcId="{726B5181-625A-4D12-948E-81A8442D606D}" destId="{0FBBC64F-7FC4-4548-83F1-E6B998B7BC90}" srcOrd="2" destOrd="0" presId="urn:microsoft.com/office/officeart/2005/8/layout/list1"/>
    <dgm:cxn modelId="{0E59284F-156F-49E5-9624-2BCC34F2C21F}" type="presParOf" srcId="{726B5181-625A-4D12-948E-81A8442D606D}" destId="{382BE382-1736-40B2-BCE9-0C48E529E80D}" srcOrd="3" destOrd="0" presId="urn:microsoft.com/office/officeart/2005/8/layout/list1"/>
    <dgm:cxn modelId="{15F8D50A-E05E-4F66-BFAD-CD909BFD45F0}" type="presParOf" srcId="{726B5181-625A-4D12-948E-81A8442D606D}" destId="{9720A379-2A35-4C01-B9EF-0BFF2AF50448}" srcOrd="4" destOrd="0" presId="urn:microsoft.com/office/officeart/2005/8/layout/list1"/>
    <dgm:cxn modelId="{25A87FC1-BBA9-470D-B722-E21E11260E54}" type="presParOf" srcId="{9720A379-2A35-4C01-B9EF-0BFF2AF50448}" destId="{FB487CF0-077D-44A0-86BB-41D86CCFCA73}" srcOrd="0" destOrd="0" presId="urn:microsoft.com/office/officeart/2005/8/layout/list1"/>
    <dgm:cxn modelId="{089EC875-3EF2-45E3-996A-EA3F1686A971}" type="presParOf" srcId="{9720A379-2A35-4C01-B9EF-0BFF2AF50448}" destId="{597475FA-1B6E-44A3-BA67-7CDFF9B4A44F}" srcOrd="1" destOrd="0" presId="urn:microsoft.com/office/officeart/2005/8/layout/list1"/>
    <dgm:cxn modelId="{77F0E990-A29A-4308-8D74-6B5F422C808F}" type="presParOf" srcId="{726B5181-625A-4D12-948E-81A8442D606D}" destId="{2D720EF2-E3DB-4158-8F41-7FD9011C22D0}" srcOrd="5" destOrd="0" presId="urn:microsoft.com/office/officeart/2005/8/layout/list1"/>
    <dgm:cxn modelId="{CCB21D43-9A2E-4312-8549-B0A9BA14D5FB}" type="presParOf" srcId="{726B5181-625A-4D12-948E-81A8442D606D}" destId="{C0C485BD-08A6-4B09-A1FE-F85CBD8657A4}" srcOrd="6" destOrd="0" presId="urn:microsoft.com/office/officeart/2005/8/layout/list1"/>
    <dgm:cxn modelId="{F6B77B25-E6B0-4EC9-941F-D02D9B8CE543}" type="presParOf" srcId="{726B5181-625A-4D12-948E-81A8442D606D}" destId="{D88DD4B4-1814-4A18-AB3B-E9921EC09993}" srcOrd="7" destOrd="0" presId="urn:microsoft.com/office/officeart/2005/8/layout/list1"/>
    <dgm:cxn modelId="{4957E4FF-0E39-4FCB-BC1E-8FBF2CBE479B}" type="presParOf" srcId="{726B5181-625A-4D12-948E-81A8442D606D}" destId="{4E4E805C-BEC9-479E-8CEB-E95DFFBF7C26}" srcOrd="8" destOrd="0" presId="urn:microsoft.com/office/officeart/2005/8/layout/list1"/>
    <dgm:cxn modelId="{40D1B8FB-FBF1-4E7F-8253-41517681DA2D}" type="presParOf" srcId="{4E4E805C-BEC9-479E-8CEB-E95DFFBF7C26}" destId="{115A4AFC-FDE9-4E31-9A4F-6FECDD8375D2}" srcOrd="0" destOrd="0" presId="urn:microsoft.com/office/officeart/2005/8/layout/list1"/>
    <dgm:cxn modelId="{5D6DAA7C-8274-44C3-9CCD-ACE044169991}" type="presParOf" srcId="{4E4E805C-BEC9-479E-8CEB-E95DFFBF7C26}" destId="{A8628227-DD45-499B-9F87-E8C836E8C445}" srcOrd="1" destOrd="0" presId="urn:microsoft.com/office/officeart/2005/8/layout/list1"/>
    <dgm:cxn modelId="{65C9ABF1-57D8-4E82-BF37-5BE1E6C02CD0}" type="presParOf" srcId="{726B5181-625A-4D12-948E-81A8442D606D}" destId="{E52B8264-0FFC-4B0C-A70F-E5D6576980D6}" srcOrd="9" destOrd="0" presId="urn:microsoft.com/office/officeart/2005/8/layout/list1"/>
    <dgm:cxn modelId="{357C96B6-B5CC-4BE0-A63F-C49486D0BD4D}" type="presParOf" srcId="{726B5181-625A-4D12-948E-81A8442D606D}" destId="{08ADFA3E-CE2A-43EA-9FE2-512B77F86EF3}" srcOrd="10" destOrd="0" presId="urn:microsoft.com/office/officeart/2005/8/layout/list1"/>
    <dgm:cxn modelId="{5CCEAB87-9BAA-4F93-977A-D7A2469DE8BB}" type="presParOf" srcId="{726B5181-625A-4D12-948E-81A8442D606D}" destId="{8D1B1683-B7A9-48F6-9053-9E0036336F99}" srcOrd="11" destOrd="0" presId="urn:microsoft.com/office/officeart/2005/8/layout/list1"/>
    <dgm:cxn modelId="{EF9EEE4D-37DE-471D-B915-8378E439333B}" type="presParOf" srcId="{726B5181-625A-4D12-948E-81A8442D606D}" destId="{37052E6E-BAC5-4B5F-B0AF-5BC10ED97CD4}" srcOrd="12" destOrd="0" presId="urn:microsoft.com/office/officeart/2005/8/layout/list1"/>
    <dgm:cxn modelId="{C50953DF-219D-4D45-A9A4-60975518BA9D}" type="presParOf" srcId="{37052E6E-BAC5-4B5F-B0AF-5BC10ED97CD4}" destId="{895E2207-3552-4800-BAE9-394BA8ED4DE1}" srcOrd="0" destOrd="0" presId="urn:microsoft.com/office/officeart/2005/8/layout/list1"/>
    <dgm:cxn modelId="{887622AC-9B64-4A97-8292-EED8D91F81CC}" type="presParOf" srcId="{37052E6E-BAC5-4B5F-B0AF-5BC10ED97CD4}" destId="{7EECC4C6-DB13-4FC1-931E-90627986FBAD}" srcOrd="1" destOrd="0" presId="urn:microsoft.com/office/officeart/2005/8/layout/list1"/>
    <dgm:cxn modelId="{9B4DDAE4-3F65-4A63-A5F0-BD6B0BF41C15}" type="presParOf" srcId="{726B5181-625A-4D12-948E-81A8442D606D}" destId="{E8D6C5FA-8B59-4326-B628-6716B440EF2F}" srcOrd="13" destOrd="0" presId="urn:microsoft.com/office/officeart/2005/8/layout/list1"/>
    <dgm:cxn modelId="{E6010B34-3124-4116-A431-5D6BEFA4E764}" type="presParOf" srcId="{726B5181-625A-4D12-948E-81A8442D606D}" destId="{55E48443-C761-4D83-9DA6-C517188D841A}" srcOrd="14" destOrd="0" presId="urn:microsoft.com/office/officeart/2005/8/layout/list1"/>
    <dgm:cxn modelId="{A2849A42-CD6B-4B42-BA75-AAB436DABF58}" type="presParOf" srcId="{726B5181-625A-4D12-948E-81A8442D606D}" destId="{AE24CE45-294E-4859-808C-0903398E0D13}" srcOrd="15" destOrd="0" presId="urn:microsoft.com/office/officeart/2005/8/layout/list1"/>
    <dgm:cxn modelId="{0C16AD5C-E4E7-40D1-B125-629F46C8989D}" type="presParOf" srcId="{726B5181-625A-4D12-948E-81A8442D606D}" destId="{E92F573B-4D6A-4C76-AC3D-145E6771680B}" srcOrd="16" destOrd="0" presId="urn:microsoft.com/office/officeart/2005/8/layout/list1"/>
    <dgm:cxn modelId="{2CEDF35A-31DE-4C1F-BFE0-E00BD1883066}" type="presParOf" srcId="{E92F573B-4D6A-4C76-AC3D-145E6771680B}" destId="{690A532A-DD6E-4E80-AB26-A79E8F2B6007}" srcOrd="0" destOrd="0" presId="urn:microsoft.com/office/officeart/2005/8/layout/list1"/>
    <dgm:cxn modelId="{5972307E-D3A4-499E-BFF7-E013B2BEAD3A}" type="presParOf" srcId="{E92F573B-4D6A-4C76-AC3D-145E6771680B}" destId="{E4851EAC-4849-4773-8254-7F369569E40E}" srcOrd="1" destOrd="0" presId="urn:microsoft.com/office/officeart/2005/8/layout/list1"/>
    <dgm:cxn modelId="{1925B83C-D9D0-4B68-A5CD-C67F6D8C3ED0}" type="presParOf" srcId="{726B5181-625A-4D12-948E-81A8442D606D}" destId="{C360D934-65F9-4732-B4D0-0643654A5902}" srcOrd="17" destOrd="0" presId="urn:microsoft.com/office/officeart/2005/8/layout/list1"/>
    <dgm:cxn modelId="{7E5E42BE-A70F-428D-A32F-D7CFCDD4468F}" type="presParOf" srcId="{726B5181-625A-4D12-948E-81A8442D606D}" destId="{9C93C18F-7CB5-41C1-991F-9F0027A70B56}" srcOrd="18" destOrd="0" presId="urn:microsoft.com/office/officeart/2005/8/layout/list1"/>
    <dgm:cxn modelId="{87982BDD-4CE2-42FF-AA63-DF8B2C20AF0E}" type="presParOf" srcId="{726B5181-625A-4D12-948E-81A8442D606D}" destId="{301FF2EE-A96F-41B9-AE93-02F43766A01D}" srcOrd="19" destOrd="0" presId="urn:microsoft.com/office/officeart/2005/8/layout/list1"/>
    <dgm:cxn modelId="{592909D1-7976-4EFE-ACF2-43824F1CD703}" type="presParOf" srcId="{726B5181-625A-4D12-948E-81A8442D606D}" destId="{17C7D27A-F5CF-44E1-9DCC-D3185177C16F}" srcOrd="20" destOrd="0" presId="urn:microsoft.com/office/officeart/2005/8/layout/list1"/>
    <dgm:cxn modelId="{60496FCB-9EC2-46ED-8FBE-9D43978DA200}" type="presParOf" srcId="{17C7D27A-F5CF-44E1-9DCC-D3185177C16F}" destId="{73BE9605-61F5-4784-82B2-114694AE0E96}" srcOrd="0" destOrd="0" presId="urn:microsoft.com/office/officeart/2005/8/layout/list1"/>
    <dgm:cxn modelId="{CFAD6246-B7E7-4FA3-91C3-9B83EAB4C3B7}" type="presParOf" srcId="{17C7D27A-F5CF-44E1-9DCC-D3185177C16F}" destId="{70F8FA26-579A-417D-93D6-9615194FF85B}" srcOrd="1" destOrd="0" presId="urn:microsoft.com/office/officeart/2005/8/layout/list1"/>
    <dgm:cxn modelId="{6B4C2D36-9742-4F6F-8003-96689B95D1F6}" type="presParOf" srcId="{726B5181-625A-4D12-948E-81A8442D606D}" destId="{CC6C21D9-78E5-46EF-9DF3-56B2617CFA8B}" srcOrd="21" destOrd="0" presId="urn:microsoft.com/office/officeart/2005/8/layout/list1"/>
    <dgm:cxn modelId="{204B84A3-7096-43CF-B2B1-92009C8C9FB9}" type="presParOf" srcId="{726B5181-625A-4D12-948E-81A8442D606D}" destId="{D051DFE0-C9B5-40A2-BE6C-9E12B0B7B6C2}" srcOrd="22" destOrd="0" presId="urn:microsoft.com/office/officeart/2005/8/layout/list1"/>
    <dgm:cxn modelId="{11BF45CC-41FD-45EA-8B7E-C215CAF26167}" type="presParOf" srcId="{726B5181-625A-4D12-948E-81A8442D606D}" destId="{9DD510CD-EA42-4C2C-A6DE-C4866AE1B33F}" srcOrd="23" destOrd="0" presId="urn:microsoft.com/office/officeart/2005/8/layout/list1"/>
    <dgm:cxn modelId="{6341E207-9453-451A-A083-322DAABCBB9B}" type="presParOf" srcId="{726B5181-625A-4D12-948E-81A8442D606D}" destId="{6FE10D49-6083-4676-87E4-6E65F96CA768}" srcOrd="24" destOrd="0" presId="urn:microsoft.com/office/officeart/2005/8/layout/list1"/>
    <dgm:cxn modelId="{FD038170-E142-471E-8999-7BBEF7447C49}" type="presParOf" srcId="{6FE10D49-6083-4676-87E4-6E65F96CA768}" destId="{A16CCEEE-C259-4AF8-A15E-C1B0B7B70215}" srcOrd="0" destOrd="0" presId="urn:microsoft.com/office/officeart/2005/8/layout/list1"/>
    <dgm:cxn modelId="{44DBE966-330C-496B-92E6-09E3475303C2}" type="presParOf" srcId="{6FE10D49-6083-4676-87E4-6E65F96CA768}" destId="{C7B6CE56-BF40-4816-82A3-AAFFAE4A06EF}" srcOrd="1" destOrd="0" presId="urn:microsoft.com/office/officeart/2005/8/layout/list1"/>
    <dgm:cxn modelId="{D89CB3EA-1692-41AE-92B2-C87B21F17A1A}" type="presParOf" srcId="{726B5181-625A-4D12-948E-81A8442D606D}" destId="{D489D8CD-16DE-428B-8842-60CF49569D68}" srcOrd="25" destOrd="0" presId="urn:microsoft.com/office/officeart/2005/8/layout/list1"/>
    <dgm:cxn modelId="{90C417D7-A106-4741-B7E0-60832EB65DB5}" type="presParOf" srcId="{726B5181-625A-4D12-948E-81A8442D606D}" destId="{D104B6D5-8DBE-4B72-A3CA-B8F276BF006C}" srcOrd="26" destOrd="0" presId="urn:microsoft.com/office/officeart/2005/8/layout/list1"/>
    <dgm:cxn modelId="{ED5AEDC6-5A1C-4138-970F-E0B2D4811FDC}" type="presParOf" srcId="{726B5181-625A-4D12-948E-81A8442D606D}" destId="{1E8857AF-D5BB-47BA-B06E-E547E3859FF5}" srcOrd="27" destOrd="0" presId="urn:microsoft.com/office/officeart/2005/8/layout/list1"/>
    <dgm:cxn modelId="{9FD88DF9-AD74-4113-8B43-FEB42F692B3B}" type="presParOf" srcId="{726B5181-625A-4D12-948E-81A8442D606D}" destId="{620A4F6F-8A16-41F8-9F8D-E8AD6178B1F1}" srcOrd="28" destOrd="0" presId="urn:microsoft.com/office/officeart/2005/8/layout/list1"/>
    <dgm:cxn modelId="{48453B47-8C1E-4211-8372-5C891EBF0CF2}" type="presParOf" srcId="{620A4F6F-8A16-41F8-9F8D-E8AD6178B1F1}" destId="{BF9F6BA8-BCB8-4755-8FC7-298F1610C016}" srcOrd="0" destOrd="0" presId="urn:microsoft.com/office/officeart/2005/8/layout/list1"/>
    <dgm:cxn modelId="{289E4BF5-BC68-4622-9DCC-6895CA9445D1}" type="presParOf" srcId="{620A4F6F-8A16-41F8-9F8D-E8AD6178B1F1}" destId="{0EF1CA3E-CC5C-4197-BC9F-84A7D5E21A19}" srcOrd="1" destOrd="0" presId="urn:microsoft.com/office/officeart/2005/8/layout/list1"/>
    <dgm:cxn modelId="{DBA58BD6-C18F-410C-81AE-AC9EB842B1EF}" type="presParOf" srcId="{726B5181-625A-4D12-948E-81A8442D606D}" destId="{11961F37-0228-4EF0-B0AA-B0E67AD4CA08}" srcOrd="29" destOrd="0" presId="urn:microsoft.com/office/officeart/2005/8/layout/list1"/>
    <dgm:cxn modelId="{4E2A0D51-E8E4-4795-87E3-5E57E90E39EE}" type="presParOf" srcId="{726B5181-625A-4D12-948E-81A8442D606D}" destId="{B054E484-EF33-42DA-B3E4-659AD394B6A0}" srcOrd="30" destOrd="0" presId="urn:microsoft.com/office/officeart/2005/8/layout/list1"/>
    <dgm:cxn modelId="{BEC457F1-8D6C-4064-998C-A7CAE6B63B9F}" type="presParOf" srcId="{726B5181-625A-4D12-948E-81A8442D606D}" destId="{D437B0CF-2D57-472F-86CB-90694D110416}" srcOrd="31" destOrd="0" presId="urn:microsoft.com/office/officeart/2005/8/layout/list1"/>
    <dgm:cxn modelId="{7736D15D-0E16-4553-BE04-1D6AF6D3481F}" type="presParOf" srcId="{726B5181-625A-4D12-948E-81A8442D606D}" destId="{98C5DA28-F552-4524-9842-586CDE045584}" srcOrd="32" destOrd="0" presId="urn:microsoft.com/office/officeart/2005/8/layout/list1"/>
    <dgm:cxn modelId="{240EE731-B432-4765-A5AA-3A43C7553588}" type="presParOf" srcId="{98C5DA28-F552-4524-9842-586CDE045584}" destId="{4C8EFE1A-47CD-4842-8D23-B1ABC6859D1D}" srcOrd="0" destOrd="0" presId="urn:microsoft.com/office/officeart/2005/8/layout/list1"/>
    <dgm:cxn modelId="{4BE7F871-5AB6-4FDA-9184-581CBBA8A0C2}" type="presParOf" srcId="{98C5DA28-F552-4524-9842-586CDE045584}" destId="{5A2BAADE-3050-44B8-8C70-E30D808E9A3F}" srcOrd="1" destOrd="0" presId="urn:microsoft.com/office/officeart/2005/8/layout/list1"/>
    <dgm:cxn modelId="{5B5FF40A-446E-44B1-9D65-85B6D01FC3DA}" type="presParOf" srcId="{726B5181-625A-4D12-948E-81A8442D606D}" destId="{3FE5977F-5393-46F0-9731-E315AA94898B}" srcOrd="33" destOrd="0" presId="urn:microsoft.com/office/officeart/2005/8/layout/list1"/>
    <dgm:cxn modelId="{A99FF5A9-304A-42C2-B4AB-FBDE265260F8}" type="presParOf" srcId="{726B5181-625A-4D12-948E-81A8442D606D}" destId="{2B28035E-793E-44A2-A9FD-2ADE60A40543}" srcOrd="34" destOrd="0" presId="urn:microsoft.com/office/officeart/2005/8/layout/list1"/>
    <dgm:cxn modelId="{579781F5-69F9-41EF-8C38-0E23E0B358A9}" type="presParOf" srcId="{726B5181-625A-4D12-948E-81A8442D606D}" destId="{79C85FB6-0D57-48E0-B9E8-7FD6574DBFBC}" srcOrd="35" destOrd="0" presId="urn:microsoft.com/office/officeart/2005/8/layout/list1"/>
    <dgm:cxn modelId="{970FB8F5-EE59-4CEA-B428-2A841BB72300}" type="presParOf" srcId="{726B5181-625A-4D12-948E-81A8442D606D}" destId="{8CB312C7-B390-4638-A249-F47A32CB731E}" srcOrd="36" destOrd="0" presId="urn:microsoft.com/office/officeart/2005/8/layout/list1"/>
    <dgm:cxn modelId="{7EC9F360-083E-4C3B-900E-D6174B69E7A3}" type="presParOf" srcId="{8CB312C7-B390-4638-A249-F47A32CB731E}" destId="{C7D5BDF3-1C13-4869-BE52-434FB1623350}" srcOrd="0" destOrd="0" presId="urn:microsoft.com/office/officeart/2005/8/layout/list1"/>
    <dgm:cxn modelId="{084EC278-05A5-476D-9088-1F849EB560F6}" type="presParOf" srcId="{8CB312C7-B390-4638-A249-F47A32CB731E}" destId="{515341EB-B9DC-411B-9F9D-D5499D900AEF}" srcOrd="1" destOrd="0" presId="urn:microsoft.com/office/officeart/2005/8/layout/list1"/>
    <dgm:cxn modelId="{BC80B564-E1AF-4CB8-BFF2-022EDFAF7D3E}" type="presParOf" srcId="{726B5181-625A-4D12-948E-81A8442D606D}" destId="{6FFF0A2B-1B31-4D31-88C9-CCBA648A27E1}" srcOrd="37" destOrd="0" presId="urn:microsoft.com/office/officeart/2005/8/layout/list1"/>
    <dgm:cxn modelId="{9D7485F3-59D3-4732-9AC3-9C6DEA1A0B29}" type="presParOf" srcId="{726B5181-625A-4D12-948E-81A8442D606D}" destId="{AC7D8F33-7112-49F4-B753-0E9B640D0CC7}" srcOrd="3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1FD616-89C5-4B2D-9FF3-1EB6CAA1DF53}" type="doc">
      <dgm:prSet loTypeId="urn:microsoft.com/office/officeart/2005/8/layout/vList5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92DDED6-A7BD-47D1-86C9-8C25463F1D8F}">
      <dgm:prSet/>
      <dgm:spPr/>
      <dgm:t>
        <a:bodyPr/>
        <a:lstStyle/>
        <a:p>
          <a:r>
            <a:rPr lang="en-US" b="1" i="0" baseline="0"/>
            <a:t>Accountability</a:t>
          </a:r>
          <a:endParaRPr lang="en-US"/>
        </a:p>
      </dgm:t>
    </dgm:pt>
    <dgm:pt modelId="{883E393D-754C-403C-A6E7-304922A1008D}" type="parTrans" cxnId="{AFA5A089-21E8-456D-81DD-EBDA4E293BF8}">
      <dgm:prSet/>
      <dgm:spPr/>
      <dgm:t>
        <a:bodyPr/>
        <a:lstStyle/>
        <a:p>
          <a:endParaRPr lang="en-US"/>
        </a:p>
      </dgm:t>
    </dgm:pt>
    <dgm:pt modelId="{220DA9A8-88FE-4323-8FA8-373DB94DFC77}" type="sibTrans" cxnId="{AFA5A089-21E8-456D-81DD-EBDA4E293BF8}">
      <dgm:prSet/>
      <dgm:spPr/>
      <dgm:t>
        <a:bodyPr/>
        <a:lstStyle/>
        <a:p>
          <a:endParaRPr lang="en-US"/>
        </a:p>
      </dgm:t>
    </dgm:pt>
    <dgm:pt modelId="{0C9F9E00-215C-4387-88E1-A022C1A85487}">
      <dgm:prSet/>
      <dgm:spPr/>
      <dgm:t>
        <a:bodyPr/>
        <a:lstStyle/>
        <a:p>
          <a:r>
            <a:rPr lang="en-US" b="0" i="0" baseline="0" dirty="0"/>
            <a:t>HPEI has a Privacy Officer.</a:t>
          </a:r>
          <a:endParaRPr lang="en-US" dirty="0"/>
        </a:p>
      </dgm:t>
    </dgm:pt>
    <dgm:pt modelId="{E6817A1F-F833-4522-AE04-6FAD46208B4C}" type="parTrans" cxnId="{A4A3511F-A913-472B-B3F5-A096DE70398F}">
      <dgm:prSet/>
      <dgm:spPr/>
      <dgm:t>
        <a:bodyPr/>
        <a:lstStyle/>
        <a:p>
          <a:endParaRPr lang="en-US"/>
        </a:p>
      </dgm:t>
    </dgm:pt>
    <dgm:pt modelId="{16FD111C-F8ED-473F-A29C-EF64FBF04736}" type="sibTrans" cxnId="{A4A3511F-A913-472B-B3F5-A096DE70398F}">
      <dgm:prSet/>
      <dgm:spPr/>
      <dgm:t>
        <a:bodyPr/>
        <a:lstStyle/>
        <a:p>
          <a:endParaRPr lang="en-US"/>
        </a:p>
      </dgm:t>
    </dgm:pt>
    <dgm:pt modelId="{56CBEDE5-292F-472B-B781-08F9340EBF98}">
      <dgm:prSet/>
      <dgm:spPr/>
      <dgm:t>
        <a:bodyPr/>
        <a:lstStyle/>
        <a:p>
          <a:r>
            <a:rPr lang="en-US" b="0" i="0" baseline="0" dirty="0"/>
            <a:t>All Staff are responsible for protecting PHI in their custody or control.</a:t>
          </a:r>
          <a:endParaRPr lang="en-US" dirty="0"/>
        </a:p>
      </dgm:t>
    </dgm:pt>
    <dgm:pt modelId="{F7DEF43C-F51D-4DF6-B38A-EF041BF5A9DC}" type="parTrans" cxnId="{D6AF3079-85DD-44B1-8AA5-B90A83C3EC22}">
      <dgm:prSet/>
      <dgm:spPr/>
      <dgm:t>
        <a:bodyPr/>
        <a:lstStyle/>
        <a:p>
          <a:endParaRPr lang="en-US"/>
        </a:p>
      </dgm:t>
    </dgm:pt>
    <dgm:pt modelId="{14F6BD32-6303-42B2-ADF3-2F5C8119AB45}" type="sibTrans" cxnId="{D6AF3079-85DD-44B1-8AA5-B90A83C3EC22}">
      <dgm:prSet/>
      <dgm:spPr/>
      <dgm:t>
        <a:bodyPr/>
        <a:lstStyle/>
        <a:p>
          <a:endParaRPr lang="en-US"/>
        </a:p>
      </dgm:t>
    </dgm:pt>
    <dgm:pt modelId="{BAE46037-AB00-4844-B2EB-71A2D1A36296}">
      <dgm:prSet/>
      <dgm:spPr/>
      <dgm:t>
        <a:bodyPr/>
        <a:lstStyle/>
        <a:p>
          <a:r>
            <a:rPr lang="en-US" b="1" i="0" baseline="0"/>
            <a:t>Identifying Purpose</a:t>
          </a:r>
          <a:endParaRPr lang="en-US"/>
        </a:p>
      </dgm:t>
    </dgm:pt>
    <dgm:pt modelId="{952471F4-CA31-4ED7-BE46-A25D1B534067}" type="parTrans" cxnId="{5ACD2383-7FBC-4481-A7F8-C1D232A65EF8}">
      <dgm:prSet/>
      <dgm:spPr/>
      <dgm:t>
        <a:bodyPr/>
        <a:lstStyle/>
        <a:p>
          <a:endParaRPr lang="en-US"/>
        </a:p>
      </dgm:t>
    </dgm:pt>
    <dgm:pt modelId="{DFC412BF-60BC-4B80-B801-9B444415587A}" type="sibTrans" cxnId="{5ACD2383-7FBC-4481-A7F8-C1D232A65EF8}">
      <dgm:prSet/>
      <dgm:spPr/>
      <dgm:t>
        <a:bodyPr/>
        <a:lstStyle/>
        <a:p>
          <a:endParaRPr lang="en-US"/>
        </a:p>
      </dgm:t>
    </dgm:pt>
    <dgm:pt modelId="{B2E659FB-FB6A-44A4-85BD-1D77EEE9A64E}">
      <dgm:prSet/>
      <dgm:spPr/>
      <dgm:t>
        <a:bodyPr/>
        <a:lstStyle/>
        <a:p>
          <a:r>
            <a:rPr lang="en-US" b="0" i="0" baseline="0" dirty="0"/>
            <a:t>Some purposes for collection, use and disclosure of PHI by HPEI include:</a:t>
          </a:r>
          <a:endParaRPr lang="en-US" dirty="0"/>
        </a:p>
      </dgm:t>
    </dgm:pt>
    <dgm:pt modelId="{14D4E53F-E742-4147-B6E3-5411219987E1}" type="parTrans" cxnId="{C55D8A78-E303-4897-8BA7-FFF7E234030E}">
      <dgm:prSet/>
      <dgm:spPr/>
      <dgm:t>
        <a:bodyPr/>
        <a:lstStyle/>
        <a:p>
          <a:endParaRPr lang="en-US"/>
        </a:p>
      </dgm:t>
    </dgm:pt>
    <dgm:pt modelId="{449A3A12-E74F-4729-AC08-4A641F853C37}" type="sibTrans" cxnId="{C55D8A78-E303-4897-8BA7-FFF7E234030E}">
      <dgm:prSet/>
      <dgm:spPr/>
      <dgm:t>
        <a:bodyPr/>
        <a:lstStyle/>
        <a:p>
          <a:endParaRPr lang="en-US"/>
        </a:p>
      </dgm:t>
    </dgm:pt>
    <dgm:pt modelId="{E35A0730-7838-4974-A1A9-A7C14B3C5B21}">
      <dgm:prSet/>
      <dgm:spPr/>
      <dgm:t>
        <a:bodyPr/>
        <a:lstStyle/>
        <a:p>
          <a:r>
            <a:rPr lang="en-US" b="0" i="0" baseline="0"/>
            <a:t>provision of care</a:t>
          </a:r>
          <a:endParaRPr lang="en-US"/>
        </a:p>
      </dgm:t>
    </dgm:pt>
    <dgm:pt modelId="{C18EEB28-77CF-48B7-97B7-A32E6870B891}" type="parTrans" cxnId="{E526E072-265C-4EDC-8247-921B6308B3B2}">
      <dgm:prSet/>
      <dgm:spPr/>
      <dgm:t>
        <a:bodyPr/>
        <a:lstStyle/>
        <a:p>
          <a:endParaRPr lang="en-US"/>
        </a:p>
      </dgm:t>
    </dgm:pt>
    <dgm:pt modelId="{BCFD9BCA-FFB6-4BD8-A748-4B02D35F9057}" type="sibTrans" cxnId="{E526E072-265C-4EDC-8247-921B6308B3B2}">
      <dgm:prSet/>
      <dgm:spPr/>
      <dgm:t>
        <a:bodyPr/>
        <a:lstStyle/>
        <a:p>
          <a:endParaRPr lang="en-US"/>
        </a:p>
      </dgm:t>
    </dgm:pt>
    <dgm:pt modelId="{E3D26EF0-5D09-4DF1-B78E-671BA6C1B79E}">
      <dgm:prSet/>
      <dgm:spPr/>
      <dgm:t>
        <a:bodyPr/>
        <a:lstStyle/>
        <a:p>
          <a:r>
            <a:rPr lang="en-US" b="0" i="0" baseline="0"/>
            <a:t>planning and management of health system</a:t>
          </a:r>
          <a:endParaRPr lang="en-US"/>
        </a:p>
      </dgm:t>
    </dgm:pt>
    <dgm:pt modelId="{3760A418-53EE-4BF3-B9C5-53EE69FE5CFB}" type="parTrans" cxnId="{F920B9ED-67B9-4076-B603-2FAB3FB94CB9}">
      <dgm:prSet/>
      <dgm:spPr/>
      <dgm:t>
        <a:bodyPr/>
        <a:lstStyle/>
        <a:p>
          <a:endParaRPr lang="en-US"/>
        </a:p>
      </dgm:t>
    </dgm:pt>
    <dgm:pt modelId="{C4716811-66CA-42E2-BB54-9D45A97F94AE}" type="sibTrans" cxnId="{F920B9ED-67B9-4076-B603-2FAB3FB94CB9}">
      <dgm:prSet/>
      <dgm:spPr/>
      <dgm:t>
        <a:bodyPr/>
        <a:lstStyle/>
        <a:p>
          <a:endParaRPr lang="en-US"/>
        </a:p>
      </dgm:t>
    </dgm:pt>
    <dgm:pt modelId="{3E255242-BD39-4510-A9EE-70FF084B1355}">
      <dgm:prSet/>
      <dgm:spPr/>
      <dgm:t>
        <a:bodyPr/>
        <a:lstStyle/>
        <a:p>
          <a:r>
            <a:rPr lang="en-US" b="0" i="0" baseline="0"/>
            <a:t>The HIA outlines other permitted purposes as well.</a:t>
          </a:r>
          <a:endParaRPr lang="en-US"/>
        </a:p>
      </dgm:t>
    </dgm:pt>
    <dgm:pt modelId="{91E20397-1085-4AD7-9BD2-6791CD02C35E}" type="parTrans" cxnId="{60AE1EE9-8F42-4469-990D-9A2D94011929}">
      <dgm:prSet/>
      <dgm:spPr/>
      <dgm:t>
        <a:bodyPr/>
        <a:lstStyle/>
        <a:p>
          <a:endParaRPr lang="en-US"/>
        </a:p>
      </dgm:t>
    </dgm:pt>
    <dgm:pt modelId="{C2858452-6050-470E-993C-6015B5925563}" type="sibTrans" cxnId="{60AE1EE9-8F42-4469-990D-9A2D94011929}">
      <dgm:prSet/>
      <dgm:spPr/>
      <dgm:t>
        <a:bodyPr/>
        <a:lstStyle/>
        <a:p>
          <a:endParaRPr lang="en-US"/>
        </a:p>
      </dgm:t>
    </dgm:pt>
    <dgm:pt modelId="{148D0BD1-CC87-4938-A764-FC000B4AB247}" type="pres">
      <dgm:prSet presAssocID="{991FD616-89C5-4B2D-9FF3-1EB6CAA1DF53}" presName="Name0" presStyleCnt="0">
        <dgm:presLayoutVars>
          <dgm:dir/>
          <dgm:animLvl val="lvl"/>
          <dgm:resizeHandles val="exact"/>
        </dgm:presLayoutVars>
      </dgm:prSet>
      <dgm:spPr/>
    </dgm:pt>
    <dgm:pt modelId="{D2F7AC19-E8FD-454F-9102-9D1F60AF44CE}" type="pres">
      <dgm:prSet presAssocID="{392DDED6-A7BD-47D1-86C9-8C25463F1D8F}" presName="linNode" presStyleCnt="0"/>
      <dgm:spPr/>
    </dgm:pt>
    <dgm:pt modelId="{8865A8FE-9177-4FE9-B0FD-F123D37AC428}" type="pres">
      <dgm:prSet presAssocID="{392DDED6-A7BD-47D1-86C9-8C25463F1D8F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93A055FF-7912-4934-89BE-5B21DBE2A7C0}" type="pres">
      <dgm:prSet presAssocID="{392DDED6-A7BD-47D1-86C9-8C25463F1D8F}" presName="descendantText" presStyleLbl="alignAccFollowNode1" presStyleIdx="0" presStyleCnt="2">
        <dgm:presLayoutVars>
          <dgm:bulletEnabled val="1"/>
        </dgm:presLayoutVars>
      </dgm:prSet>
      <dgm:spPr/>
    </dgm:pt>
    <dgm:pt modelId="{C8767EF6-CE99-46DC-A540-5E6A28E5243D}" type="pres">
      <dgm:prSet presAssocID="{220DA9A8-88FE-4323-8FA8-373DB94DFC77}" presName="sp" presStyleCnt="0"/>
      <dgm:spPr/>
    </dgm:pt>
    <dgm:pt modelId="{40881143-F74A-4F2C-ABDA-C06766EEA0A3}" type="pres">
      <dgm:prSet presAssocID="{BAE46037-AB00-4844-B2EB-71A2D1A36296}" presName="linNode" presStyleCnt="0"/>
      <dgm:spPr/>
    </dgm:pt>
    <dgm:pt modelId="{6CB47C9A-A5B2-4D44-80BA-FAB018C90F18}" type="pres">
      <dgm:prSet presAssocID="{BAE46037-AB00-4844-B2EB-71A2D1A36296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1BD90088-727D-403B-B236-31E4BBE8027E}" type="pres">
      <dgm:prSet presAssocID="{BAE46037-AB00-4844-B2EB-71A2D1A36296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954BF213-BD20-47F8-9EA0-5D14F34B0305}" type="presOf" srcId="{56CBEDE5-292F-472B-B781-08F9340EBF98}" destId="{93A055FF-7912-4934-89BE-5B21DBE2A7C0}" srcOrd="0" destOrd="1" presId="urn:microsoft.com/office/officeart/2005/8/layout/vList5"/>
    <dgm:cxn modelId="{A4A3511F-A913-472B-B3F5-A096DE70398F}" srcId="{392DDED6-A7BD-47D1-86C9-8C25463F1D8F}" destId="{0C9F9E00-215C-4387-88E1-A022C1A85487}" srcOrd="0" destOrd="0" parTransId="{E6817A1F-F833-4522-AE04-6FAD46208B4C}" sibTransId="{16FD111C-F8ED-473F-A29C-EF64FBF04736}"/>
    <dgm:cxn modelId="{F643E73F-452B-4FE5-9867-E9D34732E6B0}" type="presOf" srcId="{E35A0730-7838-4974-A1A9-A7C14B3C5B21}" destId="{1BD90088-727D-403B-B236-31E4BBE8027E}" srcOrd="0" destOrd="1" presId="urn:microsoft.com/office/officeart/2005/8/layout/vList5"/>
    <dgm:cxn modelId="{5E08406E-982D-433F-9FDD-431D7BAE037D}" type="presOf" srcId="{E3D26EF0-5D09-4DF1-B78E-671BA6C1B79E}" destId="{1BD90088-727D-403B-B236-31E4BBE8027E}" srcOrd="0" destOrd="2" presId="urn:microsoft.com/office/officeart/2005/8/layout/vList5"/>
    <dgm:cxn modelId="{E526E072-265C-4EDC-8247-921B6308B3B2}" srcId="{B2E659FB-FB6A-44A4-85BD-1D77EEE9A64E}" destId="{E35A0730-7838-4974-A1A9-A7C14B3C5B21}" srcOrd="0" destOrd="0" parTransId="{C18EEB28-77CF-48B7-97B7-A32E6870B891}" sibTransId="{BCFD9BCA-FFB6-4BD8-A748-4B02D35F9057}"/>
    <dgm:cxn modelId="{ACD04857-4BD8-4C4E-A763-7090FCC70FD4}" type="presOf" srcId="{B2E659FB-FB6A-44A4-85BD-1D77EEE9A64E}" destId="{1BD90088-727D-403B-B236-31E4BBE8027E}" srcOrd="0" destOrd="0" presId="urn:microsoft.com/office/officeart/2005/8/layout/vList5"/>
    <dgm:cxn modelId="{C55D8A78-E303-4897-8BA7-FFF7E234030E}" srcId="{BAE46037-AB00-4844-B2EB-71A2D1A36296}" destId="{B2E659FB-FB6A-44A4-85BD-1D77EEE9A64E}" srcOrd="0" destOrd="0" parTransId="{14D4E53F-E742-4147-B6E3-5411219987E1}" sibTransId="{449A3A12-E74F-4729-AC08-4A641F853C37}"/>
    <dgm:cxn modelId="{D6AF3079-85DD-44B1-8AA5-B90A83C3EC22}" srcId="{392DDED6-A7BD-47D1-86C9-8C25463F1D8F}" destId="{56CBEDE5-292F-472B-B781-08F9340EBF98}" srcOrd="1" destOrd="0" parTransId="{F7DEF43C-F51D-4DF6-B38A-EF041BF5A9DC}" sibTransId="{14F6BD32-6303-42B2-ADF3-2F5C8119AB45}"/>
    <dgm:cxn modelId="{E2A82D5A-B758-479C-8659-ECA5554141C3}" type="presOf" srcId="{3E255242-BD39-4510-A9EE-70FF084B1355}" destId="{1BD90088-727D-403B-B236-31E4BBE8027E}" srcOrd="0" destOrd="3" presId="urn:microsoft.com/office/officeart/2005/8/layout/vList5"/>
    <dgm:cxn modelId="{5ACD2383-7FBC-4481-A7F8-C1D232A65EF8}" srcId="{991FD616-89C5-4B2D-9FF3-1EB6CAA1DF53}" destId="{BAE46037-AB00-4844-B2EB-71A2D1A36296}" srcOrd="1" destOrd="0" parTransId="{952471F4-CA31-4ED7-BE46-A25D1B534067}" sibTransId="{DFC412BF-60BC-4B80-B801-9B444415587A}"/>
    <dgm:cxn modelId="{AFA5A089-21E8-456D-81DD-EBDA4E293BF8}" srcId="{991FD616-89C5-4B2D-9FF3-1EB6CAA1DF53}" destId="{392DDED6-A7BD-47D1-86C9-8C25463F1D8F}" srcOrd="0" destOrd="0" parTransId="{883E393D-754C-403C-A6E7-304922A1008D}" sibTransId="{220DA9A8-88FE-4323-8FA8-373DB94DFC77}"/>
    <dgm:cxn modelId="{986D9CA5-723F-4AC4-B768-A227D308735B}" type="presOf" srcId="{392DDED6-A7BD-47D1-86C9-8C25463F1D8F}" destId="{8865A8FE-9177-4FE9-B0FD-F123D37AC428}" srcOrd="0" destOrd="0" presId="urn:microsoft.com/office/officeart/2005/8/layout/vList5"/>
    <dgm:cxn modelId="{B2D598AF-218F-48B9-8FF8-EBD3DB1CE74D}" type="presOf" srcId="{0C9F9E00-215C-4387-88E1-A022C1A85487}" destId="{93A055FF-7912-4934-89BE-5B21DBE2A7C0}" srcOrd="0" destOrd="0" presId="urn:microsoft.com/office/officeart/2005/8/layout/vList5"/>
    <dgm:cxn modelId="{20427EC9-6F58-4FF7-A836-35DD9CB4F7A1}" type="presOf" srcId="{BAE46037-AB00-4844-B2EB-71A2D1A36296}" destId="{6CB47C9A-A5B2-4D44-80BA-FAB018C90F18}" srcOrd="0" destOrd="0" presId="urn:microsoft.com/office/officeart/2005/8/layout/vList5"/>
    <dgm:cxn modelId="{60AE1EE9-8F42-4469-990D-9A2D94011929}" srcId="{BAE46037-AB00-4844-B2EB-71A2D1A36296}" destId="{3E255242-BD39-4510-A9EE-70FF084B1355}" srcOrd="1" destOrd="0" parTransId="{91E20397-1085-4AD7-9BD2-6791CD02C35E}" sibTransId="{C2858452-6050-470E-993C-6015B5925563}"/>
    <dgm:cxn modelId="{F920B9ED-67B9-4076-B603-2FAB3FB94CB9}" srcId="{B2E659FB-FB6A-44A4-85BD-1D77EEE9A64E}" destId="{E3D26EF0-5D09-4DF1-B78E-671BA6C1B79E}" srcOrd="1" destOrd="0" parTransId="{3760A418-53EE-4BF3-B9C5-53EE69FE5CFB}" sibTransId="{C4716811-66CA-42E2-BB54-9D45A97F94AE}"/>
    <dgm:cxn modelId="{654A9EF9-BBDC-421F-84A1-92C04D871E3E}" type="presOf" srcId="{991FD616-89C5-4B2D-9FF3-1EB6CAA1DF53}" destId="{148D0BD1-CC87-4938-A764-FC000B4AB247}" srcOrd="0" destOrd="0" presId="urn:microsoft.com/office/officeart/2005/8/layout/vList5"/>
    <dgm:cxn modelId="{78219582-26B8-4BF7-A31D-02339C3A7095}" type="presParOf" srcId="{148D0BD1-CC87-4938-A764-FC000B4AB247}" destId="{D2F7AC19-E8FD-454F-9102-9D1F60AF44CE}" srcOrd="0" destOrd="0" presId="urn:microsoft.com/office/officeart/2005/8/layout/vList5"/>
    <dgm:cxn modelId="{E7BC0892-1E9E-490A-9CD9-2AB17E9D63CD}" type="presParOf" srcId="{D2F7AC19-E8FD-454F-9102-9D1F60AF44CE}" destId="{8865A8FE-9177-4FE9-B0FD-F123D37AC428}" srcOrd="0" destOrd="0" presId="urn:microsoft.com/office/officeart/2005/8/layout/vList5"/>
    <dgm:cxn modelId="{38DFF2F4-73F9-451F-BE4D-190FF6BD52C8}" type="presParOf" srcId="{D2F7AC19-E8FD-454F-9102-9D1F60AF44CE}" destId="{93A055FF-7912-4934-89BE-5B21DBE2A7C0}" srcOrd="1" destOrd="0" presId="urn:microsoft.com/office/officeart/2005/8/layout/vList5"/>
    <dgm:cxn modelId="{CFF0898C-4DE9-4C9F-B0B7-01217933F899}" type="presParOf" srcId="{148D0BD1-CC87-4938-A764-FC000B4AB247}" destId="{C8767EF6-CE99-46DC-A540-5E6A28E5243D}" srcOrd="1" destOrd="0" presId="urn:microsoft.com/office/officeart/2005/8/layout/vList5"/>
    <dgm:cxn modelId="{31F896FB-3ABE-4D7E-A8EC-2A83A7FA169A}" type="presParOf" srcId="{148D0BD1-CC87-4938-A764-FC000B4AB247}" destId="{40881143-F74A-4F2C-ABDA-C06766EEA0A3}" srcOrd="2" destOrd="0" presId="urn:microsoft.com/office/officeart/2005/8/layout/vList5"/>
    <dgm:cxn modelId="{66C2E482-B031-453B-8617-A66B233B141E}" type="presParOf" srcId="{40881143-F74A-4F2C-ABDA-C06766EEA0A3}" destId="{6CB47C9A-A5B2-4D44-80BA-FAB018C90F18}" srcOrd="0" destOrd="0" presId="urn:microsoft.com/office/officeart/2005/8/layout/vList5"/>
    <dgm:cxn modelId="{4A5BD7B1-CA68-45B5-9DD9-45B978CB137E}" type="presParOf" srcId="{40881143-F74A-4F2C-ABDA-C06766EEA0A3}" destId="{1BD90088-727D-403B-B236-31E4BBE8027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1FD616-89C5-4B2D-9FF3-1EB6CAA1DF53}" type="doc">
      <dgm:prSet loTypeId="urn:microsoft.com/office/officeart/2005/8/layout/vList5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92DDED6-A7BD-47D1-86C9-8C25463F1D8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Consent</a:t>
          </a:r>
        </a:p>
      </dgm:t>
    </dgm:pt>
    <dgm:pt modelId="{883E393D-754C-403C-A6E7-304922A1008D}" type="parTrans" cxnId="{AFA5A089-21E8-456D-81DD-EBDA4E293BF8}">
      <dgm:prSet/>
      <dgm:spPr/>
      <dgm:t>
        <a:bodyPr/>
        <a:lstStyle/>
        <a:p>
          <a:endParaRPr lang="en-US"/>
        </a:p>
      </dgm:t>
    </dgm:pt>
    <dgm:pt modelId="{220DA9A8-88FE-4323-8FA8-373DB94DFC77}" type="sibTrans" cxnId="{AFA5A089-21E8-456D-81DD-EBDA4E293BF8}">
      <dgm:prSet/>
      <dgm:spPr/>
      <dgm:t>
        <a:bodyPr/>
        <a:lstStyle/>
        <a:p>
          <a:endParaRPr lang="en-US"/>
        </a:p>
      </dgm:t>
    </dgm:pt>
    <dgm:pt modelId="{0C9F9E00-215C-4387-88E1-A022C1A85487}">
      <dgm:prSet custT="1"/>
      <dgm:spPr/>
      <dgm:t>
        <a:bodyPr/>
        <a:lstStyle/>
        <a:p>
          <a:r>
            <a:rPr lang="en-US" sz="1700" dirty="0">
              <a:latin typeface="+mn-lt"/>
            </a:rPr>
            <a:t>Consent for collection, use and/or disclosure of PHI may be required BUT can be IMPLIED or EXPRESS</a:t>
          </a:r>
        </a:p>
      </dgm:t>
    </dgm:pt>
    <dgm:pt modelId="{E6817A1F-F833-4522-AE04-6FAD46208B4C}" type="parTrans" cxnId="{A4A3511F-A913-472B-B3F5-A096DE70398F}">
      <dgm:prSet/>
      <dgm:spPr/>
      <dgm:t>
        <a:bodyPr/>
        <a:lstStyle/>
        <a:p>
          <a:endParaRPr lang="en-US"/>
        </a:p>
      </dgm:t>
    </dgm:pt>
    <dgm:pt modelId="{16FD111C-F8ED-473F-A29C-EF64FBF04736}" type="sibTrans" cxnId="{A4A3511F-A913-472B-B3F5-A096DE70398F}">
      <dgm:prSet/>
      <dgm:spPr/>
      <dgm:t>
        <a:bodyPr/>
        <a:lstStyle/>
        <a:p>
          <a:endParaRPr lang="en-US"/>
        </a:p>
      </dgm:t>
    </dgm:pt>
    <dgm:pt modelId="{E35A0730-7838-4974-A1A9-A7C14B3C5B21}">
      <dgm:prSet/>
      <dgm:spPr/>
      <dgm:t>
        <a:bodyPr/>
        <a:lstStyle/>
        <a:p>
          <a:r>
            <a:rPr lang="en-US" dirty="0"/>
            <a:t>Limiting Collection, Use,  Disclosure &amp; Retention</a:t>
          </a:r>
        </a:p>
      </dgm:t>
    </dgm:pt>
    <dgm:pt modelId="{C18EEB28-77CF-48B7-97B7-A32E6870B891}" type="parTrans" cxnId="{E526E072-265C-4EDC-8247-921B6308B3B2}">
      <dgm:prSet/>
      <dgm:spPr/>
      <dgm:t>
        <a:bodyPr/>
        <a:lstStyle/>
        <a:p>
          <a:endParaRPr lang="en-US"/>
        </a:p>
      </dgm:t>
    </dgm:pt>
    <dgm:pt modelId="{BCFD9BCA-FFB6-4BD8-A748-4B02D35F9057}" type="sibTrans" cxnId="{E526E072-265C-4EDC-8247-921B6308B3B2}">
      <dgm:prSet/>
      <dgm:spPr/>
      <dgm:t>
        <a:bodyPr/>
        <a:lstStyle/>
        <a:p>
          <a:endParaRPr lang="en-US"/>
        </a:p>
      </dgm:t>
    </dgm:pt>
    <dgm:pt modelId="{E3D26EF0-5D09-4DF1-B78E-671BA6C1B79E}">
      <dgm:prSet custT="1"/>
      <dgm:spPr/>
      <dgm:t>
        <a:bodyPr/>
        <a:lstStyle/>
        <a:p>
          <a:endParaRPr lang="en-US" sz="1800" dirty="0"/>
        </a:p>
      </dgm:t>
    </dgm:pt>
    <dgm:pt modelId="{3760A418-53EE-4BF3-B9C5-53EE69FE5CFB}" type="parTrans" cxnId="{F920B9ED-67B9-4076-B603-2FAB3FB94CB9}">
      <dgm:prSet/>
      <dgm:spPr/>
      <dgm:t>
        <a:bodyPr/>
        <a:lstStyle/>
        <a:p>
          <a:endParaRPr lang="en-US"/>
        </a:p>
      </dgm:t>
    </dgm:pt>
    <dgm:pt modelId="{C4716811-66CA-42E2-BB54-9D45A97F94AE}" type="sibTrans" cxnId="{F920B9ED-67B9-4076-B603-2FAB3FB94CB9}">
      <dgm:prSet/>
      <dgm:spPr/>
      <dgm:t>
        <a:bodyPr/>
        <a:lstStyle/>
        <a:p>
          <a:endParaRPr lang="en-US"/>
        </a:p>
      </dgm:t>
    </dgm:pt>
    <dgm:pt modelId="{DF40823D-2456-469E-910F-CE8F0888A46E}">
      <dgm:prSet custT="1"/>
      <dgm:spPr/>
      <dgm:t>
        <a:bodyPr/>
        <a:lstStyle/>
        <a:p>
          <a:r>
            <a:rPr lang="en-US" sz="1700" dirty="0">
              <a:latin typeface="+mn-lt"/>
            </a:rPr>
            <a:t>Substitute decision makers (SDM) can consent on behalf of others</a:t>
          </a:r>
        </a:p>
      </dgm:t>
    </dgm:pt>
    <dgm:pt modelId="{7F30F419-4885-4EEC-BA8B-0D50D37A71AF}" type="parTrans" cxnId="{BF0217AF-D071-4B5B-A62D-03732DB78BC0}">
      <dgm:prSet/>
      <dgm:spPr/>
      <dgm:t>
        <a:bodyPr/>
        <a:lstStyle/>
        <a:p>
          <a:endParaRPr lang="en-US"/>
        </a:p>
      </dgm:t>
    </dgm:pt>
    <dgm:pt modelId="{BAB2737F-1FCA-40A1-8D31-5205456BA3EE}" type="sibTrans" cxnId="{BF0217AF-D071-4B5B-A62D-03732DB78BC0}">
      <dgm:prSet/>
      <dgm:spPr/>
      <dgm:t>
        <a:bodyPr/>
        <a:lstStyle/>
        <a:p>
          <a:endParaRPr lang="en-US"/>
        </a:p>
      </dgm:t>
    </dgm:pt>
    <dgm:pt modelId="{1FF975AF-4987-41FD-B400-7CB4AC5ACDAE}">
      <dgm:prSet custT="1"/>
      <dgm:spPr/>
      <dgm:t>
        <a:bodyPr/>
        <a:lstStyle/>
        <a:p>
          <a:r>
            <a:rPr lang="en-US" sz="1700" dirty="0">
              <a:latin typeface="+mn-lt"/>
            </a:rPr>
            <a:t>People can refuse or withdraw consent but there are potential impacts</a:t>
          </a:r>
        </a:p>
      </dgm:t>
    </dgm:pt>
    <dgm:pt modelId="{84C46940-B52C-4BB6-B321-BFC4CCD0BB41}" type="parTrans" cxnId="{FDC4E930-99D5-4589-B3D3-286D8246D4AF}">
      <dgm:prSet/>
      <dgm:spPr/>
      <dgm:t>
        <a:bodyPr/>
        <a:lstStyle/>
        <a:p>
          <a:endParaRPr lang="en-US"/>
        </a:p>
      </dgm:t>
    </dgm:pt>
    <dgm:pt modelId="{8B8E3474-441F-4B69-AA91-D99529E50E0F}" type="sibTrans" cxnId="{FDC4E930-99D5-4589-B3D3-286D8246D4AF}">
      <dgm:prSet/>
      <dgm:spPr/>
      <dgm:t>
        <a:bodyPr/>
        <a:lstStyle/>
        <a:p>
          <a:endParaRPr lang="en-US"/>
        </a:p>
      </dgm:t>
    </dgm:pt>
    <dgm:pt modelId="{1EE026BA-2992-4BF4-87C5-F0EFBC74886E}">
      <dgm:prSet custT="1"/>
      <dgm:spPr/>
      <dgm:t>
        <a:bodyPr/>
        <a:lstStyle/>
        <a:p>
          <a:r>
            <a:rPr lang="en-US" sz="1800" dirty="0"/>
            <a:t>Only collect, use or disclose what is necessary to serve the purpose</a:t>
          </a:r>
        </a:p>
      </dgm:t>
    </dgm:pt>
    <dgm:pt modelId="{208EDDE9-4784-475C-9D9D-CE4D4EB13027}" type="parTrans" cxnId="{3C70D232-71EA-413E-ABCD-53C9B00283E5}">
      <dgm:prSet/>
      <dgm:spPr/>
      <dgm:t>
        <a:bodyPr/>
        <a:lstStyle/>
        <a:p>
          <a:endParaRPr lang="en-US"/>
        </a:p>
      </dgm:t>
    </dgm:pt>
    <dgm:pt modelId="{118FBBE9-3882-44B1-B320-BB7350351D98}" type="sibTrans" cxnId="{3C70D232-71EA-413E-ABCD-53C9B00283E5}">
      <dgm:prSet/>
      <dgm:spPr/>
      <dgm:t>
        <a:bodyPr/>
        <a:lstStyle/>
        <a:p>
          <a:endParaRPr lang="en-US"/>
        </a:p>
      </dgm:t>
    </dgm:pt>
    <dgm:pt modelId="{5B879433-DA3D-4A29-BD12-5451DD45B4B2}">
      <dgm:prSet custT="1"/>
      <dgm:spPr/>
      <dgm:t>
        <a:bodyPr/>
        <a:lstStyle/>
        <a:p>
          <a:r>
            <a:rPr lang="en-US" sz="1800" dirty="0"/>
            <a:t>Collect directly from the patient, where possible</a:t>
          </a:r>
        </a:p>
      </dgm:t>
    </dgm:pt>
    <dgm:pt modelId="{7951B7CC-3ED4-4C47-AA74-750689C45585}" type="parTrans" cxnId="{53F011F5-30F7-4AB6-9874-A922E651134E}">
      <dgm:prSet/>
      <dgm:spPr/>
      <dgm:t>
        <a:bodyPr/>
        <a:lstStyle/>
        <a:p>
          <a:endParaRPr lang="en-US"/>
        </a:p>
      </dgm:t>
    </dgm:pt>
    <dgm:pt modelId="{006D46F2-3CEB-4909-8B0E-EDA09F7A4106}" type="sibTrans" cxnId="{53F011F5-30F7-4AB6-9874-A922E651134E}">
      <dgm:prSet/>
      <dgm:spPr/>
      <dgm:t>
        <a:bodyPr/>
        <a:lstStyle/>
        <a:p>
          <a:endParaRPr lang="en-US"/>
        </a:p>
      </dgm:t>
    </dgm:pt>
    <dgm:pt modelId="{9ED6576E-398C-4D92-B459-96F3F75D4CDD}">
      <dgm:prSet custT="1"/>
      <dgm:spPr/>
      <dgm:t>
        <a:bodyPr/>
        <a:lstStyle/>
        <a:p>
          <a:r>
            <a:rPr lang="en-US" sz="1800" dirty="0"/>
            <a:t>Follow the “Need to know” principle vs. “Circle of Care”</a:t>
          </a:r>
        </a:p>
      </dgm:t>
    </dgm:pt>
    <dgm:pt modelId="{71D71D46-D65D-4AC5-9BDA-E771057CF470}" type="parTrans" cxnId="{6F95DF3E-693B-4B48-9F0B-545D0B4A9806}">
      <dgm:prSet/>
      <dgm:spPr/>
      <dgm:t>
        <a:bodyPr/>
        <a:lstStyle/>
        <a:p>
          <a:endParaRPr lang="en-US"/>
        </a:p>
      </dgm:t>
    </dgm:pt>
    <dgm:pt modelId="{4B68D333-E0CD-44CC-A659-CACD8C02B3E4}" type="sibTrans" cxnId="{6F95DF3E-693B-4B48-9F0B-545D0B4A9806}">
      <dgm:prSet/>
      <dgm:spPr/>
      <dgm:t>
        <a:bodyPr/>
        <a:lstStyle/>
        <a:p>
          <a:endParaRPr lang="en-US"/>
        </a:p>
      </dgm:t>
    </dgm:pt>
    <dgm:pt modelId="{2C3E54B2-F64E-45F0-9EED-6981813633CB}">
      <dgm:prSet custT="1"/>
      <dgm:spPr/>
      <dgm:t>
        <a:bodyPr/>
        <a:lstStyle/>
        <a:p>
          <a:r>
            <a:rPr lang="en-US" sz="1800" dirty="0"/>
            <a:t>Use role-based access within electronic systems</a:t>
          </a:r>
        </a:p>
      </dgm:t>
    </dgm:pt>
    <dgm:pt modelId="{CE82E478-3ADD-4F69-BA74-A9EDD7E7355E}" type="parTrans" cxnId="{932AAB91-1BC8-4FCD-8AFF-98CAE68372B1}">
      <dgm:prSet/>
      <dgm:spPr/>
      <dgm:t>
        <a:bodyPr/>
        <a:lstStyle/>
        <a:p>
          <a:endParaRPr lang="en-US"/>
        </a:p>
      </dgm:t>
    </dgm:pt>
    <dgm:pt modelId="{724765C6-218A-4D89-AE0E-9E31BC686536}" type="sibTrans" cxnId="{932AAB91-1BC8-4FCD-8AFF-98CAE68372B1}">
      <dgm:prSet/>
      <dgm:spPr/>
      <dgm:t>
        <a:bodyPr/>
        <a:lstStyle/>
        <a:p>
          <a:endParaRPr lang="en-US"/>
        </a:p>
      </dgm:t>
    </dgm:pt>
    <dgm:pt modelId="{B9FAC137-0DC1-4277-9EE6-6262B4C24944}">
      <dgm:prSet custT="1"/>
      <dgm:spPr/>
      <dgm:t>
        <a:bodyPr/>
        <a:lstStyle/>
        <a:p>
          <a:endParaRPr lang="en-US" sz="1800" dirty="0"/>
        </a:p>
      </dgm:t>
    </dgm:pt>
    <dgm:pt modelId="{D0438D5E-AE45-48B7-9A04-867CA69086E7}" type="parTrans" cxnId="{D6D9F4B0-BE1C-4535-B1AA-2339F58D279C}">
      <dgm:prSet/>
      <dgm:spPr/>
      <dgm:t>
        <a:bodyPr/>
        <a:lstStyle/>
        <a:p>
          <a:endParaRPr lang="en-US"/>
        </a:p>
      </dgm:t>
    </dgm:pt>
    <dgm:pt modelId="{0089CA87-A466-4910-985A-79FCFD566B36}" type="sibTrans" cxnId="{D6D9F4B0-BE1C-4535-B1AA-2339F58D279C}">
      <dgm:prSet/>
      <dgm:spPr/>
      <dgm:t>
        <a:bodyPr/>
        <a:lstStyle/>
        <a:p>
          <a:endParaRPr lang="en-US"/>
        </a:p>
      </dgm:t>
    </dgm:pt>
    <dgm:pt modelId="{CF75ED37-DC2E-427D-8343-A35B8F878ACE}">
      <dgm:prSet custT="1"/>
      <dgm:spPr/>
      <dgm:t>
        <a:bodyPr/>
        <a:lstStyle/>
        <a:p>
          <a:endParaRPr lang="en-US" sz="1700" dirty="0">
            <a:latin typeface="+mn-lt"/>
          </a:endParaRPr>
        </a:p>
      </dgm:t>
    </dgm:pt>
    <dgm:pt modelId="{6FC8B956-4B61-4A91-B66A-CDBE89265726}" type="parTrans" cxnId="{5FD67D11-4CE8-499D-95E1-79C928EB8911}">
      <dgm:prSet/>
      <dgm:spPr/>
      <dgm:t>
        <a:bodyPr/>
        <a:lstStyle/>
        <a:p>
          <a:endParaRPr lang="en-US"/>
        </a:p>
      </dgm:t>
    </dgm:pt>
    <dgm:pt modelId="{507FA802-5DA0-4230-B0B5-63007576E700}" type="sibTrans" cxnId="{5FD67D11-4CE8-499D-95E1-79C928EB8911}">
      <dgm:prSet/>
      <dgm:spPr/>
      <dgm:t>
        <a:bodyPr/>
        <a:lstStyle/>
        <a:p>
          <a:endParaRPr lang="en-US"/>
        </a:p>
      </dgm:t>
    </dgm:pt>
    <dgm:pt modelId="{E195EFD8-8561-48A3-B5B6-FBFBC2E1A521}">
      <dgm:prSet custT="1"/>
      <dgm:spPr/>
      <dgm:t>
        <a:bodyPr/>
        <a:lstStyle/>
        <a:p>
          <a:endParaRPr lang="en-US" sz="1800" dirty="0"/>
        </a:p>
      </dgm:t>
    </dgm:pt>
    <dgm:pt modelId="{A6EE777D-93DC-4ADD-904C-ABF1C514823B}" type="parTrans" cxnId="{4D83DFE5-C55D-4720-A205-4EB075015E5E}">
      <dgm:prSet/>
      <dgm:spPr/>
      <dgm:t>
        <a:bodyPr/>
        <a:lstStyle/>
        <a:p>
          <a:endParaRPr lang="en-US"/>
        </a:p>
      </dgm:t>
    </dgm:pt>
    <dgm:pt modelId="{3AC75196-353F-46D2-8E03-140148767ECC}" type="sibTrans" cxnId="{4D83DFE5-C55D-4720-A205-4EB075015E5E}">
      <dgm:prSet/>
      <dgm:spPr/>
      <dgm:t>
        <a:bodyPr/>
        <a:lstStyle/>
        <a:p>
          <a:endParaRPr lang="en-US"/>
        </a:p>
      </dgm:t>
    </dgm:pt>
    <dgm:pt modelId="{46D6720B-53A2-4C15-B138-956B9D3F5526}">
      <dgm:prSet custT="1"/>
      <dgm:spPr/>
      <dgm:t>
        <a:bodyPr/>
        <a:lstStyle/>
        <a:p>
          <a:endParaRPr lang="en-US" sz="1800" dirty="0"/>
        </a:p>
      </dgm:t>
    </dgm:pt>
    <dgm:pt modelId="{861E924D-881F-4F7B-8A0B-D24D3A8D3234}" type="parTrans" cxnId="{364E4960-E4A1-4533-AAC9-29076E038C7C}">
      <dgm:prSet/>
      <dgm:spPr/>
      <dgm:t>
        <a:bodyPr/>
        <a:lstStyle/>
        <a:p>
          <a:endParaRPr lang="en-US"/>
        </a:p>
      </dgm:t>
    </dgm:pt>
    <dgm:pt modelId="{42DE3319-56C6-4731-9D52-82522D009601}" type="sibTrans" cxnId="{364E4960-E4A1-4533-AAC9-29076E038C7C}">
      <dgm:prSet/>
      <dgm:spPr/>
      <dgm:t>
        <a:bodyPr/>
        <a:lstStyle/>
        <a:p>
          <a:endParaRPr lang="en-US"/>
        </a:p>
      </dgm:t>
    </dgm:pt>
    <dgm:pt modelId="{EF8CE6C7-733B-48E5-B43A-B7FC485A637E}">
      <dgm:prSet custT="1"/>
      <dgm:spPr/>
      <dgm:t>
        <a:bodyPr/>
        <a:lstStyle/>
        <a:p>
          <a:endParaRPr lang="en-US" sz="1700" dirty="0">
            <a:latin typeface="+mn-lt"/>
          </a:endParaRPr>
        </a:p>
      </dgm:t>
    </dgm:pt>
    <dgm:pt modelId="{C031FBD5-07E1-48FC-A024-C76C28A3BD7E}" type="parTrans" cxnId="{62D1D9DE-CD1E-4C8B-93BA-DD870C285578}">
      <dgm:prSet/>
      <dgm:spPr/>
      <dgm:t>
        <a:bodyPr/>
        <a:lstStyle/>
        <a:p>
          <a:endParaRPr lang="en-US"/>
        </a:p>
      </dgm:t>
    </dgm:pt>
    <dgm:pt modelId="{5A8AA3F4-6E08-416E-AE28-9B7D3C71D4E1}" type="sibTrans" cxnId="{62D1D9DE-CD1E-4C8B-93BA-DD870C285578}">
      <dgm:prSet/>
      <dgm:spPr/>
      <dgm:t>
        <a:bodyPr/>
        <a:lstStyle/>
        <a:p>
          <a:endParaRPr lang="en-US"/>
        </a:p>
      </dgm:t>
    </dgm:pt>
    <dgm:pt modelId="{1071BF39-6A3C-4D9D-9FE4-661E04A7008F}">
      <dgm:prSet custT="1"/>
      <dgm:spPr/>
      <dgm:t>
        <a:bodyPr/>
        <a:lstStyle/>
        <a:p>
          <a:endParaRPr lang="en-US" sz="1800" dirty="0"/>
        </a:p>
      </dgm:t>
    </dgm:pt>
    <dgm:pt modelId="{131D0B74-3A20-4707-A900-82136968D33A}" type="parTrans" cxnId="{65EBE5F3-FAAF-461E-A03F-F3BC788D2B4E}">
      <dgm:prSet/>
      <dgm:spPr/>
      <dgm:t>
        <a:bodyPr/>
        <a:lstStyle/>
        <a:p>
          <a:endParaRPr lang="en-US"/>
        </a:p>
      </dgm:t>
    </dgm:pt>
    <dgm:pt modelId="{44F4B763-8FD6-4B75-B1BB-574B1EF5B7F7}" type="sibTrans" cxnId="{65EBE5F3-FAAF-461E-A03F-F3BC788D2B4E}">
      <dgm:prSet/>
      <dgm:spPr/>
      <dgm:t>
        <a:bodyPr/>
        <a:lstStyle/>
        <a:p>
          <a:endParaRPr lang="en-US"/>
        </a:p>
      </dgm:t>
    </dgm:pt>
    <dgm:pt modelId="{148D0BD1-CC87-4938-A764-FC000B4AB247}" type="pres">
      <dgm:prSet presAssocID="{991FD616-89C5-4B2D-9FF3-1EB6CAA1DF53}" presName="Name0" presStyleCnt="0">
        <dgm:presLayoutVars>
          <dgm:dir/>
          <dgm:animLvl val="lvl"/>
          <dgm:resizeHandles val="exact"/>
        </dgm:presLayoutVars>
      </dgm:prSet>
      <dgm:spPr/>
    </dgm:pt>
    <dgm:pt modelId="{D2F7AC19-E8FD-454F-9102-9D1F60AF44CE}" type="pres">
      <dgm:prSet presAssocID="{392DDED6-A7BD-47D1-86C9-8C25463F1D8F}" presName="linNode" presStyleCnt="0"/>
      <dgm:spPr/>
    </dgm:pt>
    <dgm:pt modelId="{8865A8FE-9177-4FE9-B0FD-F123D37AC428}" type="pres">
      <dgm:prSet presAssocID="{392DDED6-A7BD-47D1-86C9-8C25463F1D8F}" presName="parentText" presStyleLbl="node1" presStyleIdx="0" presStyleCnt="2" custScaleX="112721">
        <dgm:presLayoutVars>
          <dgm:chMax val="1"/>
          <dgm:bulletEnabled val="1"/>
        </dgm:presLayoutVars>
      </dgm:prSet>
      <dgm:spPr/>
    </dgm:pt>
    <dgm:pt modelId="{93A055FF-7912-4934-89BE-5B21DBE2A7C0}" type="pres">
      <dgm:prSet presAssocID="{392DDED6-A7BD-47D1-86C9-8C25463F1D8F}" presName="descendantText" presStyleLbl="alignAccFollowNode1" presStyleIdx="0" presStyleCnt="2" custScaleX="109506" custScaleY="113997" custLinFactNeighborX="-3645" custLinFactNeighborY="509">
        <dgm:presLayoutVars>
          <dgm:bulletEnabled val="1"/>
        </dgm:presLayoutVars>
      </dgm:prSet>
      <dgm:spPr/>
    </dgm:pt>
    <dgm:pt modelId="{C8767EF6-CE99-46DC-A540-5E6A28E5243D}" type="pres">
      <dgm:prSet presAssocID="{220DA9A8-88FE-4323-8FA8-373DB94DFC77}" presName="sp" presStyleCnt="0"/>
      <dgm:spPr/>
    </dgm:pt>
    <dgm:pt modelId="{6B52643E-F372-4BEB-8B33-6DAB9CB71601}" type="pres">
      <dgm:prSet presAssocID="{E35A0730-7838-4974-A1A9-A7C14B3C5B21}" presName="linNode" presStyleCnt="0"/>
      <dgm:spPr/>
    </dgm:pt>
    <dgm:pt modelId="{C0078495-3736-4E81-9480-6D0D097BEF84}" type="pres">
      <dgm:prSet presAssocID="{E35A0730-7838-4974-A1A9-A7C14B3C5B21}" presName="parentText" presStyleLbl="node1" presStyleIdx="1" presStyleCnt="2" custScaleX="100382" custLinFactNeighborX="621" custLinFactNeighborY="-248">
        <dgm:presLayoutVars>
          <dgm:chMax val="1"/>
          <dgm:bulletEnabled val="1"/>
        </dgm:presLayoutVars>
      </dgm:prSet>
      <dgm:spPr/>
    </dgm:pt>
    <dgm:pt modelId="{B3826EAB-3144-441B-B5A0-A5215BAB6F0D}" type="pres">
      <dgm:prSet presAssocID="{E35A0730-7838-4974-A1A9-A7C14B3C5B21}" presName="descendantText" presStyleLbl="alignAccFollowNode1" presStyleIdx="1" presStyleCnt="2" custScaleX="98357" custScaleY="114313" custLinFactNeighborX="-3313" custLinFactNeighborY="-211">
        <dgm:presLayoutVars>
          <dgm:bulletEnabled val="1"/>
        </dgm:presLayoutVars>
      </dgm:prSet>
      <dgm:spPr/>
    </dgm:pt>
  </dgm:ptLst>
  <dgm:cxnLst>
    <dgm:cxn modelId="{C1CD8010-C946-446A-8CAA-05F4DCB6B334}" type="presOf" srcId="{0C9F9E00-215C-4387-88E1-A022C1A85487}" destId="{93A055FF-7912-4934-89BE-5B21DBE2A7C0}" srcOrd="0" destOrd="0" presId="urn:microsoft.com/office/officeart/2005/8/layout/vList5"/>
    <dgm:cxn modelId="{5FD67D11-4CE8-499D-95E1-79C928EB8911}" srcId="{392DDED6-A7BD-47D1-86C9-8C25463F1D8F}" destId="{CF75ED37-DC2E-427D-8343-A35B8F878ACE}" srcOrd="3" destOrd="0" parTransId="{6FC8B956-4B61-4A91-B66A-CDBE89265726}" sibTransId="{507FA802-5DA0-4230-B0B5-63007576E700}"/>
    <dgm:cxn modelId="{A4A3511F-A913-472B-B3F5-A096DE70398F}" srcId="{392DDED6-A7BD-47D1-86C9-8C25463F1D8F}" destId="{0C9F9E00-215C-4387-88E1-A022C1A85487}" srcOrd="0" destOrd="0" parTransId="{E6817A1F-F833-4522-AE04-6FAD46208B4C}" sibTransId="{16FD111C-F8ED-473F-A29C-EF64FBF04736}"/>
    <dgm:cxn modelId="{FDC4E930-99D5-4589-B3D3-286D8246D4AF}" srcId="{392DDED6-A7BD-47D1-86C9-8C25463F1D8F}" destId="{1FF975AF-4987-41FD-B400-7CB4AC5ACDAE}" srcOrd="4" destOrd="0" parTransId="{84C46940-B52C-4BB6-B321-BFC4CCD0BB41}" sibTransId="{8B8E3474-441F-4B69-AA91-D99529E50E0F}"/>
    <dgm:cxn modelId="{3C70D232-71EA-413E-ABCD-53C9B00283E5}" srcId="{E35A0730-7838-4974-A1A9-A7C14B3C5B21}" destId="{1EE026BA-2992-4BF4-87C5-F0EFBC74886E}" srcOrd="1" destOrd="0" parTransId="{208EDDE9-4784-475C-9D9D-CE4D4EB13027}" sibTransId="{118FBBE9-3882-44B1-B320-BB7350351D98}"/>
    <dgm:cxn modelId="{6F95DF3E-693B-4B48-9F0B-545D0B4A9806}" srcId="{E35A0730-7838-4974-A1A9-A7C14B3C5B21}" destId="{9ED6576E-398C-4D92-B459-96F3F75D4CDD}" srcOrd="5" destOrd="0" parTransId="{71D71D46-D65D-4AC5-9BDA-E771057CF470}" sibTransId="{4B68D333-E0CD-44CC-A659-CACD8C02B3E4}"/>
    <dgm:cxn modelId="{364E4960-E4A1-4533-AAC9-29076E038C7C}" srcId="{E35A0730-7838-4974-A1A9-A7C14B3C5B21}" destId="{46D6720B-53A2-4C15-B138-956B9D3F5526}" srcOrd="6" destOrd="0" parTransId="{861E924D-881F-4F7B-8A0B-D24D3A8D3234}" sibTransId="{42DE3319-56C6-4731-9D52-82522D009601}"/>
    <dgm:cxn modelId="{6FC7F24D-80B1-4E56-9793-15B4D2E031E2}" type="presOf" srcId="{E195EFD8-8561-48A3-B5B6-FBFBC2E1A521}" destId="{B3826EAB-3144-441B-B5A0-A5215BAB6F0D}" srcOrd="0" destOrd="4" presId="urn:microsoft.com/office/officeart/2005/8/layout/vList5"/>
    <dgm:cxn modelId="{E526E072-265C-4EDC-8247-921B6308B3B2}" srcId="{991FD616-89C5-4B2D-9FF3-1EB6CAA1DF53}" destId="{E35A0730-7838-4974-A1A9-A7C14B3C5B21}" srcOrd="1" destOrd="0" parTransId="{C18EEB28-77CF-48B7-97B7-A32E6870B891}" sibTransId="{BCFD9BCA-FFB6-4BD8-A748-4B02D35F9057}"/>
    <dgm:cxn modelId="{38E56F53-B2F9-4BAB-AE3B-2D17F908ECBC}" type="presOf" srcId="{DF40823D-2456-469E-910F-CE8F0888A46E}" destId="{93A055FF-7912-4934-89BE-5B21DBE2A7C0}" srcOrd="0" destOrd="2" presId="urn:microsoft.com/office/officeart/2005/8/layout/vList5"/>
    <dgm:cxn modelId="{BE6C3476-F960-4C4A-A567-41EBFC78C9A2}" type="presOf" srcId="{1EE026BA-2992-4BF4-87C5-F0EFBC74886E}" destId="{B3826EAB-3144-441B-B5A0-A5215BAB6F0D}" srcOrd="0" destOrd="1" presId="urn:microsoft.com/office/officeart/2005/8/layout/vList5"/>
    <dgm:cxn modelId="{43D66178-1F23-4788-B3E8-695ED53E9E2D}" type="presOf" srcId="{46D6720B-53A2-4C15-B138-956B9D3F5526}" destId="{B3826EAB-3144-441B-B5A0-A5215BAB6F0D}" srcOrd="0" destOrd="6" presId="urn:microsoft.com/office/officeart/2005/8/layout/vList5"/>
    <dgm:cxn modelId="{AFA5A089-21E8-456D-81DD-EBDA4E293BF8}" srcId="{991FD616-89C5-4B2D-9FF3-1EB6CAA1DF53}" destId="{392DDED6-A7BD-47D1-86C9-8C25463F1D8F}" srcOrd="0" destOrd="0" parTransId="{883E393D-754C-403C-A6E7-304922A1008D}" sibTransId="{220DA9A8-88FE-4323-8FA8-373DB94DFC77}"/>
    <dgm:cxn modelId="{932AAB91-1BC8-4FCD-8AFF-98CAE68372B1}" srcId="{E35A0730-7838-4974-A1A9-A7C14B3C5B21}" destId="{2C3E54B2-F64E-45F0-9EED-6981813633CB}" srcOrd="7" destOrd="0" parTransId="{CE82E478-3ADD-4F69-BA74-A9EDD7E7355E}" sibTransId="{724765C6-218A-4D89-AE0E-9E31BC686536}"/>
    <dgm:cxn modelId="{97BAA09C-2B0A-4F2A-9D20-4E2B2D1740E4}" type="presOf" srcId="{CF75ED37-DC2E-427D-8343-A35B8F878ACE}" destId="{93A055FF-7912-4934-89BE-5B21DBE2A7C0}" srcOrd="0" destOrd="3" presId="urn:microsoft.com/office/officeart/2005/8/layout/vList5"/>
    <dgm:cxn modelId="{CBFD9EA5-B041-4EDB-8B89-E930FB30D6BD}" type="presOf" srcId="{9ED6576E-398C-4D92-B459-96F3F75D4CDD}" destId="{B3826EAB-3144-441B-B5A0-A5215BAB6F0D}" srcOrd="0" destOrd="5" presId="urn:microsoft.com/office/officeart/2005/8/layout/vList5"/>
    <dgm:cxn modelId="{482560AE-A5BD-4678-B86C-A37613A70F12}" type="presOf" srcId="{392DDED6-A7BD-47D1-86C9-8C25463F1D8F}" destId="{8865A8FE-9177-4FE9-B0FD-F123D37AC428}" srcOrd="0" destOrd="0" presId="urn:microsoft.com/office/officeart/2005/8/layout/vList5"/>
    <dgm:cxn modelId="{84B698AE-A354-46F6-8394-A3F7FE878438}" type="presOf" srcId="{EF8CE6C7-733B-48E5-B43A-B7FC485A637E}" destId="{93A055FF-7912-4934-89BE-5B21DBE2A7C0}" srcOrd="0" destOrd="1" presId="urn:microsoft.com/office/officeart/2005/8/layout/vList5"/>
    <dgm:cxn modelId="{BF0217AF-D071-4B5B-A62D-03732DB78BC0}" srcId="{392DDED6-A7BD-47D1-86C9-8C25463F1D8F}" destId="{DF40823D-2456-469E-910F-CE8F0888A46E}" srcOrd="2" destOrd="0" parTransId="{7F30F419-4885-4EEC-BA8B-0D50D37A71AF}" sibTransId="{BAB2737F-1FCA-40A1-8D31-5205456BA3EE}"/>
    <dgm:cxn modelId="{D6D9F4B0-BE1C-4535-B1AA-2339F58D279C}" srcId="{E35A0730-7838-4974-A1A9-A7C14B3C5B21}" destId="{B9FAC137-0DC1-4277-9EE6-6262B4C24944}" srcOrd="8" destOrd="0" parTransId="{D0438D5E-AE45-48B7-9A04-867CA69086E7}" sibTransId="{0089CA87-A466-4910-985A-79FCFD566B36}"/>
    <dgm:cxn modelId="{B58206B1-4974-4DC8-B3D3-ECA2E35E0CA2}" type="presOf" srcId="{1FF975AF-4987-41FD-B400-7CB4AC5ACDAE}" destId="{93A055FF-7912-4934-89BE-5B21DBE2A7C0}" srcOrd="0" destOrd="4" presId="urn:microsoft.com/office/officeart/2005/8/layout/vList5"/>
    <dgm:cxn modelId="{76282EC9-464C-4CB3-AFA0-D2ABCAB7AB1D}" type="presOf" srcId="{5B879433-DA3D-4A29-BD12-5451DD45B4B2}" destId="{B3826EAB-3144-441B-B5A0-A5215BAB6F0D}" srcOrd="0" destOrd="3" presId="urn:microsoft.com/office/officeart/2005/8/layout/vList5"/>
    <dgm:cxn modelId="{D73BABCE-68A3-495B-9FB2-D3445DDE8AFB}" type="presOf" srcId="{E3D26EF0-5D09-4DF1-B78E-671BA6C1B79E}" destId="{B3826EAB-3144-441B-B5A0-A5215BAB6F0D}" srcOrd="0" destOrd="0" presId="urn:microsoft.com/office/officeart/2005/8/layout/vList5"/>
    <dgm:cxn modelId="{716E98D5-4D8A-4B47-8DAB-27CAA6A7626E}" type="presOf" srcId="{B9FAC137-0DC1-4277-9EE6-6262B4C24944}" destId="{B3826EAB-3144-441B-B5A0-A5215BAB6F0D}" srcOrd="0" destOrd="8" presId="urn:microsoft.com/office/officeart/2005/8/layout/vList5"/>
    <dgm:cxn modelId="{62D1D9DE-CD1E-4C8B-93BA-DD870C285578}" srcId="{392DDED6-A7BD-47D1-86C9-8C25463F1D8F}" destId="{EF8CE6C7-733B-48E5-B43A-B7FC485A637E}" srcOrd="1" destOrd="0" parTransId="{C031FBD5-07E1-48FC-A024-C76C28A3BD7E}" sibTransId="{5A8AA3F4-6E08-416E-AE28-9B7D3C71D4E1}"/>
    <dgm:cxn modelId="{31279AE0-075A-4B18-9A0C-848DA45E6872}" type="presOf" srcId="{2C3E54B2-F64E-45F0-9EED-6981813633CB}" destId="{B3826EAB-3144-441B-B5A0-A5215BAB6F0D}" srcOrd="0" destOrd="7" presId="urn:microsoft.com/office/officeart/2005/8/layout/vList5"/>
    <dgm:cxn modelId="{4D83DFE5-C55D-4720-A205-4EB075015E5E}" srcId="{E35A0730-7838-4974-A1A9-A7C14B3C5B21}" destId="{E195EFD8-8561-48A3-B5B6-FBFBC2E1A521}" srcOrd="4" destOrd="0" parTransId="{A6EE777D-93DC-4ADD-904C-ABF1C514823B}" sibTransId="{3AC75196-353F-46D2-8E03-140148767ECC}"/>
    <dgm:cxn modelId="{F920B9ED-67B9-4076-B603-2FAB3FB94CB9}" srcId="{E35A0730-7838-4974-A1A9-A7C14B3C5B21}" destId="{E3D26EF0-5D09-4DF1-B78E-671BA6C1B79E}" srcOrd="0" destOrd="0" parTransId="{3760A418-53EE-4BF3-B9C5-53EE69FE5CFB}" sibTransId="{C4716811-66CA-42E2-BB54-9D45A97F94AE}"/>
    <dgm:cxn modelId="{7A0932F2-2044-41A9-8BC9-7A3316974515}" type="presOf" srcId="{E35A0730-7838-4974-A1A9-A7C14B3C5B21}" destId="{C0078495-3736-4E81-9480-6D0D097BEF84}" srcOrd="0" destOrd="0" presId="urn:microsoft.com/office/officeart/2005/8/layout/vList5"/>
    <dgm:cxn modelId="{65EBE5F3-FAAF-461E-A03F-F3BC788D2B4E}" srcId="{E35A0730-7838-4974-A1A9-A7C14B3C5B21}" destId="{1071BF39-6A3C-4D9D-9FE4-661E04A7008F}" srcOrd="2" destOrd="0" parTransId="{131D0B74-3A20-4707-A900-82136968D33A}" sibTransId="{44F4B763-8FD6-4B75-B1BB-574B1EF5B7F7}"/>
    <dgm:cxn modelId="{53F011F5-30F7-4AB6-9874-A922E651134E}" srcId="{E35A0730-7838-4974-A1A9-A7C14B3C5B21}" destId="{5B879433-DA3D-4A29-BD12-5451DD45B4B2}" srcOrd="3" destOrd="0" parTransId="{7951B7CC-3ED4-4C47-AA74-750689C45585}" sibTransId="{006D46F2-3CEB-4909-8B0E-EDA09F7A4106}"/>
    <dgm:cxn modelId="{654A9EF9-BBDC-421F-84A1-92C04D871E3E}" type="presOf" srcId="{991FD616-89C5-4B2D-9FF3-1EB6CAA1DF53}" destId="{148D0BD1-CC87-4938-A764-FC000B4AB247}" srcOrd="0" destOrd="0" presId="urn:microsoft.com/office/officeart/2005/8/layout/vList5"/>
    <dgm:cxn modelId="{3D1933FF-8F6D-4903-86EA-3BFF8D9D0A63}" type="presOf" srcId="{1071BF39-6A3C-4D9D-9FE4-661E04A7008F}" destId="{B3826EAB-3144-441B-B5A0-A5215BAB6F0D}" srcOrd="0" destOrd="2" presId="urn:microsoft.com/office/officeart/2005/8/layout/vList5"/>
    <dgm:cxn modelId="{B50DF936-C20E-42AD-806C-321A95761730}" type="presParOf" srcId="{148D0BD1-CC87-4938-A764-FC000B4AB247}" destId="{D2F7AC19-E8FD-454F-9102-9D1F60AF44CE}" srcOrd="0" destOrd="0" presId="urn:microsoft.com/office/officeart/2005/8/layout/vList5"/>
    <dgm:cxn modelId="{8487C91A-7380-47BD-AB9A-831107C525D3}" type="presParOf" srcId="{D2F7AC19-E8FD-454F-9102-9D1F60AF44CE}" destId="{8865A8FE-9177-4FE9-B0FD-F123D37AC428}" srcOrd="0" destOrd="0" presId="urn:microsoft.com/office/officeart/2005/8/layout/vList5"/>
    <dgm:cxn modelId="{64F7301F-C98C-46DF-AA94-2687FE3593AB}" type="presParOf" srcId="{D2F7AC19-E8FD-454F-9102-9D1F60AF44CE}" destId="{93A055FF-7912-4934-89BE-5B21DBE2A7C0}" srcOrd="1" destOrd="0" presId="urn:microsoft.com/office/officeart/2005/8/layout/vList5"/>
    <dgm:cxn modelId="{950C3FFF-6990-4A5D-A265-0A0287A76069}" type="presParOf" srcId="{148D0BD1-CC87-4938-A764-FC000B4AB247}" destId="{C8767EF6-CE99-46DC-A540-5E6A28E5243D}" srcOrd="1" destOrd="0" presId="urn:microsoft.com/office/officeart/2005/8/layout/vList5"/>
    <dgm:cxn modelId="{5BCBE849-78EF-4282-A21B-3C811F5FF6D9}" type="presParOf" srcId="{148D0BD1-CC87-4938-A764-FC000B4AB247}" destId="{6B52643E-F372-4BEB-8B33-6DAB9CB71601}" srcOrd="2" destOrd="0" presId="urn:microsoft.com/office/officeart/2005/8/layout/vList5"/>
    <dgm:cxn modelId="{8E0AA8A1-4020-4A01-B4AE-50206096C205}" type="presParOf" srcId="{6B52643E-F372-4BEB-8B33-6DAB9CB71601}" destId="{C0078495-3736-4E81-9480-6D0D097BEF84}" srcOrd="0" destOrd="0" presId="urn:microsoft.com/office/officeart/2005/8/layout/vList5"/>
    <dgm:cxn modelId="{814FD4B1-66F3-4482-B8E7-36F0EA247C20}" type="presParOf" srcId="{6B52643E-F372-4BEB-8B33-6DAB9CB71601}" destId="{B3826EAB-3144-441B-B5A0-A5215BAB6F0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1FD616-89C5-4B2D-9FF3-1EB6CAA1DF53}" type="doc">
      <dgm:prSet loTypeId="urn:microsoft.com/office/officeart/2005/8/layout/vList5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92DDED6-A7BD-47D1-86C9-8C25463F1D8F}">
      <dgm:prSet/>
      <dgm:spPr/>
      <dgm:t>
        <a:bodyPr/>
        <a:lstStyle/>
        <a:p>
          <a:r>
            <a:rPr lang="en-US" b="1" i="0" baseline="0" dirty="0"/>
            <a:t>Accuracy</a:t>
          </a:r>
          <a:endParaRPr lang="en-US" dirty="0"/>
        </a:p>
      </dgm:t>
    </dgm:pt>
    <dgm:pt modelId="{883E393D-754C-403C-A6E7-304922A1008D}" type="parTrans" cxnId="{AFA5A089-21E8-456D-81DD-EBDA4E293BF8}">
      <dgm:prSet/>
      <dgm:spPr/>
      <dgm:t>
        <a:bodyPr/>
        <a:lstStyle/>
        <a:p>
          <a:endParaRPr lang="en-US"/>
        </a:p>
      </dgm:t>
    </dgm:pt>
    <dgm:pt modelId="{220DA9A8-88FE-4323-8FA8-373DB94DFC77}" type="sibTrans" cxnId="{AFA5A089-21E8-456D-81DD-EBDA4E293BF8}">
      <dgm:prSet/>
      <dgm:spPr/>
      <dgm:t>
        <a:bodyPr/>
        <a:lstStyle/>
        <a:p>
          <a:endParaRPr lang="en-US"/>
        </a:p>
      </dgm:t>
    </dgm:pt>
    <dgm:pt modelId="{0C9F9E00-215C-4387-88E1-A022C1A85487}">
      <dgm:prSet/>
      <dgm:spPr/>
      <dgm:t>
        <a:bodyPr/>
        <a:lstStyle/>
        <a:p>
          <a:r>
            <a:rPr lang="en-US" dirty="0"/>
            <a:t>HPEI must take reasonable steps to ensure accuracy of PHI</a:t>
          </a:r>
        </a:p>
      </dgm:t>
    </dgm:pt>
    <dgm:pt modelId="{E6817A1F-F833-4522-AE04-6FAD46208B4C}" type="parTrans" cxnId="{A4A3511F-A913-472B-B3F5-A096DE70398F}">
      <dgm:prSet/>
      <dgm:spPr/>
      <dgm:t>
        <a:bodyPr/>
        <a:lstStyle/>
        <a:p>
          <a:endParaRPr lang="en-US"/>
        </a:p>
      </dgm:t>
    </dgm:pt>
    <dgm:pt modelId="{16FD111C-F8ED-473F-A29C-EF64FBF04736}" type="sibTrans" cxnId="{A4A3511F-A913-472B-B3F5-A096DE70398F}">
      <dgm:prSet/>
      <dgm:spPr/>
      <dgm:t>
        <a:bodyPr/>
        <a:lstStyle/>
        <a:p>
          <a:endParaRPr lang="en-US"/>
        </a:p>
      </dgm:t>
    </dgm:pt>
    <dgm:pt modelId="{BAE46037-AB00-4844-B2EB-71A2D1A36296}">
      <dgm:prSet/>
      <dgm:spPr/>
      <dgm:t>
        <a:bodyPr/>
        <a:lstStyle/>
        <a:p>
          <a:r>
            <a:rPr lang="en-US" b="1" i="0" baseline="0" dirty="0"/>
            <a:t>Safeguards</a:t>
          </a:r>
          <a:endParaRPr lang="en-US" dirty="0"/>
        </a:p>
      </dgm:t>
    </dgm:pt>
    <dgm:pt modelId="{952471F4-CA31-4ED7-BE46-A25D1B534067}" type="parTrans" cxnId="{5ACD2383-7FBC-4481-A7F8-C1D232A65EF8}">
      <dgm:prSet/>
      <dgm:spPr/>
      <dgm:t>
        <a:bodyPr/>
        <a:lstStyle/>
        <a:p>
          <a:endParaRPr lang="en-US"/>
        </a:p>
      </dgm:t>
    </dgm:pt>
    <dgm:pt modelId="{DFC412BF-60BC-4B80-B801-9B444415587A}" type="sibTrans" cxnId="{5ACD2383-7FBC-4481-A7F8-C1D232A65EF8}">
      <dgm:prSet/>
      <dgm:spPr/>
      <dgm:t>
        <a:bodyPr/>
        <a:lstStyle/>
        <a:p>
          <a:endParaRPr lang="en-US"/>
        </a:p>
      </dgm:t>
    </dgm:pt>
    <dgm:pt modelId="{B2E659FB-FB6A-44A4-85BD-1D77EEE9A64E}">
      <dgm:prSet/>
      <dgm:spPr/>
      <dgm:t>
        <a:bodyPr/>
        <a:lstStyle/>
        <a:p>
          <a:r>
            <a:rPr lang="en-US" b="0" i="0" baseline="0" dirty="0"/>
            <a:t>Technical, physical and administrative measures to protect PHI</a:t>
          </a:r>
          <a:endParaRPr lang="en-US" dirty="0"/>
        </a:p>
      </dgm:t>
    </dgm:pt>
    <dgm:pt modelId="{14D4E53F-E742-4147-B6E3-5411219987E1}" type="parTrans" cxnId="{C55D8A78-E303-4897-8BA7-FFF7E234030E}">
      <dgm:prSet/>
      <dgm:spPr/>
      <dgm:t>
        <a:bodyPr/>
        <a:lstStyle/>
        <a:p>
          <a:endParaRPr lang="en-US"/>
        </a:p>
      </dgm:t>
    </dgm:pt>
    <dgm:pt modelId="{449A3A12-E74F-4729-AC08-4A641F853C37}" type="sibTrans" cxnId="{C55D8A78-E303-4897-8BA7-FFF7E234030E}">
      <dgm:prSet/>
      <dgm:spPr/>
      <dgm:t>
        <a:bodyPr/>
        <a:lstStyle/>
        <a:p>
          <a:endParaRPr lang="en-US"/>
        </a:p>
      </dgm:t>
    </dgm:pt>
    <dgm:pt modelId="{5BE56EF8-96A5-4C8F-9D46-664B253884A0}">
      <dgm:prSet/>
      <dgm:spPr/>
      <dgm:t>
        <a:bodyPr/>
        <a:lstStyle/>
        <a:p>
          <a:r>
            <a:rPr lang="en-US" dirty="0"/>
            <a:t>People have a right to request correction of PHI if they believe there is inaccurate information on their chart.</a:t>
          </a:r>
        </a:p>
      </dgm:t>
    </dgm:pt>
    <dgm:pt modelId="{666ED563-08E4-46BF-BD2B-08294F6CAB56}" type="parTrans" cxnId="{CB3B176C-7EB2-46DD-BB0A-DF41A0BE473D}">
      <dgm:prSet/>
      <dgm:spPr/>
      <dgm:t>
        <a:bodyPr/>
        <a:lstStyle/>
        <a:p>
          <a:endParaRPr lang="en-US"/>
        </a:p>
      </dgm:t>
    </dgm:pt>
    <dgm:pt modelId="{950BD8F4-AF64-4EB3-9D36-EDE93F13D963}" type="sibTrans" cxnId="{CB3B176C-7EB2-46DD-BB0A-DF41A0BE473D}">
      <dgm:prSet/>
      <dgm:spPr/>
      <dgm:t>
        <a:bodyPr/>
        <a:lstStyle/>
        <a:p>
          <a:endParaRPr lang="en-US"/>
        </a:p>
      </dgm:t>
    </dgm:pt>
    <dgm:pt modelId="{9C6E9118-F370-4748-A9E0-49039D1C474C}">
      <dgm:prSet/>
      <dgm:spPr/>
      <dgm:t>
        <a:bodyPr/>
        <a:lstStyle/>
        <a:p>
          <a:endParaRPr lang="en-US" b="0" i="0" baseline="0" dirty="0"/>
        </a:p>
      </dgm:t>
    </dgm:pt>
    <dgm:pt modelId="{EE9A52C5-9F0A-44BF-8E3C-8CD0D8084B96}" type="parTrans" cxnId="{B1DBFCE2-87AD-406F-B4F6-603532B969A2}">
      <dgm:prSet/>
      <dgm:spPr/>
      <dgm:t>
        <a:bodyPr/>
        <a:lstStyle/>
        <a:p>
          <a:endParaRPr lang="en-US"/>
        </a:p>
      </dgm:t>
    </dgm:pt>
    <dgm:pt modelId="{829A41A4-8FED-4C83-8730-EEC7CABE86AF}" type="sibTrans" cxnId="{B1DBFCE2-87AD-406F-B4F6-603532B969A2}">
      <dgm:prSet/>
      <dgm:spPr/>
      <dgm:t>
        <a:bodyPr/>
        <a:lstStyle/>
        <a:p>
          <a:endParaRPr lang="en-US"/>
        </a:p>
      </dgm:t>
    </dgm:pt>
    <dgm:pt modelId="{148D0BD1-CC87-4938-A764-FC000B4AB247}" type="pres">
      <dgm:prSet presAssocID="{991FD616-89C5-4B2D-9FF3-1EB6CAA1DF53}" presName="Name0" presStyleCnt="0">
        <dgm:presLayoutVars>
          <dgm:dir/>
          <dgm:animLvl val="lvl"/>
          <dgm:resizeHandles val="exact"/>
        </dgm:presLayoutVars>
      </dgm:prSet>
      <dgm:spPr/>
    </dgm:pt>
    <dgm:pt modelId="{D2F7AC19-E8FD-454F-9102-9D1F60AF44CE}" type="pres">
      <dgm:prSet presAssocID="{392DDED6-A7BD-47D1-86C9-8C25463F1D8F}" presName="linNode" presStyleCnt="0"/>
      <dgm:spPr/>
    </dgm:pt>
    <dgm:pt modelId="{8865A8FE-9177-4FE9-B0FD-F123D37AC428}" type="pres">
      <dgm:prSet presAssocID="{392DDED6-A7BD-47D1-86C9-8C25463F1D8F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93A055FF-7912-4934-89BE-5B21DBE2A7C0}" type="pres">
      <dgm:prSet presAssocID="{392DDED6-A7BD-47D1-86C9-8C25463F1D8F}" presName="descendantText" presStyleLbl="alignAccFollowNode1" presStyleIdx="0" presStyleCnt="2" custScaleY="107896" custLinFactNeighborX="-1473" custLinFactNeighborY="2034">
        <dgm:presLayoutVars>
          <dgm:bulletEnabled val="1"/>
        </dgm:presLayoutVars>
      </dgm:prSet>
      <dgm:spPr/>
    </dgm:pt>
    <dgm:pt modelId="{C8767EF6-CE99-46DC-A540-5E6A28E5243D}" type="pres">
      <dgm:prSet presAssocID="{220DA9A8-88FE-4323-8FA8-373DB94DFC77}" presName="sp" presStyleCnt="0"/>
      <dgm:spPr/>
    </dgm:pt>
    <dgm:pt modelId="{40881143-F74A-4F2C-ABDA-C06766EEA0A3}" type="pres">
      <dgm:prSet presAssocID="{BAE46037-AB00-4844-B2EB-71A2D1A36296}" presName="linNode" presStyleCnt="0"/>
      <dgm:spPr/>
    </dgm:pt>
    <dgm:pt modelId="{6CB47C9A-A5B2-4D44-80BA-FAB018C90F18}" type="pres">
      <dgm:prSet presAssocID="{BAE46037-AB00-4844-B2EB-71A2D1A36296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1BD90088-727D-403B-B236-31E4BBE8027E}" type="pres">
      <dgm:prSet presAssocID="{BAE46037-AB00-4844-B2EB-71A2D1A36296}" presName="descendantText" presStyleLbl="alignAccFollowNode1" presStyleIdx="1" presStyleCnt="2" custLinFactNeighborX="-1473" custLinFactNeighborY="0">
        <dgm:presLayoutVars>
          <dgm:bulletEnabled val="1"/>
        </dgm:presLayoutVars>
      </dgm:prSet>
      <dgm:spPr/>
    </dgm:pt>
  </dgm:ptLst>
  <dgm:cxnLst>
    <dgm:cxn modelId="{A4A3511F-A913-472B-B3F5-A096DE70398F}" srcId="{392DDED6-A7BD-47D1-86C9-8C25463F1D8F}" destId="{0C9F9E00-215C-4387-88E1-A022C1A85487}" srcOrd="0" destOrd="0" parTransId="{E6817A1F-F833-4522-AE04-6FAD46208B4C}" sibTransId="{16FD111C-F8ED-473F-A29C-EF64FBF04736}"/>
    <dgm:cxn modelId="{CB3B176C-7EB2-46DD-BB0A-DF41A0BE473D}" srcId="{392DDED6-A7BD-47D1-86C9-8C25463F1D8F}" destId="{5BE56EF8-96A5-4C8F-9D46-664B253884A0}" srcOrd="1" destOrd="0" parTransId="{666ED563-08E4-46BF-BD2B-08294F6CAB56}" sibTransId="{950BD8F4-AF64-4EB3-9D36-EDE93F13D963}"/>
    <dgm:cxn modelId="{ACD04857-4BD8-4C4E-A763-7090FCC70FD4}" type="presOf" srcId="{B2E659FB-FB6A-44A4-85BD-1D77EEE9A64E}" destId="{1BD90088-727D-403B-B236-31E4BBE8027E}" srcOrd="0" destOrd="0" presId="urn:microsoft.com/office/officeart/2005/8/layout/vList5"/>
    <dgm:cxn modelId="{C55D8A78-E303-4897-8BA7-FFF7E234030E}" srcId="{BAE46037-AB00-4844-B2EB-71A2D1A36296}" destId="{B2E659FB-FB6A-44A4-85BD-1D77EEE9A64E}" srcOrd="0" destOrd="0" parTransId="{14D4E53F-E742-4147-B6E3-5411219987E1}" sibTransId="{449A3A12-E74F-4729-AC08-4A641F853C37}"/>
    <dgm:cxn modelId="{5ACD2383-7FBC-4481-A7F8-C1D232A65EF8}" srcId="{991FD616-89C5-4B2D-9FF3-1EB6CAA1DF53}" destId="{BAE46037-AB00-4844-B2EB-71A2D1A36296}" srcOrd="1" destOrd="0" parTransId="{952471F4-CA31-4ED7-BE46-A25D1B534067}" sibTransId="{DFC412BF-60BC-4B80-B801-9B444415587A}"/>
    <dgm:cxn modelId="{AFA5A089-21E8-456D-81DD-EBDA4E293BF8}" srcId="{991FD616-89C5-4B2D-9FF3-1EB6CAA1DF53}" destId="{392DDED6-A7BD-47D1-86C9-8C25463F1D8F}" srcOrd="0" destOrd="0" parTransId="{883E393D-754C-403C-A6E7-304922A1008D}" sibTransId="{220DA9A8-88FE-4323-8FA8-373DB94DFC77}"/>
    <dgm:cxn modelId="{7B862C9D-5D15-469B-A0D3-8F43609F811E}" type="presOf" srcId="{5BE56EF8-96A5-4C8F-9D46-664B253884A0}" destId="{93A055FF-7912-4934-89BE-5B21DBE2A7C0}" srcOrd="0" destOrd="1" presId="urn:microsoft.com/office/officeart/2005/8/layout/vList5"/>
    <dgm:cxn modelId="{986D9CA5-723F-4AC4-B768-A227D308735B}" type="presOf" srcId="{392DDED6-A7BD-47D1-86C9-8C25463F1D8F}" destId="{8865A8FE-9177-4FE9-B0FD-F123D37AC428}" srcOrd="0" destOrd="0" presId="urn:microsoft.com/office/officeart/2005/8/layout/vList5"/>
    <dgm:cxn modelId="{B2D598AF-218F-48B9-8FF8-EBD3DB1CE74D}" type="presOf" srcId="{0C9F9E00-215C-4387-88E1-A022C1A85487}" destId="{93A055FF-7912-4934-89BE-5B21DBE2A7C0}" srcOrd="0" destOrd="0" presId="urn:microsoft.com/office/officeart/2005/8/layout/vList5"/>
    <dgm:cxn modelId="{20427EC9-6F58-4FF7-A836-35DD9CB4F7A1}" type="presOf" srcId="{BAE46037-AB00-4844-B2EB-71A2D1A36296}" destId="{6CB47C9A-A5B2-4D44-80BA-FAB018C90F18}" srcOrd="0" destOrd="0" presId="urn:microsoft.com/office/officeart/2005/8/layout/vList5"/>
    <dgm:cxn modelId="{B1DBFCE2-87AD-406F-B4F6-603532B969A2}" srcId="{BAE46037-AB00-4844-B2EB-71A2D1A36296}" destId="{9C6E9118-F370-4748-A9E0-49039D1C474C}" srcOrd="1" destOrd="0" parTransId="{EE9A52C5-9F0A-44BF-8E3C-8CD0D8084B96}" sibTransId="{829A41A4-8FED-4C83-8730-EEC7CABE86AF}"/>
    <dgm:cxn modelId="{654A9EF9-BBDC-421F-84A1-92C04D871E3E}" type="presOf" srcId="{991FD616-89C5-4B2D-9FF3-1EB6CAA1DF53}" destId="{148D0BD1-CC87-4938-A764-FC000B4AB247}" srcOrd="0" destOrd="0" presId="urn:microsoft.com/office/officeart/2005/8/layout/vList5"/>
    <dgm:cxn modelId="{DDF2D7FE-6A5A-4D3D-AC9B-84CC54F68F1D}" type="presOf" srcId="{9C6E9118-F370-4748-A9E0-49039D1C474C}" destId="{1BD90088-727D-403B-B236-31E4BBE8027E}" srcOrd="0" destOrd="1" presId="urn:microsoft.com/office/officeart/2005/8/layout/vList5"/>
    <dgm:cxn modelId="{78219582-26B8-4BF7-A31D-02339C3A7095}" type="presParOf" srcId="{148D0BD1-CC87-4938-A764-FC000B4AB247}" destId="{D2F7AC19-E8FD-454F-9102-9D1F60AF44CE}" srcOrd="0" destOrd="0" presId="urn:microsoft.com/office/officeart/2005/8/layout/vList5"/>
    <dgm:cxn modelId="{E7BC0892-1E9E-490A-9CD9-2AB17E9D63CD}" type="presParOf" srcId="{D2F7AC19-E8FD-454F-9102-9D1F60AF44CE}" destId="{8865A8FE-9177-4FE9-B0FD-F123D37AC428}" srcOrd="0" destOrd="0" presId="urn:microsoft.com/office/officeart/2005/8/layout/vList5"/>
    <dgm:cxn modelId="{38DFF2F4-73F9-451F-BE4D-190FF6BD52C8}" type="presParOf" srcId="{D2F7AC19-E8FD-454F-9102-9D1F60AF44CE}" destId="{93A055FF-7912-4934-89BE-5B21DBE2A7C0}" srcOrd="1" destOrd="0" presId="urn:microsoft.com/office/officeart/2005/8/layout/vList5"/>
    <dgm:cxn modelId="{CFF0898C-4DE9-4C9F-B0B7-01217933F899}" type="presParOf" srcId="{148D0BD1-CC87-4938-A764-FC000B4AB247}" destId="{C8767EF6-CE99-46DC-A540-5E6A28E5243D}" srcOrd="1" destOrd="0" presId="urn:microsoft.com/office/officeart/2005/8/layout/vList5"/>
    <dgm:cxn modelId="{31F896FB-3ABE-4D7E-A8EC-2A83A7FA169A}" type="presParOf" srcId="{148D0BD1-CC87-4938-A764-FC000B4AB247}" destId="{40881143-F74A-4F2C-ABDA-C06766EEA0A3}" srcOrd="2" destOrd="0" presId="urn:microsoft.com/office/officeart/2005/8/layout/vList5"/>
    <dgm:cxn modelId="{66C2E482-B031-453B-8617-A66B233B141E}" type="presParOf" srcId="{40881143-F74A-4F2C-ABDA-C06766EEA0A3}" destId="{6CB47C9A-A5B2-4D44-80BA-FAB018C90F18}" srcOrd="0" destOrd="0" presId="urn:microsoft.com/office/officeart/2005/8/layout/vList5"/>
    <dgm:cxn modelId="{4A5BD7B1-CA68-45B5-9DD9-45B978CB137E}" type="presParOf" srcId="{40881143-F74A-4F2C-ABDA-C06766EEA0A3}" destId="{1BD90088-727D-403B-B236-31E4BBE8027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1FD616-89C5-4B2D-9FF3-1EB6CAA1DF5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2DDED6-A7BD-47D1-86C9-8C25463F1D8F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Openness</a:t>
          </a:r>
        </a:p>
      </dgm:t>
    </dgm:pt>
    <dgm:pt modelId="{883E393D-754C-403C-A6E7-304922A1008D}" type="parTrans" cxnId="{AFA5A089-21E8-456D-81DD-EBDA4E293BF8}">
      <dgm:prSet/>
      <dgm:spPr/>
      <dgm:t>
        <a:bodyPr/>
        <a:lstStyle/>
        <a:p>
          <a:endParaRPr lang="en-US"/>
        </a:p>
      </dgm:t>
    </dgm:pt>
    <dgm:pt modelId="{220DA9A8-88FE-4323-8FA8-373DB94DFC77}" type="sibTrans" cxnId="{AFA5A089-21E8-456D-81DD-EBDA4E293BF8}">
      <dgm:prSet/>
      <dgm:spPr/>
      <dgm:t>
        <a:bodyPr/>
        <a:lstStyle/>
        <a:p>
          <a:endParaRPr lang="en-US"/>
        </a:p>
      </dgm:t>
    </dgm:pt>
    <dgm:pt modelId="{0C9F9E00-215C-4387-88E1-A022C1A85487}">
      <dgm:prSet/>
      <dgm:spPr/>
      <dgm:t>
        <a:bodyPr/>
        <a:lstStyle/>
        <a:p>
          <a:r>
            <a:rPr lang="en-US"/>
            <a:t>Privacy and Your Personal Health Information webpage</a:t>
          </a:r>
          <a:endParaRPr lang="en-US" dirty="0"/>
        </a:p>
      </dgm:t>
    </dgm:pt>
    <dgm:pt modelId="{E6817A1F-F833-4522-AE04-6FAD46208B4C}" type="parTrans" cxnId="{A4A3511F-A913-472B-B3F5-A096DE70398F}">
      <dgm:prSet/>
      <dgm:spPr/>
      <dgm:t>
        <a:bodyPr/>
        <a:lstStyle/>
        <a:p>
          <a:endParaRPr lang="en-US"/>
        </a:p>
      </dgm:t>
    </dgm:pt>
    <dgm:pt modelId="{16FD111C-F8ED-473F-A29C-EF64FBF04736}" type="sibTrans" cxnId="{A4A3511F-A913-472B-B3F5-A096DE70398F}">
      <dgm:prSet/>
      <dgm:spPr/>
      <dgm:t>
        <a:bodyPr/>
        <a:lstStyle/>
        <a:p>
          <a:endParaRPr lang="en-US"/>
        </a:p>
      </dgm:t>
    </dgm:pt>
    <dgm:pt modelId="{BAE46037-AB00-4844-B2EB-71A2D1A36296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Individual Access</a:t>
          </a:r>
        </a:p>
      </dgm:t>
    </dgm:pt>
    <dgm:pt modelId="{952471F4-CA31-4ED7-BE46-A25D1B534067}" type="parTrans" cxnId="{5ACD2383-7FBC-4481-A7F8-C1D232A65EF8}">
      <dgm:prSet/>
      <dgm:spPr/>
      <dgm:t>
        <a:bodyPr/>
        <a:lstStyle/>
        <a:p>
          <a:endParaRPr lang="en-US"/>
        </a:p>
      </dgm:t>
    </dgm:pt>
    <dgm:pt modelId="{DFC412BF-60BC-4B80-B801-9B444415587A}" type="sibTrans" cxnId="{5ACD2383-7FBC-4481-A7F8-C1D232A65EF8}">
      <dgm:prSet/>
      <dgm:spPr/>
      <dgm:t>
        <a:bodyPr/>
        <a:lstStyle/>
        <a:p>
          <a:endParaRPr lang="en-US"/>
        </a:p>
      </dgm:t>
    </dgm:pt>
    <dgm:pt modelId="{B2E659FB-FB6A-44A4-85BD-1D77EEE9A64E}">
      <dgm:prSet/>
      <dgm:spPr/>
      <dgm:t>
        <a:bodyPr/>
        <a:lstStyle/>
        <a:p>
          <a:pPr algn="l"/>
          <a:r>
            <a:rPr lang="en-US" dirty="0"/>
            <a:t>Right of access to PHI</a:t>
          </a:r>
        </a:p>
      </dgm:t>
    </dgm:pt>
    <dgm:pt modelId="{14D4E53F-E742-4147-B6E3-5411219987E1}" type="parTrans" cxnId="{C55D8A78-E303-4897-8BA7-FFF7E234030E}">
      <dgm:prSet/>
      <dgm:spPr/>
      <dgm:t>
        <a:bodyPr/>
        <a:lstStyle/>
        <a:p>
          <a:endParaRPr lang="en-US"/>
        </a:p>
      </dgm:t>
    </dgm:pt>
    <dgm:pt modelId="{449A3A12-E74F-4729-AC08-4A641F853C37}" type="sibTrans" cxnId="{C55D8A78-E303-4897-8BA7-FFF7E234030E}">
      <dgm:prSet/>
      <dgm:spPr/>
      <dgm:t>
        <a:bodyPr/>
        <a:lstStyle/>
        <a:p>
          <a:endParaRPr lang="en-US"/>
        </a:p>
      </dgm:t>
    </dgm:pt>
    <dgm:pt modelId="{A30494CE-B9E6-40E8-A604-66CA4988D4A9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Challenging Compliance</a:t>
          </a:r>
        </a:p>
      </dgm:t>
    </dgm:pt>
    <dgm:pt modelId="{16B1E38C-B810-46D2-99E8-F675E25E6FB0}" type="parTrans" cxnId="{D1FA0323-8FD0-48D4-A272-7EB457EF3DFC}">
      <dgm:prSet/>
      <dgm:spPr/>
      <dgm:t>
        <a:bodyPr/>
        <a:lstStyle/>
        <a:p>
          <a:endParaRPr lang="en-US"/>
        </a:p>
      </dgm:t>
    </dgm:pt>
    <dgm:pt modelId="{56905981-E34D-4D37-966C-2529C4A0F301}" type="sibTrans" cxnId="{D1FA0323-8FD0-48D4-A272-7EB457EF3DFC}">
      <dgm:prSet/>
      <dgm:spPr/>
      <dgm:t>
        <a:bodyPr/>
        <a:lstStyle/>
        <a:p>
          <a:endParaRPr lang="en-US"/>
        </a:p>
      </dgm:t>
    </dgm:pt>
    <dgm:pt modelId="{F77A0CCB-B591-45B9-A76C-79201B3513FD}">
      <dgm:prSet/>
      <dgm:spPr/>
      <dgm:t>
        <a:bodyPr/>
        <a:lstStyle/>
        <a:p>
          <a:r>
            <a:rPr lang="en-US" dirty="0"/>
            <a:t>Posters, brochures, privacy statements</a:t>
          </a:r>
        </a:p>
      </dgm:t>
    </dgm:pt>
    <dgm:pt modelId="{48D6AFE6-48A7-4C79-817A-3926EB4A324B}" type="parTrans" cxnId="{A52654CF-9F28-42A6-9C33-72C4C0A00D0D}">
      <dgm:prSet/>
      <dgm:spPr/>
      <dgm:t>
        <a:bodyPr/>
        <a:lstStyle/>
        <a:p>
          <a:endParaRPr lang="en-US"/>
        </a:p>
      </dgm:t>
    </dgm:pt>
    <dgm:pt modelId="{7C3BBA42-3762-4B76-AAF1-7ED69D73EBCC}" type="sibTrans" cxnId="{A52654CF-9F28-42A6-9C33-72C4C0A00D0D}">
      <dgm:prSet/>
      <dgm:spPr/>
      <dgm:t>
        <a:bodyPr/>
        <a:lstStyle/>
        <a:p>
          <a:endParaRPr lang="en-US"/>
        </a:p>
      </dgm:t>
    </dgm:pt>
    <dgm:pt modelId="{ACF44266-12A9-4B66-8DE0-E08EF4B138E2}">
      <dgm:prSet/>
      <dgm:spPr/>
      <dgm:t>
        <a:bodyPr/>
        <a:lstStyle/>
        <a:p>
          <a:r>
            <a:rPr lang="en-US" dirty="0"/>
            <a:t>Staff should be able to explain general purpose for collection, use and disclosure of PHI</a:t>
          </a:r>
        </a:p>
      </dgm:t>
    </dgm:pt>
    <dgm:pt modelId="{3BDE72DB-9AE5-4DA2-813A-6409D8829C51}" type="parTrans" cxnId="{4E43BC1C-4160-4A1D-A259-BB3FD2523EF1}">
      <dgm:prSet/>
      <dgm:spPr/>
      <dgm:t>
        <a:bodyPr/>
        <a:lstStyle/>
        <a:p>
          <a:endParaRPr lang="en-US"/>
        </a:p>
      </dgm:t>
    </dgm:pt>
    <dgm:pt modelId="{1D03D808-3045-437F-82A5-EBB6E5F98993}" type="sibTrans" cxnId="{4E43BC1C-4160-4A1D-A259-BB3FD2523EF1}">
      <dgm:prSet/>
      <dgm:spPr/>
      <dgm:t>
        <a:bodyPr/>
        <a:lstStyle/>
        <a:p>
          <a:endParaRPr lang="en-US"/>
        </a:p>
      </dgm:t>
    </dgm:pt>
    <dgm:pt modelId="{6BB8C6D5-E637-4367-8066-15736ACF58D3}">
      <dgm:prSet/>
      <dgm:spPr/>
      <dgm:t>
        <a:bodyPr/>
        <a:lstStyle/>
        <a:p>
          <a:pPr algn="l"/>
          <a:r>
            <a:rPr lang="en-US" dirty="0"/>
            <a:t>Refusal of access</a:t>
          </a:r>
        </a:p>
      </dgm:t>
    </dgm:pt>
    <dgm:pt modelId="{F9371B5D-8732-415C-A88B-C16F76293E33}" type="parTrans" cxnId="{FDDD3B05-1C8C-4DD6-8C8B-1660EAD236C6}">
      <dgm:prSet/>
      <dgm:spPr/>
      <dgm:t>
        <a:bodyPr/>
        <a:lstStyle/>
        <a:p>
          <a:endParaRPr lang="en-US"/>
        </a:p>
      </dgm:t>
    </dgm:pt>
    <dgm:pt modelId="{208E9B1D-B21B-42BD-8DC6-3094B3605221}" type="sibTrans" cxnId="{FDDD3B05-1C8C-4DD6-8C8B-1660EAD236C6}">
      <dgm:prSet/>
      <dgm:spPr/>
      <dgm:t>
        <a:bodyPr/>
        <a:lstStyle/>
        <a:p>
          <a:endParaRPr lang="en-US"/>
        </a:p>
      </dgm:t>
    </dgm:pt>
    <dgm:pt modelId="{EB4C2020-F37B-4207-8A60-3163B59674BA}">
      <dgm:prSet/>
      <dgm:spPr/>
      <dgm:t>
        <a:bodyPr/>
        <a:lstStyle/>
        <a:p>
          <a:pPr algn="l"/>
          <a:r>
            <a:rPr lang="en-US" dirty="0"/>
            <a:t>Process to request</a:t>
          </a:r>
        </a:p>
      </dgm:t>
    </dgm:pt>
    <dgm:pt modelId="{D8C11583-171A-4AE6-B1DE-639943226A16}" type="parTrans" cxnId="{D91759E2-7A66-45AC-BF4E-D8627DC681FA}">
      <dgm:prSet/>
      <dgm:spPr/>
      <dgm:t>
        <a:bodyPr/>
        <a:lstStyle/>
        <a:p>
          <a:endParaRPr lang="en-US"/>
        </a:p>
      </dgm:t>
    </dgm:pt>
    <dgm:pt modelId="{4016542B-6A71-497C-B985-B7570D7BE92C}" type="sibTrans" cxnId="{D91759E2-7A66-45AC-BF4E-D8627DC681FA}">
      <dgm:prSet/>
      <dgm:spPr/>
      <dgm:t>
        <a:bodyPr/>
        <a:lstStyle/>
        <a:p>
          <a:endParaRPr lang="en-US"/>
        </a:p>
      </dgm:t>
    </dgm:pt>
    <dgm:pt modelId="{13943DAB-A9B1-47EA-9FD2-FEFDBA54E695}">
      <dgm:prSet/>
      <dgm:spPr/>
      <dgm:t>
        <a:bodyPr/>
        <a:lstStyle/>
        <a:p>
          <a:pPr algn="l"/>
          <a:r>
            <a:rPr lang="en-US" dirty="0"/>
            <a:t>Access, Disclosure &amp; Correction of PHI protocol</a:t>
          </a:r>
        </a:p>
      </dgm:t>
    </dgm:pt>
    <dgm:pt modelId="{2F3A9C3B-2121-48C8-963A-298258AD14B3}" type="parTrans" cxnId="{8D9F7BD0-D172-4A30-B14E-3BD083766A54}">
      <dgm:prSet/>
      <dgm:spPr/>
      <dgm:t>
        <a:bodyPr/>
        <a:lstStyle/>
        <a:p>
          <a:endParaRPr lang="en-US"/>
        </a:p>
      </dgm:t>
    </dgm:pt>
    <dgm:pt modelId="{8A86AC15-5D98-4D44-A93F-A588B86E7DAC}" type="sibTrans" cxnId="{8D9F7BD0-D172-4A30-B14E-3BD083766A54}">
      <dgm:prSet/>
      <dgm:spPr/>
      <dgm:t>
        <a:bodyPr/>
        <a:lstStyle/>
        <a:p>
          <a:endParaRPr lang="en-US"/>
        </a:p>
      </dgm:t>
    </dgm:pt>
    <dgm:pt modelId="{148D0BD1-CC87-4938-A764-FC000B4AB247}" type="pres">
      <dgm:prSet presAssocID="{991FD616-89C5-4B2D-9FF3-1EB6CAA1DF53}" presName="Name0" presStyleCnt="0">
        <dgm:presLayoutVars>
          <dgm:dir/>
          <dgm:animLvl val="lvl"/>
          <dgm:resizeHandles val="exact"/>
        </dgm:presLayoutVars>
      </dgm:prSet>
      <dgm:spPr/>
    </dgm:pt>
    <dgm:pt modelId="{D2F7AC19-E8FD-454F-9102-9D1F60AF44CE}" type="pres">
      <dgm:prSet presAssocID="{392DDED6-A7BD-47D1-86C9-8C25463F1D8F}" presName="linNode" presStyleCnt="0"/>
      <dgm:spPr/>
    </dgm:pt>
    <dgm:pt modelId="{8865A8FE-9177-4FE9-B0FD-F123D37AC428}" type="pres">
      <dgm:prSet presAssocID="{392DDED6-A7BD-47D1-86C9-8C25463F1D8F}" presName="parentText" presStyleLbl="node1" presStyleIdx="0" presStyleCnt="3" custScaleX="96304">
        <dgm:presLayoutVars>
          <dgm:chMax val="1"/>
          <dgm:bulletEnabled val="1"/>
        </dgm:presLayoutVars>
      </dgm:prSet>
      <dgm:spPr/>
    </dgm:pt>
    <dgm:pt modelId="{93A055FF-7912-4934-89BE-5B21DBE2A7C0}" type="pres">
      <dgm:prSet presAssocID="{392DDED6-A7BD-47D1-86C9-8C25463F1D8F}" presName="descendantText" presStyleLbl="alignAccFollowNode1" presStyleIdx="0" presStyleCnt="2" custScaleY="101780" custLinFactNeighborX="-1914" custLinFactNeighborY="1834">
        <dgm:presLayoutVars>
          <dgm:bulletEnabled val="1"/>
        </dgm:presLayoutVars>
      </dgm:prSet>
      <dgm:spPr/>
    </dgm:pt>
    <dgm:pt modelId="{C8767EF6-CE99-46DC-A540-5E6A28E5243D}" type="pres">
      <dgm:prSet presAssocID="{220DA9A8-88FE-4323-8FA8-373DB94DFC77}" presName="sp" presStyleCnt="0"/>
      <dgm:spPr/>
    </dgm:pt>
    <dgm:pt modelId="{40881143-F74A-4F2C-ABDA-C06766EEA0A3}" type="pres">
      <dgm:prSet presAssocID="{BAE46037-AB00-4844-B2EB-71A2D1A36296}" presName="linNode" presStyleCnt="0"/>
      <dgm:spPr/>
    </dgm:pt>
    <dgm:pt modelId="{6CB47C9A-A5B2-4D44-80BA-FAB018C90F18}" type="pres">
      <dgm:prSet presAssocID="{BAE46037-AB00-4844-B2EB-71A2D1A36296}" presName="parentText" presStyleLbl="node1" presStyleIdx="1" presStyleCnt="3" custScaleX="94032">
        <dgm:presLayoutVars>
          <dgm:chMax val="1"/>
          <dgm:bulletEnabled val="1"/>
        </dgm:presLayoutVars>
      </dgm:prSet>
      <dgm:spPr/>
    </dgm:pt>
    <dgm:pt modelId="{1BD90088-727D-403B-B236-31E4BBE8027E}" type="pres">
      <dgm:prSet presAssocID="{BAE46037-AB00-4844-B2EB-71A2D1A36296}" presName="descendantText" presStyleLbl="alignAccFollowNode1" presStyleIdx="1" presStyleCnt="2" custScaleX="103945" custScaleY="110134" custLinFactNeighborX="-2751" custLinFactNeighborY="4090">
        <dgm:presLayoutVars>
          <dgm:bulletEnabled val="1"/>
        </dgm:presLayoutVars>
      </dgm:prSet>
      <dgm:spPr/>
    </dgm:pt>
    <dgm:pt modelId="{69F473EB-9E86-42C1-82D0-D5E0A3190E36}" type="pres">
      <dgm:prSet presAssocID="{DFC412BF-60BC-4B80-B801-9B444415587A}" presName="sp" presStyleCnt="0"/>
      <dgm:spPr/>
    </dgm:pt>
    <dgm:pt modelId="{2F721E8F-20A5-405B-97AB-4E4498A2DB5D}" type="pres">
      <dgm:prSet presAssocID="{A30494CE-B9E6-40E8-A604-66CA4988D4A9}" presName="linNode" presStyleCnt="0"/>
      <dgm:spPr/>
    </dgm:pt>
    <dgm:pt modelId="{2672C221-DE69-4473-BB6C-5B897DA641C4}" type="pres">
      <dgm:prSet presAssocID="{A30494CE-B9E6-40E8-A604-66CA4988D4A9}" presName="parentText" presStyleLbl="node1" presStyleIdx="2" presStyleCnt="3" custScaleX="95669">
        <dgm:presLayoutVars>
          <dgm:chMax val="1"/>
          <dgm:bulletEnabled val="1"/>
        </dgm:presLayoutVars>
      </dgm:prSet>
      <dgm:spPr/>
    </dgm:pt>
  </dgm:ptLst>
  <dgm:cxnLst>
    <dgm:cxn modelId="{FDDD3B05-1C8C-4DD6-8C8B-1660EAD236C6}" srcId="{BAE46037-AB00-4844-B2EB-71A2D1A36296}" destId="{6BB8C6D5-E637-4367-8066-15736ACF58D3}" srcOrd="1" destOrd="0" parTransId="{F9371B5D-8732-415C-A88B-C16F76293E33}" sibTransId="{208E9B1D-B21B-42BD-8DC6-3094B3605221}"/>
    <dgm:cxn modelId="{4E43BC1C-4160-4A1D-A259-BB3FD2523EF1}" srcId="{392DDED6-A7BD-47D1-86C9-8C25463F1D8F}" destId="{ACF44266-12A9-4B66-8DE0-E08EF4B138E2}" srcOrd="2" destOrd="0" parTransId="{3BDE72DB-9AE5-4DA2-813A-6409D8829C51}" sibTransId="{1D03D808-3045-437F-82A5-EBB6E5F98993}"/>
    <dgm:cxn modelId="{A4A3511F-A913-472B-B3F5-A096DE70398F}" srcId="{392DDED6-A7BD-47D1-86C9-8C25463F1D8F}" destId="{0C9F9E00-215C-4387-88E1-A022C1A85487}" srcOrd="0" destOrd="0" parTransId="{E6817A1F-F833-4522-AE04-6FAD46208B4C}" sibTransId="{16FD111C-F8ED-473F-A29C-EF64FBF04736}"/>
    <dgm:cxn modelId="{D1FA0323-8FD0-48D4-A272-7EB457EF3DFC}" srcId="{991FD616-89C5-4B2D-9FF3-1EB6CAA1DF53}" destId="{A30494CE-B9E6-40E8-A604-66CA4988D4A9}" srcOrd="2" destOrd="0" parTransId="{16B1E38C-B810-46D2-99E8-F675E25E6FB0}" sibTransId="{56905981-E34D-4D37-966C-2529C4A0F301}"/>
    <dgm:cxn modelId="{2D4D136B-870E-4124-B7BF-DA755D6A5A17}" type="presOf" srcId="{A30494CE-B9E6-40E8-A604-66CA4988D4A9}" destId="{2672C221-DE69-4473-BB6C-5B897DA641C4}" srcOrd="0" destOrd="0" presId="urn:microsoft.com/office/officeart/2005/8/layout/vList5"/>
    <dgm:cxn modelId="{75924C6E-F70C-4CF4-AB48-6DF7FEAE2611}" type="presOf" srcId="{EB4C2020-F37B-4207-8A60-3163B59674BA}" destId="{1BD90088-727D-403B-B236-31E4BBE8027E}" srcOrd="0" destOrd="2" presId="urn:microsoft.com/office/officeart/2005/8/layout/vList5"/>
    <dgm:cxn modelId="{ACD04857-4BD8-4C4E-A763-7090FCC70FD4}" type="presOf" srcId="{B2E659FB-FB6A-44A4-85BD-1D77EEE9A64E}" destId="{1BD90088-727D-403B-B236-31E4BBE8027E}" srcOrd="0" destOrd="0" presId="urn:microsoft.com/office/officeart/2005/8/layout/vList5"/>
    <dgm:cxn modelId="{C55D8A78-E303-4897-8BA7-FFF7E234030E}" srcId="{BAE46037-AB00-4844-B2EB-71A2D1A36296}" destId="{B2E659FB-FB6A-44A4-85BD-1D77EEE9A64E}" srcOrd="0" destOrd="0" parTransId="{14D4E53F-E742-4147-B6E3-5411219987E1}" sibTransId="{449A3A12-E74F-4729-AC08-4A641F853C37}"/>
    <dgm:cxn modelId="{03B1B57E-4F51-423F-91CA-453FE5BEF11A}" type="presOf" srcId="{ACF44266-12A9-4B66-8DE0-E08EF4B138E2}" destId="{93A055FF-7912-4934-89BE-5B21DBE2A7C0}" srcOrd="0" destOrd="2" presId="urn:microsoft.com/office/officeart/2005/8/layout/vList5"/>
    <dgm:cxn modelId="{5ACD2383-7FBC-4481-A7F8-C1D232A65EF8}" srcId="{991FD616-89C5-4B2D-9FF3-1EB6CAA1DF53}" destId="{BAE46037-AB00-4844-B2EB-71A2D1A36296}" srcOrd="1" destOrd="0" parTransId="{952471F4-CA31-4ED7-BE46-A25D1B534067}" sibTransId="{DFC412BF-60BC-4B80-B801-9B444415587A}"/>
    <dgm:cxn modelId="{E7F67C84-808B-4CAB-B418-AEA7817821C7}" type="presOf" srcId="{6BB8C6D5-E637-4367-8066-15736ACF58D3}" destId="{1BD90088-727D-403B-B236-31E4BBE8027E}" srcOrd="0" destOrd="1" presId="urn:microsoft.com/office/officeart/2005/8/layout/vList5"/>
    <dgm:cxn modelId="{AFA5A089-21E8-456D-81DD-EBDA4E293BF8}" srcId="{991FD616-89C5-4B2D-9FF3-1EB6CAA1DF53}" destId="{392DDED6-A7BD-47D1-86C9-8C25463F1D8F}" srcOrd="0" destOrd="0" parTransId="{883E393D-754C-403C-A6E7-304922A1008D}" sibTransId="{220DA9A8-88FE-4323-8FA8-373DB94DFC77}"/>
    <dgm:cxn modelId="{A8CCFA8E-6C02-4CBB-AF2D-57971B683EBB}" type="presOf" srcId="{F77A0CCB-B591-45B9-A76C-79201B3513FD}" destId="{93A055FF-7912-4934-89BE-5B21DBE2A7C0}" srcOrd="0" destOrd="1" presId="urn:microsoft.com/office/officeart/2005/8/layout/vList5"/>
    <dgm:cxn modelId="{1818769B-1410-41DF-9671-4C3A3C6D6038}" type="presOf" srcId="{13943DAB-A9B1-47EA-9FD2-FEFDBA54E695}" destId="{1BD90088-727D-403B-B236-31E4BBE8027E}" srcOrd="0" destOrd="3" presId="urn:microsoft.com/office/officeart/2005/8/layout/vList5"/>
    <dgm:cxn modelId="{986D9CA5-723F-4AC4-B768-A227D308735B}" type="presOf" srcId="{392DDED6-A7BD-47D1-86C9-8C25463F1D8F}" destId="{8865A8FE-9177-4FE9-B0FD-F123D37AC428}" srcOrd="0" destOrd="0" presId="urn:microsoft.com/office/officeart/2005/8/layout/vList5"/>
    <dgm:cxn modelId="{B2D598AF-218F-48B9-8FF8-EBD3DB1CE74D}" type="presOf" srcId="{0C9F9E00-215C-4387-88E1-A022C1A85487}" destId="{93A055FF-7912-4934-89BE-5B21DBE2A7C0}" srcOrd="0" destOrd="0" presId="urn:microsoft.com/office/officeart/2005/8/layout/vList5"/>
    <dgm:cxn modelId="{20427EC9-6F58-4FF7-A836-35DD9CB4F7A1}" type="presOf" srcId="{BAE46037-AB00-4844-B2EB-71A2D1A36296}" destId="{6CB47C9A-A5B2-4D44-80BA-FAB018C90F18}" srcOrd="0" destOrd="0" presId="urn:microsoft.com/office/officeart/2005/8/layout/vList5"/>
    <dgm:cxn modelId="{A52654CF-9F28-42A6-9C33-72C4C0A00D0D}" srcId="{392DDED6-A7BD-47D1-86C9-8C25463F1D8F}" destId="{F77A0CCB-B591-45B9-A76C-79201B3513FD}" srcOrd="1" destOrd="0" parTransId="{48D6AFE6-48A7-4C79-817A-3926EB4A324B}" sibTransId="{7C3BBA42-3762-4B76-AAF1-7ED69D73EBCC}"/>
    <dgm:cxn modelId="{8D9F7BD0-D172-4A30-B14E-3BD083766A54}" srcId="{BAE46037-AB00-4844-B2EB-71A2D1A36296}" destId="{13943DAB-A9B1-47EA-9FD2-FEFDBA54E695}" srcOrd="3" destOrd="0" parTransId="{2F3A9C3B-2121-48C8-963A-298258AD14B3}" sibTransId="{8A86AC15-5D98-4D44-A93F-A588B86E7DAC}"/>
    <dgm:cxn modelId="{D91759E2-7A66-45AC-BF4E-D8627DC681FA}" srcId="{BAE46037-AB00-4844-B2EB-71A2D1A36296}" destId="{EB4C2020-F37B-4207-8A60-3163B59674BA}" srcOrd="2" destOrd="0" parTransId="{D8C11583-171A-4AE6-B1DE-639943226A16}" sibTransId="{4016542B-6A71-497C-B985-B7570D7BE92C}"/>
    <dgm:cxn modelId="{654A9EF9-BBDC-421F-84A1-92C04D871E3E}" type="presOf" srcId="{991FD616-89C5-4B2D-9FF3-1EB6CAA1DF53}" destId="{148D0BD1-CC87-4938-A764-FC000B4AB247}" srcOrd="0" destOrd="0" presId="urn:microsoft.com/office/officeart/2005/8/layout/vList5"/>
    <dgm:cxn modelId="{78219582-26B8-4BF7-A31D-02339C3A7095}" type="presParOf" srcId="{148D0BD1-CC87-4938-A764-FC000B4AB247}" destId="{D2F7AC19-E8FD-454F-9102-9D1F60AF44CE}" srcOrd="0" destOrd="0" presId="urn:microsoft.com/office/officeart/2005/8/layout/vList5"/>
    <dgm:cxn modelId="{E7BC0892-1E9E-490A-9CD9-2AB17E9D63CD}" type="presParOf" srcId="{D2F7AC19-E8FD-454F-9102-9D1F60AF44CE}" destId="{8865A8FE-9177-4FE9-B0FD-F123D37AC428}" srcOrd="0" destOrd="0" presId="urn:microsoft.com/office/officeart/2005/8/layout/vList5"/>
    <dgm:cxn modelId="{38DFF2F4-73F9-451F-BE4D-190FF6BD52C8}" type="presParOf" srcId="{D2F7AC19-E8FD-454F-9102-9D1F60AF44CE}" destId="{93A055FF-7912-4934-89BE-5B21DBE2A7C0}" srcOrd="1" destOrd="0" presId="urn:microsoft.com/office/officeart/2005/8/layout/vList5"/>
    <dgm:cxn modelId="{CFF0898C-4DE9-4C9F-B0B7-01217933F899}" type="presParOf" srcId="{148D0BD1-CC87-4938-A764-FC000B4AB247}" destId="{C8767EF6-CE99-46DC-A540-5E6A28E5243D}" srcOrd="1" destOrd="0" presId="urn:microsoft.com/office/officeart/2005/8/layout/vList5"/>
    <dgm:cxn modelId="{31F896FB-3ABE-4D7E-A8EC-2A83A7FA169A}" type="presParOf" srcId="{148D0BD1-CC87-4938-A764-FC000B4AB247}" destId="{40881143-F74A-4F2C-ABDA-C06766EEA0A3}" srcOrd="2" destOrd="0" presId="urn:microsoft.com/office/officeart/2005/8/layout/vList5"/>
    <dgm:cxn modelId="{66C2E482-B031-453B-8617-A66B233B141E}" type="presParOf" srcId="{40881143-F74A-4F2C-ABDA-C06766EEA0A3}" destId="{6CB47C9A-A5B2-4D44-80BA-FAB018C90F18}" srcOrd="0" destOrd="0" presId="urn:microsoft.com/office/officeart/2005/8/layout/vList5"/>
    <dgm:cxn modelId="{4A5BD7B1-CA68-45B5-9DD9-45B978CB137E}" type="presParOf" srcId="{40881143-F74A-4F2C-ABDA-C06766EEA0A3}" destId="{1BD90088-727D-403B-B236-31E4BBE8027E}" srcOrd="1" destOrd="0" presId="urn:microsoft.com/office/officeart/2005/8/layout/vList5"/>
    <dgm:cxn modelId="{C0389435-3B2D-488A-8E7D-57B45E7C5C0D}" type="presParOf" srcId="{148D0BD1-CC87-4938-A764-FC000B4AB247}" destId="{69F473EB-9E86-42C1-82D0-D5E0A3190E36}" srcOrd="3" destOrd="0" presId="urn:microsoft.com/office/officeart/2005/8/layout/vList5"/>
    <dgm:cxn modelId="{B881C9C7-99E2-4697-9D8F-68BD3DB0251A}" type="presParOf" srcId="{148D0BD1-CC87-4938-A764-FC000B4AB247}" destId="{2F721E8F-20A5-405B-97AB-4E4498A2DB5D}" srcOrd="4" destOrd="0" presId="urn:microsoft.com/office/officeart/2005/8/layout/vList5"/>
    <dgm:cxn modelId="{03E157A5-49E8-48CA-B0EB-FDE39602C10F}" type="presParOf" srcId="{2F721E8F-20A5-405B-97AB-4E4498A2DB5D}" destId="{2672C221-DE69-4473-BB6C-5B897DA641C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552F6EC-417A-4850-805D-774C8FE435BA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31C7126-8824-4D77-A7B7-22CCE6819038}">
      <dgm:prSet custT="1"/>
      <dgm:spPr/>
      <dgm:t>
        <a:bodyPr/>
        <a:lstStyle/>
        <a:p>
          <a:r>
            <a:rPr lang="en-US" sz="3200" dirty="0"/>
            <a:t>How to identify a privacy breach</a:t>
          </a:r>
        </a:p>
      </dgm:t>
    </dgm:pt>
    <dgm:pt modelId="{4C0EC804-D0BE-4B0E-A5C7-C9AEB1D3673E}" type="parTrans" cxnId="{EA9C940A-EA15-44C3-A9E0-A8B18D4B2669}">
      <dgm:prSet/>
      <dgm:spPr/>
      <dgm:t>
        <a:bodyPr/>
        <a:lstStyle/>
        <a:p>
          <a:endParaRPr lang="en-US"/>
        </a:p>
      </dgm:t>
    </dgm:pt>
    <dgm:pt modelId="{EB4E228B-52DC-4CD8-9D1C-7D274AE9F892}" type="sibTrans" cxnId="{EA9C940A-EA15-44C3-A9E0-A8B18D4B2669}">
      <dgm:prSet/>
      <dgm:spPr/>
      <dgm:t>
        <a:bodyPr/>
        <a:lstStyle/>
        <a:p>
          <a:endParaRPr lang="en-US"/>
        </a:p>
      </dgm:t>
    </dgm:pt>
    <dgm:pt modelId="{09A2D97A-3DA7-4B46-BE8A-55DA2DC1033D}">
      <dgm:prSet custT="1"/>
      <dgm:spPr/>
      <dgm:t>
        <a:bodyPr/>
        <a:lstStyle/>
        <a:p>
          <a:r>
            <a:rPr lang="en-US" sz="2400" dirty="0"/>
            <a:t>PHI is stolen or lost </a:t>
          </a:r>
        </a:p>
      </dgm:t>
    </dgm:pt>
    <dgm:pt modelId="{88C48417-0D21-4CCA-9CAA-F33AD7AF28AA}" type="parTrans" cxnId="{CB2DB19E-6267-4C29-84AE-2294859CEF00}">
      <dgm:prSet/>
      <dgm:spPr/>
      <dgm:t>
        <a:bodyPr/>
        <a:lstStyle/>
        <a:p>
          <a:endParaRPr lang="en-US"/>
        </a:p>
      </dgm:t>
    </dgm:pt>
    <dgm:pt modelId="{EF0035F7-6578-4B1E-863A-A3AE7555E6CA}" type="sibTrans" cxnId="{CB2DB19E-6267-4C29-84AE-2294859CEF00}">
      <dgm:prSet/>
      <dgm:spPr/>
      <dgm:t>
        <a:bodyPr/>
        <a:lstStyle/>
        <a:p>
          <a:endParaRPr lang="en-US"/>
        </a:p>
      </dgm:t>
    </dgm:pt>
    <dgm:pt modelId="{FB4A7FD8-AAEE-4BEC-9615-2C8A33B58598}">
      <dgm:prSet custT="1"/>
      <dgm:spPr/>
      <dgm:t>
        <a:bodyPr/>
        <a:lstStyle/>
        <a:p>
          <a:r>
            <a:rPr lang="en-US" sz="2400" dirty="0"/>
            <a:t>PHI is used, disclosed or destroyed without authorization</a:t>
          </a:r>
        </a:p>
      </dgm:t>
    </dgm:pt>
    <dgm:pt modelId="{914B3B4A-CEB4-4A2F-92C0-A6A62A1C2FCF}" type="parTrans" cxnId="{2687F777-3BC6-4539-830E-D3DEBA6BE167}">
      <dgm:prSet/>
      <dgm:spPr/>
      <dgm:t>
        <a:bodyPr/>
        <a:lstStyle/>
        <a:p>
          <a:endParaRPr lang="en-US"/>
        </a:p>
      </dgm:t>
    </dgm:pt>
    <dgm:pt modelId="{90416944-E5C4-48BF-91C0-86F4DF7882C8}" type="sibTrans" cxnId="{2687F777-3BC6-4539-830E-D3DEBA6BE167}">
      <dgm:prSet/>
      <dgm:spPr/>
      <dgm:t>
        <a:bodyPr/>
        <a:lstStyle/>
        <a:p>
          <a:endParaRPr lang="en-US"/>
        </a:p>
      </dgm:t>
    </dgm:pt>
    <dgm:pt modelId="{E71C50CC-7AEC-4C0C-9975-C96950CD589F}">
      <dgm:prSet/>
      <dgm:spPr/>
      <dgm:t>
        <a:bodyPr/>
        <a:lstStyle/>
        <a:p>
          <a:r>
            <a:rPr lang="en-US" dirty="0"/>
            <a:t>**Consult with ATIP team and/or Quality &amp; Patient Safety Coordinator, for support if you think a breach may have occurred.</a:t>
          </a:r>
        </a:p>
      </dgm:t>
    </dgm:pt>
    <dgm:pt modelId="{B3C6EC7B-0480-48F6-AC82-8C28B504B239}" type="parTrans" cxnId="{BCE56BE1-3D76-47C9-94CB-F4EACC5712C1}">
      <dgm:prSet/>
      <dgm:spPr/>
      <dgm:t>
        <a:bodyPr/>
        <a:lstStyle/>
        <a:p>
          <a:endParaRPr lang="en-US"/>
        </a:p>
      </dgm:t>
    </dgm:pt>
    <dgm:pt modelId="{175BB21B-8AA4-4532-AF2D-B89AF82E46AA}" type="sibTrans" cxnId="{BCE56BE1-3D76-47C9-94CB-F4EACC5712C1}">
      <dgm:prSet/>
      <dgm:spPr/>
      <dgm:t>
        <a:bodyPr/>
        <a:lstStyle/>
        <a:p>
          <a:endParaRPr lang="en-US"/>
        </a:p>
      </dgm:t>
    </dgm:pt>
    <dgm:pt modelId="{28A21827-10AB-4F7E-B178-15756C68DBF6}">
      <dgm:prSet custT="1"/>
      <dgm:spPr/>
      <dgm:t>
        <a:bodyPr/>
        <a:lstStyle/>
        <a:p>
          <a:r>
            <a:rPr lang="en-US" sz="2400" dirty="0"/>
            <a:t>PHI is accessed without a “need to know” </a:t>
          </a:r>
        </a:p>
      </dgm:t>
    </dgm:pt>
    <dgm:pt modelId="{A61F2885-80EC-4CD5-9314-0F336BB5605C}" type="parTrans" cxnId="{55629D47-F93A-4AF8-8A88-F7FC06680023}">
      <dgm:prSet/>
      <dgm:spPr/>
      <dgm:t>
        <a:bodyPr/>
        <a:lstStyle/>
        <a:p>
          <a:endParaRPr lang="en-US"/>
        </a:p>
      </dgm:t>
    </dgm:pt>
    <dgm:pt modelId="{F62A4A85-19EE-4F81-8B92-91E4D9CC99A9}" type="sibTrans" cxnId="{55629D47-F93A-4AF8-8A88-F7FC06680023}">
      <dgm:prSet/>
      <dgm:spPr/>
      <dgm:t>
        <a:bodyPr/>
        <a:lstStyle/>
        <a:p>
          <a:endParaRPr lang="en-US"/>
        </a:p>
      </dgm:t>
    </dgm:pt>
    <dgm:pt modelId="{8E9427C5-891A-4183-8F0D-7363831256C8}" type="pres">
      <dgm:prSet presAssocID="{D552F6EC-417A-4850-805D-774C8FE435BA}" presName="outerComposite" presStyleCnt="0">
        <dgm:presLayoutVars>
          <dgm:chMax val="5"/>
          <dgm:dir/>
          <dgm:resizeHandles val="exact"/>
        </dgm:presLayoutVars>
      </dgm:prSet>
      <dgm:spPr/>
    </dgm:pt>
    <dgm:pt modelId="{7E4787FE-5B80-4291-AC0B-63C54F6B8B43}" type="pres">
      <dgm:prSet presAssocID="{D552F6EC-417A-4850-805D-774C8FE435BA}" presName="dummyMaxCanvas" presStyleCnt="0">
        <dgm:presLayoutVars/>
      </dgm:prSet>
      <dgm:spPr/>
    </dgm:pt>
    <dgm:pt modelId="{0FF87542-F626-43D9-A658-209B78AD8FBF}" type="pres">
      <dgm:prSet presAssocID="{D552F6EC-417A-4850-805D-774C8FE435BA}" presName="TwoNodes_1" presStyleLbl="node1" presStyleIdx="0" presStyleCnt="2">
        <dgm:presLayoutVars>
          <dgm:bulletEnabled val="1"/>
        </dgm:presLayoutVars>
      </dgm:prSet>
      <dgm:spPr/>
    </dgm:pt>
    <dgm:pt modelId="{924CFB05-6CBB-48C1-8C56-65A6586A4415}" type="pres">
      <dgm:prSet presAssocID="{D552F6EC-417A-4850-805D-774C8FE435BA}" presName="TwoNodes_2" presStyleLbl="node1" presStyleIdx="1" presStyleCnt="2" custScaleX="105943">
        <dgm:presLayoutVars>
          <dgm:bulletEnabled val="1"/>
        </dgm:presLayoutVars>
      </dgm:prSet>
      <dgm:spPr/>
    </dgm:pt>
    <dgm:pt modelId="{B1717EA1-8EFF-49C3-A055-0BB658E7875D}" type="pres">
      <dgm:prSet presAssocID="{D552F6EC-417A-4850-805D-774C8FE435BA}" presName="TwoConn_1-2" presStyleLbl="fgAccFollowNode1" presStyleIdx="0" presStyleCnt="1">
        <dgm:presLayoutVars>
          <dgm:bulletEnabled val="1"/>
        </dgm:presLayoutVars>
      </dgm:prSet>
      <dgm:spPr/>
    </dgm:pt>
    <dgm:pt modelId="{B272106D-3A4E-4B16-950F-B38864321139}" type="pres">
      <dgm:prSet presAssocID="{D552F6EC-417A-4850-805D-774C8FE435BA}" presName="TwoNodes_1_text" presStyleLbl="node1" presStyleIdx="1" presStyleCnt="2">
        <dgm:presLayoutVars>
          <dgm:bulletEnabled val="1"/>
        </dgm:presLayoutVars>
      </dgm:prSet>
      <dgm:spPr/>
    </dgm:pt>
    <dgm:pt modelId="{1E312FD5-653D-4174-8E1B-A99BD08499D1}" type="pres">
      <dgm:prSet presAssocID="{D552F6EC-417A-4850-805D-774C8FE435BA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F5CDC202-8793-45E8-89B1-C2FD63CDB0AE}" type="presOf" srcId="{28A21827-10AB-4F7E-B178-15756C68DBF6}" destId="{0FF87542-F626-43D9-A658-209B78AD8FBF}" srcOrd="0" destOrd="2" presId="urn:microsoft.com/office/officeart/2005/8/layout/vProcess5"/>
    <dgm:cxn modelId="{EA9C940A-EA15-44C3-A9E0-A8B18D4B2669}" srcId="{D552F6EC-417A-4850-805D-774C8FE435BA}" destId="{931C7126-8824-4D77-A7B7-22CCE6819038}" srcOrd="0" destOrd="0" parTransId="{4C0EC804-D0BE-4B0E-A5C7-C9AEB1D3673E}" sibTransId="{EB4E228B-52DC-4CD8-9D1C-7D274AE9F892}"/>
    <dgm:cxn modelId="{3B8D5B0B-92BD-4F3A-97B3-3E8BC6ED29EA}" type="presOf" srcId="{931C7126-8824-4D77-A7B7-22CCE6819038}" destId="{B272106D-3A4E-4B16-950F-B38864321139}" srcOrd="1" destOrd="0" presId="urn:microsoft.com/office/officeart/2005/8/layout/vProcess5"/>
    <dgm:cxn modelId="{3F519C5B-783F-40D9-920F-9011915586E2}" type="presOf" srcId="{EB4E228B-52DC-4CD8-9D1C-7D274AE9F892}" destId="{B1717EA1-8EFF-49C3-A055-0BB658E7875D}" srcOrd="0" destOrd="0" presId="urn:microsoft.com/office/officeart/2005/8/layout/vProcess5"/>
    <dgm:cxn modelId="{6A5E075E-199E-4960-A3E5-3A6B026294E5}" type="presOf" srcId="{E71C50CC-7AEC-4C0C-9975-C96950CD589F}" destId="{924CFB05-6CBB-48C1-8C56-65A6586A4415}" srcOrd="0" destOrd="0" presId="urn:microsoft.com/office/officeart/2005/8/layout/vProcess5"/>
    <dgm:cxn modelId="{55629D47-F93A-4AF8-8A88-F7FC06680023}" srcId="{931C7126-8824-4D77-A7B7-22CCE6819038}" destId="{28A21827-10AB-4F7E-B178-15756C68DBF6}" srcOrd="1" destOrd="0" parTransId="{A61F2885-80EC-4CD5-9314-0F336BB5605C}" sibTransId="{F62A4A85-19EE-4F81-8B92-91E4D9CC99A9}"/>
    <dgm:cxn modelId="{2687F777-3BC6-4539-830E-D3DEBA6BE167}" srcId="{931C7126-8824-4D77-A7B7-22CCE6819038}" destId="{FB4A7FD8-AAEE-4BEC-9615-2C8A33B58598}" srcOrd="2" destOrd="0" parTransId="{914B3B4A-CEB4-4A2F-92C0-A6A62A1C2FCF}" sibTransId="{90416944-E5C4-48BF-91C0-86F4DF7882C8}"/>
    <dgm:cxn modelId="{EF440D88-5D3F-4435-9742-C6D0FC67CE1B}" type="presOf" srcId="{E71C50CC-7AEC-4C0C-9975-C96950CD589F}" destId="{1E312FD5-653D-4174-8E1B-A99BD08499D1}" srcOrd="1" destOrd="0" presId="urn:microsoft.com/office/officeart/2005/8/layout/vProcess5"/>
    <dgm:cxn modelId="{65D82094-3728-4946-B7CE-F3F4E5D52D95}" type="presOf" srcId="{931C7126-8824-4D77-A7B7-22CCE6819038}" destId="{0FF87542-F626-43D9-A658-209B78AD8FBF}" srcOrd="0" destOrd="0" presId="urn:microsoft.com/office/officeart/2005/8/layout/vProcess5"/>
    <dgm:cxn modelId="{1BBDEF95-ED1E-4C16-AE6D-2EF4617E8DD5}" type="presOf" srcId="{09A2D97A-3DA7-4B46-BE8A-55DA2DC1033D}" destId="{0FF87542-F626-43D9-A658-209B78AD8FBF}" srcOrd="0" destOrd="1" presId="urn:microsoft.com/office/officeart/2005/8/layout/vProcess5"/>
    <dgm:cxn modelId="{CB2DB19E-6267-4C29-84AE-2294859CEF00}" srcId="{931C7126-8824-4D77-A7B7-22CCE6819038}" destId="{09A2D97A-3DA7-4B46-BE8A-55DA2DC1033D}" srcOrd="0" destOrd="0" parTransId="{88C48417-0D21-4CCA-9CAA-F33AD7AF28AA}" sibTransId="{EF0035F7-6578-4B1E-863A-A3AE7555E6CA}"/>
    <dgm:cxn modelId="{417635A2-2A5F-4281-B64C-A0AA15B2BF97}" type="presOf" srcId="{FB4A7FD8-AAEE-4BEC-9615-2C8A33B58598}" destId="{B272106D-3A4E-4B16-950F-B38864321139}" srcOrd="1" destOrd="3" presId="urn:microsoft.com/office/officeart/2005/8/layout/vProcess5"/>
    <dgm:cxn modelId="{3097A3AC-F9D5-4A71-9F9C-ACEA77C32715}" type="presOf" srcId="{FB4A7FD8-AAEE-4BEC-9615-2C8A33B58598}" destId="{0FF87542-F626-43D9-A658-209B78AD8FBF}" srcOrd="0" destOrd="3" presId="urn:microsoft.com/office/officeart/2005/8/layout/vProcess5"/>
    <dgm:cxn modelId="{8672EADA-1241-432C-B134-13C0DAAE0B1D}" type="presOf" srcId="{09A2D97A-3DA7-4B46-BE8A-55DA2DC1033D}" destId="{B272106D-3A4E-4B16-950F-B38864321139}" srcOrd="1" destOrd="1" presId="urn:microsoft.com/office/officeart/2005/8/layout/vProcess5"/>
    <dgm:cxn modelId="{BCE56BE1-3D76-47C9-94CB-F4EACC5712C1}" srcId="{D552F6EC-417A-4850-805D-774C8FE435BA}" destId="{E71C50CC-7AEC-4C0C-9975-C96950CD589F}" srcOrd="1" destOrd="0" parTransId="{B3C6EC7B-0480-48F6-AC82-8C28B504B239}" sibTransId="{175BB21B-8AA4-4532-AF2D-B89AF82E46AA}"/>
    <dgm:cxn modelId="{229AD9E1-425A-4D40-95A1-F9F51500098A}" type="presOf" srcId="{28A21827-10AB-4F7E-B178-15756C68DBF6}" destId="{B272106D-3A4E-4B16-950F-B38864321139}" srcOrd="1" destOrd="2" presId="urn:microsoft.com/office/officeart/2005/8/layout/vProcess5"/>
    <dgm:cxn modelId="{34BE03EB-821F-4882-A68A-767175A27319}" type="presOf" srcId="{D552F6EC-417A-4850-805D-774C8FE435BA}" destId="{8E9427C5-891A-4183-8F0D-7363831256C8}" srcOrd="0" destOrd="0" presId="urn:microsoft.com/office/officeart/2005/8/layout/vProcess5"/>
    <dgm:cxn modelId="{A9AA62FF-9C25-428D-ADF7-397C56FEACBC}" type="presParOf" srcId="{8E9427C5-891A-4183-8F0D-7363831256C8}" destId="{7E4787FE-5B80-4291-AC0B-63C54F6B8B43}" srcOrd="0" destOrd="0" presId="urn:microsoft.com/office/officeart/2005/8/layout/vProcess5"/>
    <dgm:cxn modelId="{3CA8BC54-89FC-47D0-845F-CAC70FC5816A}" type="presParOf" srcId="{8E9427C5-891A-4183-8F0D-7363831256C8}" destId="{0FF87542-F626-43D9-A658-209B78AD8FBF}" srcOrd="1" destOrd="0" presId="urn:microsoft.com/office/officeart/2005/8/layout/vProcess5"/>
    <dgm:cxn modelId="{6F97AE41-B325-42C3-B63F-03A61FD4E78C}" type="presParOf" srcId="{8E9427C5-891A-4183-8F0D-7363831256C8}" destId="{924CFB05-6CBB-48C1-8C56-65A6586A4415}" srcOrd="2" destOrd="0" presId="urn:microsoft.com/office/officeart/2005/8/layout/vProcess5"/>
    <dgm:cxn modelId="{DB294141-7BBF-4C9E-8291-4904C57CB6B8}" type="presParOf" srcId="{8E9427C5-891A-4183-8F0D-7363831256C8}" destId="{B1717EA1-8EFF-49C3-A055-0BB658E7875D}" srcOrd="3" destOrd="0" presId="urn:microsoft.com/office/officeart/2005/8/layout/vProcess5"/>
    <dgm:cxn modelId="{205CC3E9-872E-4599-AA8B-6B6E3335CB0D}" type="presParOf" srcId="{8E9427C5-891A-4183-8F0D-7363831256C8}" destId="{B272106D-3A4E-4B16-950F-B38864321139}" srcOrd="4" destOrd="0" presId="urn:microsoft.com/office/officeart/2005/8/layout/vProcess5"/>
    <dgm:cxn modelId="{61962E7C-3397-46EE-8ADC-F84524D55974}" type="presParOf" srcId="{8E9427C5-891A-4183-8F0D-7363831256C8}" destId="{1E312FD5-653D-4174-8E1B-A99BD08499D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5CFE9A-0711-49F8-976F-FE4B68F55328}" type="doc">
      <dgm:prSet loTypeId="urn:microsoft.com/office/officeart/2016/7/layout/VerticalDownArrowProcess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23B3B0F-613A-4065-B125-4D2500BB8608}">
      <dgm:prSet/>
      <dgm:spPr/>
      <dgm:t>
        <a:bodyPr/>
        <a:lstStyle/>
        <a:p>
          <a:r>
            <a:rPr lang="en-US" b="1"/>
            <a:t>1. Containment and preliminary assessment</a:t>
          </a:r>
          <a:endParaRPr lang="en-US"/>
        </a:p>
      </dgm:t>
    </dgm:pt>
    <dgm:pt modelId="{37D96EB9-0167-4387-AC73-910BEDC18F55}" type="parTrans" cxnId="{2B62FBBC-EE4B-4C45-8974-DF3C26B87EDD}">
      <dgm:prSet/>
      <dgm:spPr/>
      <dgm:t>
        <a:bodyPr/>
        <a:lstStyle/>
        <a:p>
          <a:endParaRPr lang="en-US"/>
        </a:p>
      </dgm:t>
    </dgm:pt>
    <dgm:pt modelId="{F1712CCC-CE5E-4AFF-AD5F-7B75D125922E}" type="sibTrans" cxnId="{2B62FBBC-EE4B-4C45-8974-DF3C26B87EDD}">
      <dgm:prSet/>
      <dgm:spPr/>
      <dgm:t>
        <a:bodyPr/>
        <a:lstStyle/>
        <a:p>
          <a:endParaRPr lang="en-US"/>
        </a:p>
      </dgm:t>
    </dgm:pt>
    <dgm:pt modelId="{B7C2A1C6-6B16-4196-B7EE-2F74FC539454}">
      <dgm:prSet custT="1"/>
      <dgm:spPr/>
      <dgm:t>
        <a:bodyPr/>
        <a:lstStyle/>
        <a:p>
          <a:r>
            <a:rPr lang="en-US" sz="2800" dirty="0"/>
            <a:t>Contain it!</a:t>
          </a:r>
        </a:p>
      </dgm:t>
    </dgm:pt>
    <dgm:pt modelId="{ADB200BB-0E3E-4866-82E5-90651E9BE0A6}" type="parTrans" cxnId="{E3741928-26A3-47A4-B335-B95BE2631C7B}">
      <dgm:prSet/>
      <dgm:spPr/>
      <dgm:t>
        <a:bodyPr/>
        <a:lstStyle/>
        <a:p>
          <a:endParaRPr lang="en-US"/>
        </a:p>
      </dgm:t>
    </dgm:pt>
    <dgm:pt modelId="{3B9C5E65-217C-4458-A687-C60B5E1ECFF8}" type="sibTrans" cxnId="{E3741928-26A3-47A4-B335-B95BE2631C7B}">
      <dgm:prSet/>
      <dgm:spPr/>
      <dgm:t>
        <a:bodyPr/>
        <a:lstStyle/>
        <a:p>
          <a:endParaRPr lang="en-US"/>
        </a:p>
      </dgm:t>
    </dgm:pt>
    <dgm:pt modelId="{B4B9F32A-A94E-4B58-AABC-2D9CADF75D6B}">
      <dgm:prSet custT="1"/>
      <dgm:spPr/>
      <dgm:t>
        <a:bodyPr/>
        <a:lstStyle/>
        <a:p>
          <a:r>
            <a:rPr lang="en-US" sz="2800" dirty="0"/>
            <a:t>Report incident in PSMS</a:t>
          </a:r>
        </a:p>
      </dgm:t>
    </dgm:pt>
    <dgm:pt modelId="{84CF9055-A79F-4B4D-8AAE-E43B9B73D44F}" type="parTrans" cxnId="{49D26641-9C9D-47FC-953E-FE280B037396}">
      <dgm:prSet/>
      <dgm:spPr/>
      <dgm:t>
        <a:bodyPr/>
        <a:lstStyle/>
        <a:p>
          <a:endParaRPr lang="en-US"/>
        </a:p>
      </dgm:t>
    </dgm:pt>
    <dgm:pt modelId="{798E8A4C-C673-4BEB-BE23-DE5819E04596}" type="sibTrans" cxnId="{49D26641-9C9D-47FC-953E-FE280B037396}">
      <dgm:prSet/>
      <dgm:spPr/>
      <dgm:t>
        <a:bodyPr/>
        <a:lstStyle/>
        <a:p>
          <a:endParaRPr lang="en-US"/>
        </a:p>
      </dgm:t>
    </dgm:pt>
    <dgm:pt modelId="{AC8BB820-1315-4019-BD31-47113CDDEB7F}">
      <dgm:prSet/>
      <dgm:spPr/>
      <dgm:t>
        <a:bodyPr/>
        <a:lstStyle/>
        <a:p>
          <a:r>
            <a:rPr lang="en-US" b="1"/>
            <a:t>2. Notification and reporting </a:t>
          </a:r>
          <a:endParaRPr lang="en-US"/>
        </a:p>
      </dgm:t>
    </dgm:pt>
    <dgm:pt modelId="{A7601523-8333-4E44-A9C8-A118CC49C8DD}" type="parTrans" cxnId="{032BB9C3-254D-4C25-9A10-7ECAA7E0A030}">
      <dgm:prSet/>
      <dgm:spPr/>
      <dgm:t>
        <a:bodyPr/>
        <a:lstStyle/>
        <a:p>
          <a:endParaRPr lang="en-US"/>
        </a:p>
      </dgm:t>
    </dgm:pt>
    <dgm:pt modelId="{60412BA4-C8C6-44E8-9CBB-762558F15887}" type="sibTrans" cxnId="{032BB9C3-254D-4C25-9A10-7ECAA7E0A030}">
      <dgm:prSet/>
      <dgm:spPr/>
      <dgm:t>
        <a:bodyPr/>
        <a:lstStyle/>
        <a:p>
          <a:endParaRPr lang="en-US"/>
        </a:p>
      </dgm:t>
    </dgm:pt>
    <dgm:pt modelId="{574E0208-6012-41A8-A0F0-E6BE80A449A6}">
      <dgm:prSet/>
      <dgm:spPr/>
      <dgm:t>
        <a:bodyPr/>
        <a:lstStyle/>
        <a:p>
          <a:r>
            <a:rPr lang="en-US" dirty="0"/>
            <a:t>ATIP team determines disclosure requirements as per the HIA &amp; notifies the Information &amp; Privacy Commissioner, if required.</a:t>
          </a:r>
        </a:p>
        <a:p>
          <a:r>
            <a:rPr lang="en-US" dirty="0"/>
            <a:t>ATIP team &amp; Quality Patient Safety team support the program area, with disclosure to the affected individual(s) if required and/or recommended. </a:t>
          </a:r>
        </a:p>
      </dgm:t>
    </dgm:pt>
    <dgm:pt modelId="{2A7B6B46-C1B5-4BAC-8D61-37A5CD8D3219}" type="parTrans" cxnId="{DE656E76-7B40-46A4-AB0D-4AD158451CAF}">
      <dgm:prSet/>
      <dgm:spPr/>
      <dgm:t>
        <a:bodyPr/>
        <a:lstStyle/>
        <a:p>
          <a:endParaRPr lang="en-US"/>
        </a:p>
      </dgm:t>
    </dgm:pt>
    <dgm:pt modelId="{868E86F4-201C-4868-9B3F-AD7679D6C9C6}" type="sibTrans" cxnId="{DE656E76-7B40-46A4-AB0D-4AD158451CAF}">
      <dgm:prSet/>
      <dgm:spPr/>
      <dgm:t>
        <a:bodyPr/>
        <a:lstStyle/>
        <a:p>
          <a:endParaRPr lang="en-US"/>
        </a:p>
      </dgm:t>
    </dgm:pt>
    <dgm:pt modelId="{7BF65367-FE72-418B-BD97-276D7D2A83A5}" type="pres">
      <dgm:prSet presAssocID="{D85CFE9A-0711-49F8-976F-FE4B68F55328}" presName="Name0" presStyleCnt="0">
        <dgm:presLayoutVars>
          <dgm:dir/>
          <dgm:animLvl val="lvl"/>
          <dgm:resizeHandles val="exact"/>
        </dgm:presLayoutVars>
      </dgm:prSet>
      <dgm:spPr/>
    </dgm:pt>
    <dgm:pt modelId="{3F6EF8FF-BC8E-4F38-9E67-E346C580745A}" type="pres">
      <dgm:prSet presAssocID="{AC8BB820-1315-4019-BD31-47113CDDEB7F}" presName="boxAndChildren" presStyleCnt="0"/>
      <dgm:spPr/>
    </dgm:pt>
    <dgm:pt modelId="{AE89A0BD-3F35-4BC2-9AFC-1BEC8287D40C}" type="pres">
      <dgm:prSet presAssocID="{AC8BB820-1315-4019-BD31-47113CDDEB7F}" presName="parentTextBox" presStyleLbl="alignNode1" presStyleIdx="0" presStyleCnt="2"/>
      <dgm:spPr/>
    </dgm:pt>
    <dgm:pt modelId="{3586FAE2-564A-461A-8C9C-27835BD0A857}" type="pres">
      <dgm:prSet presAssocID="{AC8BB820-1315-4019-BD31-47113CDDEB7F}" presName="descendantBox" presStyleLbl="bgAccFollowNode1" presStyleIdx="0" presStyleCnt="2"/>
      <dgm:spPr/>
    </dgm:pt>
    <dgm:pt modelId="{ABAFF513-A326-41B3-BB20-FD64BC3DD393}" type="pres">
      <dgm:prSet presAssocID="{F1712CCC-CE5E-4AFF-AD5F-7B75D125922E}" presName="sp" presStyleCnt="0"/>
      <dgm:spPr/>
    </dgm:pt>
    <dgm:pt modelId="{7EEFDC18-D834-4F7C-BCA7-629BBCBD8B67}" type="pres">
      <dgm:prSet presAssocID="{A23B3B0F-613A-4065-B125-4D2500BB8608}" presName="arrowAndChildren" presStyleCnt="0"/>
      <dgm:spPr/>
    </dgm:pt>
    <dgm:pt modelId="{3E9863EE-F1A7-4EBF-B6DB-EEDE24317826}" type="pres">
      <dgm:prSet presAssocID="{A23B3B0F-613A-4065-B125-4D2500BB8608}" presName="parentTextArrow" presStyleLbl="node1" presStyleIdx="0" presStyleCnt="0"/>
      <dgm:spPr/>
    </dgm:pt>
    <dgm:pt modelId="{BC0E52D2-A89D-4C0F-A1BD-DD09BEAF6ED4}" type="pres">
      <dgm:prSet presAssocID="{A23B3B0F-613A-4065-B125-4D2500BB8608}" presName="arrow" presStyleLbl="alignNode1" presStyleIdx="1" presStyleCnt="2"/>
      <dgm:spPr/>
    </dgm:pt>
    <dgm:pt modelId="{A3EDB1DE-5DAA-4FE5-9D58-9DDD31CD79BA}" type="pres">
      <dgm:prSet presAssocID="{A23B3B0F-613A-4065-B125-4D2500BB8608}" presName="descendantArrow" presStyleLbl="bgAccFollowNode1" presStyleIdx="1" presStyleCnt="2"/>
      <dgm:spPr/>
    </dgm:pt>
  </dgm:ptLst>
  <dgm:cxnLst>
    <dgm:cxn modelId="{B73D431D-7CD0-4647-B155-B42B482C2A90}" type="presOf" srcId="{B7C2A1C6-6B16-4196-B7EE-2F74FC539454}" destId="{A3EDB1DE-5DAA-4FE5-9D58-9DDD31CD79BA}" srcOrd="0" destOrd="0" presId="urn:microsoft.com/office/officeart/2016/7/layout/VerticalDownArrowProcess"/>
    <dgm:cxn modelId="{7920B726-EBFB-4247-AB2E-15AA4DC9F648}" type="presOf" srcId="{A23B3B0F-613A-4065-B125-4D2500BB8608}" destId="{3E9863EE-F1A7-4EBF-B6DB-EEDE24317826}" srcOrd="0" destOrd="0" presId="urn:microsoft.com/office/officeart/2016/7/layout/VerticalDownArrowProcess"/>
    <dgm:cxn modelId="{E3741928-26A3-47A4-B335-B95BE2631C7B}" srcId="{A23B3B0F-613A-4065-B125-4D2500BB8608}" destId="{B7C2A1C6-6B16-4196-B7EE-2F74FC539454}" srcOrd="0" destOrd="0" parTransId="{ADB200BB-0E3E-4866-82E5-90651E9BE0A6}" sibTransId="{3B9C5E65-217C-4458-A687-C60B5E1ECFF8}"/>
    <dgm:cxn modelId="{49D26641-9C9D-47FC-953E-FE280B037396}" srcId="{A23B3B0F-613A-4065-B125-4D2500BB8608}" destId="{B4B9F32A-A94E-4B58-AABC-2D9CADF75D6B}" srcOrd="1" destOrd="0" parTransId="{84CF9055-A79F-4B4D-8AAE-E43B9B73D44F}" sibTransId="{798E8A4C-C673-4BEB-BE23-DE5819E04596}"/>
    <dgm:cxn modelId="{DE656E76-7B40-46A4-AB0D-4AD158451CAF}" srcId="{AC8BB820-1315-4019-BD31-47113CDDEB7F}" destId="{574E0208-6012-41A8-A0F0-E6BE80A449A6}" srcOrd="0" destOrd="0" parTransId="{2A7B6B46-C1B5-4BAC-8D61-37A5CD8D3219}" sibTransId="{868E86F4-201C-4868-9B3F-AD7679D6C9C6}"/>
    <dgm:cxn modelId="{F5691F57-6DD7-4EC1-B0CE-2CCE8B539A7E}" type="presOf" srcId="{A23B3B0F-613A-4065-B125-4D2500BB8608}" destId="{BC0E52D2-A89D-4C0F-A1BD-DD09BEAF6ED4}" srcOrd="1" destOrd="0" presId="urn:microsoft.com/office/officeart/2016/7/layout/VerticalDownArrowProcess"/>
    <dgm:cxn modelId="{DD1E3C99-8291-4BFC-974A-A161E6367629}" type="presOf" srcId="{D85CFE9A-0711-49F8-976F-FE4B68F55328}" destId="{7BF65367-FE72-418B-BD97-276D7D2A83A5}" srcOrd="0" destOrd="0" presId="urn:microsoft.com/office/officeart/2016/7/layout/VerticalDownArrowProcess"/>
    <dgm:cxn modelId="{2B62FBBC-EE4B-4C45-8974-DF3C26B87EDD}" srcId="{D85CFE9A-0711-49F8-976F-FE4B68F55328}" destId="{A23B3B0F-613A-4065-B125-4D2500BB8608}" srcOrd="0" destOrd="0" parTransId="{37D96EB9-0167-4387-AC73-910BEDC18F55}" sibTransId="{F1712CCC-CE5E-4AFF-AD5F-7B75D125922E}"/>
    <dgm:cxn modelId="{EC9BC7BD-9F86-4BCD-B4E1-B6F7AD8B76B8}" type="presOf" srcId="{AC8BB820-1315-4019-BD31-47113CDDEB7F}" destId="{AE89A0BD-3F35-4BC2-9AFC-1BEC8287D40C}" srcOrd="0" destOrd="0" presId="urn:microsoft.com/office/officeart/2016/7/layout/VerticalDownArrowProcess"/>
    <dgm:cxn modelId="{032BB9C3-254D-4C25-9A10-7ECAA7E0A030}" srcId="{D85CFE9A-0711-49F8-976F-FE4B68F55328}" destId="{AC8BB820-1315-4019-BD31-47113CDDEB7F}" srcOrd="1" destOrd="0" parTransId="{A7601523-8333-4E44-A9C8-A118CC49C8DD}" sibTransId="{60412BA4-C8C6-44E8-9CBB-762558F15887}"/>
    <dgm:cxn modelId="{72D417D8-E56F-422A-B318-46BCCBDCA1B9}" type="presOf" srcId="{B4B9F32A-A94E-4B58-AABC-2D9CADF75D6B}" destId="{A3EDB1DE-5DAA-4FE5-9D58-9DDD31CD79BA}" srcOrd="0" destOrd="1" presId="urn:microsoft.com/office/officeart/2016/7/layout/VerticalDownArrowProcess"/>
    <dgm:cxn modelId="{F87D99FB-84CF-4FA7-AA52-9F77BA006621}" type="presOf" srcId="{574E0208-6012-41A8-A0F0-E6BE80A449A6}" destId="{3586FAE2-564A-461A-8C9C-27835BD0A857}" srcOrd="0" destOrd="0" presId="urn:microsoft.com/office/officeart/2016/7/layout/VerticalDownArrowProcess"/>
    <dgm:cxn modelId="{FF2913EA-423D-40F6-BE27-C131F8EE5D7C}" type="presParOf" srcId="{7BF65367-FE72-418B-BD97-276D7D2A83A5}" destId="{3F6EF8FF-BC8E-4F38-9E67-E346C580745A}" srcOrd="0" destOrd="0" presId="urn:microsoft.com/office/officeart/2016/7/layout/VerticalDownArrowProcess"/>
    <dgm:cxn modelId="{5E0666A2-8FC8-4368-A18C-D6DEC95E0F12}" type="presParOf" srcId="{3F6EF8FF-BC8E-4F38-9E67-E346C580745A}" destId="{AE89A0BD-3F35-4BC2-9AFC-1BEC8287D40C}" srcOrd="0" destOrd="0" presId="urn:microsoft.com/office/officeart/2016/7/layout/VerticalDownArrowProcess"/>
    <dgm:cxn modelId="{B8A6F895-81E3-436A-BC4D-981ADD84E174}" type="presParOf" srcId="{3F6EF8FF-BC8E-4F38-9E67-E346C580745A}" destId="{3586FAE2-564A-461A-8C9C-27835BD0A857}" srcOrd="1" destOrd="0" presId="urn:microsoft.com/office/officeart/2016/7/layout/VerticalDownArrowProcess"/>
    <dgm:cxn modelId="{C03267B4-3408-4875-A175-0B8D23F7A9BE}" type="presParOf" srcId="{7BF65367-FE72-418B-BD97-276D7D2A83A5}" destId="{ABAFF513-A326-41B3-BB20-FD64BC3DD393}" srcOrd="1" destOrd="0" presId="urn:microsoft.com/office/officeart/2016/7/layout/VerticalDownArrowProcess"/>
    <dgm:cxn modelId="{5AB5131C-ED40-467D-8005-7E83AF84CE1A}" type="presParOf" srcId="{7BF65367-FE72-418B-BD97-276D7D2A83A5}" destId="{7EEFDC18-D834-4F7C-BCA7-629BBCBD8B67}" srcOrd="2" destOrd="0" presId="urn:microsoft.com/office/officeart/2016/7/layout/VerticalDownArrowProcess"/>
    <dgm:cxn modelId="{062E7458-00AD-422A-B5F2-CE475D305A4F}" type="presParOf" srcId="{7EEFDC18-D834-4F7C-BCA7-629BBCBD8B67}" destId="{3E9863EE-F1A7-4EBF-B6DB-EEDE24317826}" srcOrd="0" destOrd="0" presId="urn:microsoft.com/office/officeart/2016/7/layout/VerticalDownArrowProcess"/>
    <dgm:cxn modelId="{EBB6E1C9-8DA6-4261-8B23-57B06D891EE6}" type="presParOf" srcId="{7EEFDC18-D834-4F7C-BCA7-629BBCBD8B67}" destId="{BC0E52D2-A89D-4C0F-A1BD-DD09BEAF6ED4}" srcOrd="1" destOrd="0" presId="urn:microsoft.com/office/officeart/2016/7/layout/VerticalDownArrowProcess"/>
    <dgm:cxn modelId="{68843737-3C3B-40E4-B12E-8984520351EF}" type="presParOf" srcId="{7EEFDC18-D834-4F7C-BCA7-629BBCBD8B67}" destId="{A3EDB1DE-5DAA-4FE5-9D58-9DDD31CD79BA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1F6492-EC89-4C12-94B2-5CF5C3D7AE78}">
      <dsp:nvSpPr>
        <dsp:cNvPr id="0" name=""/>
        <dsp:cNvSpPr/>
      </dsp:nvSpPr>
      <dsp:spPr>
        <a:xfrm>
          <a:off x="5681" y="147032"/>
          <a:ext cx="1885580" cy="9427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Review</a:t>
          </a:r>
        </a:p>
      </dsp:txBody>
      <dsp:txXfrm>
        <a:off x="33294" y="174645"/>
        <a:ext cx="1830354" cy="887564"/>
      </dsp:txXfrm>
    </dsp:sp>
    <dsp:sp modelId="{813DD5E5-D049-4F04-8823-B91D0B01E025}">
      <dsp:nvSpPr>
        <dsp:cNvPr id="0" name=""/>
        <dsp:cNvSpPr/>
      </dsp:nvSpPr>
      <dsp:spPr>
        <a:xfrm>
          <a:off x="1891261" y="599527"/>
          <a:ext cx="754232" cy="37799"/>
        </a:xfrm>
        <a:custGeom>
          <a:avLst/>
          <a:gdLst/>
          <a:ahLst/>
          <a:cxnLst/>
          <a:rect l="0" t="0" r="0" b="0"/>
          <a:pathLst>
            <a:path>
              <a:moveTo>
                <a:pt x="0" y="18899"/>
              </a:moveTo>
              <a:lnTo>
                <a:pt x="754232" y="18899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49521" y="599571"/>
        <a:ext cx="37711" cy="37711"/>
      </dsp:txXfrm>
    </dsp:sp>
    <dsp:sp modelId="{7E80CA05-5FBB-4038-BB40-F5585957BBB2}">
      <dsp:nvSpPr>
        <dsp:cNvPr id="0" name=""/>
        <dsp:cNvSpPr/>
      </dsp:nvSpPr>
      <dsp:spPr>
        <a:xfrm>
          <a:off x="2645493" y="147032"/>
          <a:ext cx="2937413" cy="9427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important privacy basics</a:t>
          </a:r>
        </a:p>
      </dsp:txBody>
      <dsp:txXfrm>
        <a:off x="2673106" y="174645"/>
        <a:ext cx="2882187" cy="887564"/>
      </dsp:txXfrm>
    </dsp:sp>
    <dsp:sp modelId="{BA53AA4E-F2AE-454E-B40B-C14871974210}">
      <dsp:nvSpPr>
        <dsp:cNvPr id="0" name=""/>
        <dsp:cNvSpPr/>
      </dsp:nvSpPr>
      <dsp:spPr>
        <a:xfrm>
          <a:off x="5681" y="1231241"/>
          <a:ext cx="1885580" cy="9427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Review</a:t>
          </a:r>
        </a:p>
      </dsp:txBody>
      <dsp:txXfrm>
        <a:off x="33294" y="1258854"/>
        <a:ext cx="1830354" cy="887564"/>
      </dsp:txXfrm>
    </dsp:sp>
    <dsp:sp modelId="{DF28C0B6-BF4A-436C-A438-A28856F5549C}">
      <dsp:nvSpPr>
        <dsp:cNvPr id="0" name=""/>
        <dsp:cNvSpPr/>
      </dsp:nvSpPr>
      <dsp:spPr>
        <a:xfrm rot="21557400">
          <a:off x="1891231" y="1678871"/>
          <a:ext cx="785178" cy="37799"/>
        </a:xfrm>
        <a:custGeom>
          <a:avLst/>
          <a:gdLst/>
          <a:ahLst/>
          <a:cxnLst/>
          <a:rect l="0" t="0" r="0" b="0"/>
          <a:pathLst>
            <a:path>
              <a:moveTo>
                <a:pt x="0" y="18899"/>
              </a:moveTo>
              <a:lnTo>
                <a:pt x="785178" y="18899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64191" y="1678141"/>
        <a:ext cx="39258" cy="39258"/>
      </dsp:txXfrm>
    </dsp:sp>
    <dsp:sp modelId="{966B642E-9B1C-4FD2-B08C-19901DEECF91}">
      <dsp:nvSpPr>
        <dsp:cNvPr id="0" name=""/>
        <dsp:cNvSpPr/>
      </dsp:nvSpPr>
      <dsp:spPr>
        <a:xfrm>
          <a:off x="2676379" y="1221511"/>
          <a:ext cx="2913164" cy="9427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you can do in your role to protect privacy</a:t>
          </a:r>
        </a:p>
      </dsp:txBody>
      <dsp:txXfrm>
        <a:off x="2703992" y="1249124"/>
        <a:ext cx="2857938" cy="887564"/>
      </dsp:txXfrm>
    </dsp:sp>
    <dsp:sp modelId="{EADAD765-0AD8-403D-89B8-02FC3EB95D91}">
      <dsp:nvSpPr>
        <dsp:cNvPr id="0" name=""/>
        <dsp:cNvSpPr/>
      </dsp:nvSpPr>
      <dsp:spPr>
        <a:xfrm>
          <a:off x="5681" y="2315449"/>
          <a:ext cx="1885580" cy="9427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Review</a:t>
          </a:r>
        </a:p>
      </dsp:txBody>
      <dsp:txXfrm>
        <a:off x="33294" y="2343062"/>
        <a:ext cx="1830354" cy="887564"/>
      </dsp:txXfrm>
    </dsp:sp>
    <dsp:sp modelId="{A0F7FE87-B15E-474A-925F-696D75ED5067}">
      <dsp:nvSpPr>
        <dsp:cNvPr id="0" name=""/>
        <dsp:cNvSpPr/>
      </dsp:nvSpPr>
      <dsp:spPr>
        <a:xfrm>
          <a:off x="1891261" y="2767944"/>
          <a:ext cx="754232" cy="37799"/>
        </a:xfrm>
        <a:custGeom>
          <a:avLst/>
          <a:gdLst/>
          <a:ahLst/>
          <a:cxnLst/>
          <a:rect l="0" t="0" r="0" b="0"/>
          <a:pathLst>
            <a:path>
              <a:moveTo>
                <a:pt x="0" y="18899"/>
              </a:moveTo>
              <a:lnTo>
                <a:pt x="754232" y="18899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49521" y="2767989"/>
        <a:ext cx="37711" cy="37711"/>
      </dsp:txXfrm>
    </dsp:sp>
    <dsp:sp modelId="{24A9F565-82F5-4989-9766-67EDA26C2F8F}">
      <dsp:nvSpPr>
        <dsp:cNvPr id="0" name=""/>
        <dsp:cNvSpPr/>
      </dsp:nvSpPr>
      <dsp:spPr>
        <a:xfrm>
          <a:off x="2645493" y="2315449"/>
          <a:ext cx="2991341" cy="9427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to do when things go wrong</a:t>
          </a:r>
        </a:p>
      </dsp:txBody>
      <dsp:txXfrm>
        <a:off x="2673106" y="2343062"/>
        <a:ext cx="2936115" cy="887564"/>
      </dsp:txXfrm>
    </dsp:sp>
    <dsp:sp modelId="{029DD0F9-CAE7-4717-8535-B1CBE360F0BD}">
      <dsp:nvSpPr>
        <dsp:cNvPr id="0" name=""/>
        <dsp:cNvSpPr/>
      </dsp:nvSpPr>
      <dsp:spPr>
        <a:xfrm>
          <a:off x="5681" y="3399658"/>
          <a:ext cx="1885580" cy="9427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Review</a:t>
          </a:r>
        </a:p>
      </dsp:txBody>
      <dsp:txXfrm>
        <a:off x="33294" y="3427271"/>
        <a:ext cx="1830354" cy="887564"/>
      </dsp:txXfrm>
    </dsp:sp>
    <dsp:sp modelId="{C7B7A3C8-8566-4866-BA76-06B6B5EECFF9}">
      <dsp:nvSpPr>
        <dsp:cNvPr id="0" name=""/>
        <dsp:cNvSpPr/>
      </dsp:nvSpPr>
      <dsp:spPr>
        <a:xfrm>
          <a:off x="1891261" y="3852153"/>
          <a:ext cx="764099" cy="37799"/>
        </a:xfrm>
        <a:custGeom>
          <a:avLst/>
          <a:gdLst/>
          <a:ahLst/>
          <a:cxnLst/>
          <a:rect l="0" t="0" r="0" b="0"/>
          <a:pathLst>
            <a:path>
              <a:moveTo>
                <a:pt x="0" y="18899"/>
              </a:moveTo>
              <a:lnTo>
                <a:pt x="764099" y="18899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54208" y="3851950"/>
        <a:ext cx="38204" cy="38204"/>
      </dsp:txXfrm>
    </dsp:sp>
    <dsp:sp modelId="{C8A0F27B-DF30-4D57-91B8-054653E0E634}">
      <dsp:nvSpPr>
        <dsp:cNvPr id="0" name=""/>
        <dsp:cNvSpPr/>
      </dsp:nvSpPr>
      <dsp:spPr>
        <a:xfrm>
          <a:off x="2655360" y="3399658"/>
          <a:ext cx="2987155" cy="94279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ways </a:t>
          </a:r>
          <a:r>
            <a:rPr lang="en-US" sz="1800" kern="1200" dirty="0"/>
            <a:t>to help prevent privacy incidents from occurring</a:t>
          </a:r>
        </a:p>
      </dsp:txBody>
      <dsp:txXfrm>
        <a:off x="2682973" y="3427271"/>
        <a:ext cx="2931929" cy="8875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9A0BD-3F35-4BC2-9AFC-1BEC8287D40C}">
      <dsp:nvSpPr>
        <dsp:cNvPr id="0" name=""/>
        <dsp:cNvSpPr/>
      </dsp:nvSpPr>
      <dsp:spPr>
        <a:xfrm>
          <a:off x="0" y="2519539"/>
          <a:ext cx="2628900" cy="21425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42240" rIns="186967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4. Remediation and prevention</a:t>
          </a:r>
          <a:endParaRPr lang="en-US" sz="2000" kern="1200" dirty="0"/>
        </a:p>
      </dsp:txBody>
      <dsp:txXfrm>
        <a:off x="0" y="2519539"/>
        <a:ext cx="2628900" cy="2142544"/>
      </dsp:txXfrm>
    </dsp:sp>
    <dsp:sp modelId="{3586FAE2-564A-461A-8C9C-27835BD0A857}">
      <dsp:nvSpPr>
        <dsp:cNvPr id="0" name=""/>
        <dsp:cNvSpPr/>
      </dsp:nvSpPr>
      <dsp:spPr>
        <a:xfrm>
          <a:off x="2628900" y="2522922"/>
          <a:ext cx="7886700" cy="213577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28600" rIns="159980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 we need new or enhanced safeguards?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Disciplinary action? (HR will determine disciplinary action)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Findings of the investigation are shared with affected individual(s) and Commissioner.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Prevention of breaches and having privacy by design in our programs &amp; projects is key… try to be proactive before a breach occurs! </a:t>
          </a:r>
          <a:endParaRPr lang="en-US" sz="1800" kern="1200" dirty="0"/>
        </a:p>
      </dsp:txBody>
      <dsp:txXfrm>
        <a:off x="2628900" y="2522922"/>
        <a:ext cx="7886700" cy="2135779"/>
      </dsp:txXfrm>
    </dsp:sp>
    <dsp:sp modelId="{BC0E52D2-A89D-4C0F-A1BD-DD09BEAF6ED4}">
      <dsp:nvSpPr>
        <dsp:cNvPr id="0" name=""/>
        <dsp:cNvSpPr/>
      </dsp:nvSpPr>
      <dsp:spPr>
        <a:xfrm rot="10800000">
          <a:off x="0" y="2301"/>
          <a:ext cx="2628900" cy="253589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accent2">
              <a:hueOff val="6366461"/>
              <a:satOff val="10800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28016" rIns="186967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3. Investigation- Manager is responsible, with guidance from the ATIP Team and others as appropriate.</a:t>
          </a:r>
          <a:endParaRPr lang="en-US" sz="1400" kern="1200" dirty="0"/>
        </a:p>
      </dsp:txBody>
      <dsp:txXfrm rot="-10800000">
        <a:off x="0" y="2301"/>
        <a:ext cx="2628900" cy="1648329"/>
      </dsp:txXfrm>
    </dsp:sp>
    <dsp:sp modelId="{A3EDB1DE-5DAA-4FE5-9D58-9DDD31CD79BA}">
      <dsp:nvSpPr>
        <dsp:cNvPr id="0" name=""/>
        <dsp:cNvSpPr/>
      </dsp:nvSpPr>
      <dsp:spPr>
        <a:xfrm>
          <a:off x="2628900" y="49643"/>
          <a:ext cx="7886700" cy="1581609"/>
        </a:xfrm>
        <a:prstGeom prst="rect">
          <a:avLst/>
        </a:prstGeom>
        <a:solidFill>
          <a:schemeClr val="accent2">
            <a:tint val="40000"/>
            <a:alpha val="90000"/>
            <a:hueOff val="6276057"/>
            <a:satOff val="9776"/>
            <a:lumOff val="56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276057"/>
              <a:satOff val="9776"/>
              <a:lumOff val="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54000" rIns="15998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 dirty="0"/>
            <a:t>Confirm facts, </a:t>
          </a:r>
          <a:endParaRPr lang="en-US" sz="16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 dirty="0"/>
            <a:t>Conduct auditing, if appropriate</a:t>
          </a:r>
          <a:endParaRPr lang="en-US" sz="16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 dirty="0"/>
            <a:t>Identify failed safeguards,</a:t>
          </a:r>
          <a:endParaRPr lang="en-US" sz="16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 dirty="0"/>
            <a:t>Identify intentional breach vs. accidental, etc</a:t>
          </a:r>
          <a:r>
            <a:rPr lang="en-US" sz="1600" kern="1200" dirty="0"/>
            <a:t>.</a:t>
          </a:r>
        </a:p>
      </dsp:txBody>
      <dsp:txXfrm>
        <a:off x="2628900" y="49643"/>
        <a:ext cx="7886700" cy="158160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C9300-CD15-4032-A3C3-F237DE2C8543}">
      <dsp:nvSpPr>
        <dsp:cNvPr id="0" name=""/>
        <dsp:cNvSpPr/>
      </dsp:nvSpPr>
      <dsp:spPr>
        <a:xfrm>
          <a:off x="891905" y="1573"/>
          <a:ext cx="2906269" cy="17437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Privacy is an individual’s legal right to control their PHI </a:t>
          </a:r>
        </a:p>
      </dsp:txBody>
      <dsp:txXfrm>
        <a:off x="891905" y="1573"/>
        <a:ext cx="2906269" cy="1743761"/>
      </dsp:txXfrm>
    </dsp:sp>
    <dsp:sp modelId="{9051AE31-48E5-404E-A17F-61AE0BF45ABA}">
      <dsp:nvSpPr>
        <dsp:cNvPr id="0" name=""/>
        <dsp:cNvSpPr/>
      </dsp:nvSpPr>
      <dsp:spPr>
        <a:xfrm>
          <a:off x="4088802" y="1573"/>
          <a:ext cx="2906269" cy="174376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Follow the “Need-to-know” rule</a:t>
          </a:r>
        </a:p>
      </dsp:txBody>
      <dsp:txXfrm>
        <a:off x="4088802" y="1573"/>
        <a:ext cx="2906269" cy="1743761"/>
      </dsp:txXfrm>
    </dsp:sp>
    <dsp:sp modelId="{F0651DD1-B671-4728-A7A8-15141CEC6390}">
      <dsp:nvSpPr>
        <dsp:cNvPr id="0" name=""/>
        <dsp:cNvSpPr/>
      </dsp:nvSpPr>
      <dsp:spPr>
        <a:xfrm>
          <a:off x="7285698" y="1573"/>
          <a:ext cx="2906269" cy="17437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Collect, Use and Disclose the </a:t>
          </a:r>
          <a:r>
            <a:rPr lang="en-US" sz="2200" b="1" kern="1200" dirty="0"/>
            <a:t>minimum </a:t>
          </a:r>
          <a:r>
            <a:rPr lang="en-US" sz="2200" kern="1200" dirty="0"/>
            <a:t>amount of PHI </a:t>
          </a:r>
        </a:p>
      </dsp:txBody>
      <dsp:txXfrm>
        <a:off x="7285698" y="1573"/>
        <a:ext cx="2906269" cy="1743761"/>
      </dsp:txXfrm>
    </dsp:sp>
    <dsp:sp modelId="{38B1F80D-BCFF-42B7-A4DC-7BD4F64ECFE3}">
      <dsp:nvSpPr>
        <dsp:cNvPr id="0" name=""/>
        <dsp:cNvSpPr/>
      </dsp:nvSpPr>
      <dsp:spPr>
        <a:xfrm>
          <a:off x="891905" y="2035962"/>
          <a:ext cx="2906269" cy="174376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Report breaches (suspected and confirmed) - PSMS</a:t>
          </a:r>
        </a:p>
      </dsp:txBody>
      <dsp:txXfrm>
        <a:off x="891905" y="2035962"/>
        <a:ext cx="2906269" cy="1743761"/>
      </dsp:txXfrm>
    </dsp:sp>
    <dsp:sp modelId="{62041CBE-4CAA-46D3-81E8-E846DD1C4860}">
      <dsp:nvSpPr>
        <dsp:cNvPr id="0" name=""/>
        <dsp:cNvSpPr/>
      </dsp:nvSpPr>
      <dsp:spPr>
        <a:xfrm>
          <a:off x="4088802" y="2035962"/>
          <a:ext cx="2906269" cy="174376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Protect PHI in your care</a:t>
          </a:r>
        </a:p>
      </dsp:txBody>
      <dsp:txXfrm>
        <a:off x="4088802" y="2035962"/>
        <a:ext cx="2906269" cy="1743761"/>
      </dsp:txXfrm>
    </dsp:sp>
    <dsp:sp modelId="{F6408A2E-0FD8-41A4-B737-CCF1868A2CFE}">
      <dsp:nvSpPr>
        <dsp:cNvPr id="0" name=""/>
        <dsp:cNvSpPr/>
      </dsp:nvSpPr>
      <dsp:spPr>
        <a:xfrm>
          <a:off x="7285698" y="2035962"/>
          <a:ext cx="2906269" cy="17437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Know where to get more information and support related privacy and information access</a:t>
          </a:r>
        </a:p>
      </dsp:txBody>
      <dsp:txXfrm>
        <a:off x="7285698" y="2035962"/>
        <a:ext cx="2906269" cy="17437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D1912-F5BC-4074-84C9-A29171FEB74B}">
      <dsp:nvSpPr>
        <dsp:cNvPr id="0" name=""/>
        <dsp:cNvSpPr/>
      </dsp:nvSpPr>
      <dsp:spPr>
        <a:xfrm>
          <a:off x="1266" y="115146"/>
          <a:ext cx="4446816" cy="2823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DC934-6B90-461C-B537-87363F0DCFE1}">
      <dsp:nvSpPr>
        <dsp:cNvPr id="0" name=""/>
        <dsp:cNvSpPr/>
      </dsp:nvSpPr>
      <dsp:spPr>
        <a:xfrm>
          <a:off x="495357" y="584532"/>
          <a:ext cx="4446816" cy="28237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600" b="1" u="sng" kern="1200" dirty="0"/>
            <a:t>Privacy:</a:t>
          </a:r>
          <a:r>
            <a:rPr lang="en-CA" sz="2600" b="0" u="none" kern="1200" dirty="0"/>
            <a:t> a</a:t>
          </a:r>
          <a:r>
            <a:rPr lang="en-US" sz="2600" b="0" u="none" kern="1200" dirty="0"/>
            <a:t> </a:t>
          </a:r>
          <a:r>
            <a:rPr lang="en-US" sz="2600" kern="1200" dirty="0"/>
            <a:t>person’s </a:t>
          </a:r>
          <a:r>
            <a:rPr lang="en-US" sz="2600" b="1" kern="1200" dirty="0"/>
            <a:t>right</a:t>
          </a:r>
          <a:r>
            <a:rPr lang="en-US" sz="2600" kern="1200" dirty="0"/>
            <a:t> to be free from intrusion, a person’s </a:t>
          </a:r>
          <a:r>
            <a:rPr lang="en-US" sz="2600" b="1" kern="1200" dirty="0"/>
            <a:t>right</a:t>
          </a:r>
          <a:r>
            <a:rPr lang="en-US" sz="2600" kern="1200" dirty="0"/>
            <a:t> to control when, how and to what extent information about them is communicated to others</a:t>
          </a:r>
        </a:p>
      </dsp:txBody>
      <dsp:txXfrm>
        <a:off x="578061" y="667236"/>
        <a:ext cx="4281408" cy="2658320"/>
      </dsp:txXfrm>
    </dsp:sp>
    <dsp:sp modelId="{84054476-7B57-4C92-B340-F8A3592322BA}">
      <dsp:nvSpPr>
        <dsp:cNvPr id="0" name=""/>
        <dsp:cNvSpPr/>
      </dsp:nvSpPr>
      <dsp:spPr>
        <a:xfrm>
          <a:off x="5436265" y="115146"/>
          <a:ext cx="4446816" cy="2823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5C74C-AEC6-4462-8B17-6553F1FB6935}">
      <dsp:nvSpPr>
        <dsp:cNvPr id="0" name=""/>
        <dsp:cNvSpPr/>
      </dsp:nvSpPr>
      <dsp:spPr>
        <a:xfrm>
          <a:off x="5930356" y="584532"/>
          <a:ext cx="4446816" cy="28237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u="sng" kern="1200" dirty="0"/>
            <a:t>Confidentiality:</a:t>
          </a:r>
          <a:r>
            <a:rPr lang="en-US" sz="2600" b="1" u="none" kern="1200" dirty="0"/>
            <a:t> </a:t>
          </a:r>
          <a:r>
            <a:rPr lang="en-US" sz="2600" kern="1200" dirty="0"/>
            <a:t>the </a:t>
          </a:r>
          <a:r>
            <a:rPr lang="en-US" sz="2600" b="1" kern="1200" dirty="0"/>
            <a:t>obligation</a:t>
          </a:r>
          <a:r>
            <a:rPr lang="en-US" sz="2600" kern="1200" dirty="0"/>
            <a:t> of one person to preserve the secrecy of another’s personal information</a:t>
          </a:r>
        </a:p>
      </dsp:txBody>
      <dsp:txXfrm>
        <a:off x="6013060" y="667236"/>
        <a:ext cx="4281408" cy="2658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BC64F-7FC4-4548-83F1-E6B998B7BC90}">
      <dsp:nvSpPr>
        <dsp:cNvPr id="0" name=""/>
        <dsp:cNvSpPr/>
      </dsp:nvSpPr>
      <dsp:spPr>
        <a:xfrm>
          <a:off x="0" y="350920"/>
          <a:ext cx="9469120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921E1-C992-4ED0-9938-4657D71DC40E}">
      <dsp:nvSpPr>
        <dsp:cNvPr id="0" name=""/>
        <dsp:cNvSpPr/>
      </dsp:nvSpPr>
      <dsp:spPr>
        <a:xfrm>
          <a:off x="473456" y="144280"/>
          <a:ext cx="6628384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37" tIns="0" rIns="25053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Accountability </a:t>
          </a:r>
        </a:p>
      </dsp:txBody>
      <dsp:txXfrm>
        <a:off x="493631" y="164455"/>
        <a:ext cx="6588034" cy="372930"/>
      </dsp:txXfrm>
    </dsp:sp>
    <dsp:sp modelId="{C0C485BD-08A6-4B09-A1FE-F85CBD8657A4}">
      <dsp:nvSpPr>
        <dsp:cNvPr id="0" name=""/>
        <dsp:cNvSpPr/>
      </dsp:nvSpPr>
      <dsp:spPr>
        <a:xfrm>
          <a:off x="0" y="985960"/>
          <a:ext cx="9469120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475FA-1B6E-44A3-BA67-7CDFF9B4A44F}">
      <dsp:nvSpPr>
        <dsp:cNvPr id="0" name=""/>
        <dsp:cNvSpPr/>
      </dsp:nvSpPr>
      <dsp:spPr>
        <a:xfrm>
          <a:off x="473456" y="779320"/>
          <a:ext cx="6628384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37" tIns="0" rIns="25053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Identify Purpose </a:t>
          </a:r>
        </a:p>
      </dsp:txBody>
      <dsp:txXfrm>
        <a:off x="493631" y="799495"/>
        <a:ext cx="6588034" cy="372930"/>
      </dsp:txXfrm>
    </dsp:sp>
    <dsp:sp modelId="{08ADFA3E-CE2A-43EA-9FE2-512B77F86EF3}">
      <dsp:nvSpPr>
        <dsp:cNvPr id="0" name=""/>
        <dsp:cNvSpPr/>
      </dsp:nvSpPr>
      <dsp:spPr>
        <a:xfrm>
          <a:off x="0" y="1621000"/>
          <a:ext cx="9469120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28227-DD45-499B-9F87-E8C836E8C445}">
      <dsp:nvSpPr>
        <dsp:cNvPr id="0" name=""/>
        <dsp:cNvSpPr/>
      </dsp:nvSpPr>
      <dsp:spPr>
        <a:xfrm>
          <a:off x="473456" y="1414360"/>
          <a:ext cx="6628384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37" tIns="0" rIns="25053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Consent </a:t>
          </a:r>
        </a:p>
      </dsp:txBody>
      <dsp:txXfrm>
        <a:off x="493631" y="1434535"/>
        <a:ext cx="6588034" cy="372930"/>
      </dsp:txXfrm>
    </dsp:sp>
    <dsp:sp modelId="{55E48443-C761-4D83-9DA6-C517188D841A}">
      <dsp:nvSpPr>
        <dsp:cNvPr id="0" name=""/>
        <dsp:cNvSpPr/>
      </dsp:nvSpPr>
      <dsp:spPr>
        <a:xfrm>
          <a:off x="0" y="2256040"/>
          <a:ext cx="9469120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CC4C6-DB13-4FC1-931E-90627986FBAD}">
      <dsp:nvSpPr>
        <dsp:cNvPr id="0" name=""/>
        <dsp:cNvSpPr/>
      </dsp:nvSpPr>
      <dsp:spPr>
        <a:xfrm>
          <a:off x="473456" y="2049400"/>
          <a:ext cx="6628384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37" tIns="0" rIns="25053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Limit Collection </a:t>
          </a:r>
        </a:p>
      </dsp:txBody>
      <dsp:txXfrm>
        <a:off x="493631" y="2069575"/>
        <a:ext cx="6588034" cy="372930"/>
      </dsp:txXfrm>
    </dsp:sp>
    <dsp:sp modelId="{9C93C18F-7CB5-41C1-991F-9F0027A70B56}">
      <dsp:nvSpPr>
        <dsp:cNvPr id="0" name=""/>
        <dsp:cNvSpPr/>
      </dsp:nvSpPr>
      <dsp:spPr>
        <a:xfrm>
          <a:off x="0" y="2891080"/>
          <a:ext cx="9469120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51EAC-4849-4773-8254-7F369569E40E}">
      <dsp:nvSpPr>
        <dsp:cNvPr id="0" name=""/>
        <dsp:cNvSpPr/>
      </dsp:nvSpPr>
      <dsp:spPr>
        <a:xfrm>
          <a:off x="473456" y="2684440"/>
          <a:ext cx="6628384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37" tIns="0" rIns="25053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Limit Use, Disclosure &amp; Retention </a:t>
          </a:r>
        </a:p>
      </dsp:txBody>
      <dsp:txXfrm>
        <a:off x="493631" y="2704615"/>
        <a:ext cx="6588034" cy="372930"/>
      </dsp:txXfrm>
    </dsp:sp>
    <dsp:sp modelId="{D051DFE0-C9B5-40A2-BE6C-9E12B0B7B6C2}">
      <dsp:nvSpPr>
        <dsp:cNvPr id="0" name=""/>
        <dsp:cNvSpPr/>
      </dsp:nvSpPr>
      <dsp:spPr>
        <a:xfrm>
          <a:off x="0" y="3526120"/>
          <a:ext cx="9469120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909" tIns="291592" rIns="73490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</dsp:txBody>
      <dsp:txXfrm>
        <a:off x="0" y="3526120"/>
        <a:ext cx="9469120" cy="352800"/>
      </dsp:txXfrm>
    </dsp:sp>
    <dsp:sp modelId="{70F8FA26-579A-417D-93D6-9615194FF85B}">
      <dsp:nvSpPr>
        <dsp:cNvPr id="0" name=""/>
        <dsp:cNvSpPr/>
      </dsp:nvSpPr>
      <dsp:spPr>
        <a:xfrm>
          <a:off x="473456" y="3319480"/>
          <a:ext cx="6628384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37" tIns="0" rIns="25053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Accuracy </a:t>
          </a:r>
        </a:p>
      </dsp:txBody>
      <dsp:txXfrm>
        <a:off x="493631" y="3339655"/>
        <a:ext cx="6588034" cy="372930"/>
      </dsp:txXfrm>
    </dsp:sp>
    <dsp:sp modelId="{D104B6D5-8DBE-4B72-A3CA-B8F276BF006C}">
      <dsp:nvSpPr>
        <dsp:cNvPr id="0" name=""/>
        <dsp:cNvSpPr/>
      </dsp:nvSpPr>
      <dsp:spPr>
        <a:xfrm>
          <a:off x="0" y="4161160"/>
          <a:ext cx="9469120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B6CE56-BF40-4816-82A3-AAFFAE4A06EF}">
      <dsp:nvSpPr>
        <dsp:cNvPr id="0" name=""/>
        <dsp:cNvSpPr/>
      </dsp:nvSpPr>
      <dsp:spPr>
        <a:xfrm>
          <a:off x="473456" y="3954520"/>
          <a:ext cx="6628384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37" tIns="0" rIns="25053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Safeguards </a:t>
          </a:r>
        </a:p>
      </dsp:txBody>
      <dsp:txXfrm>
        <a:off x="493631" y="3974695"/>
        <a:ext cx="6588034" cy="372930"/>
      </dsp:txXfrm>
    </dsp:sp>
    <dsp:sp modelId="{B054E484-EF33-42DA-B3E4-659AD394B6A0}">
      <dsp:nvSpPr>
        <dsp:cNvPr id="0" name=""/>
        <dsp:cNvSpPr/>
      </dsp:nvSpPr>
      <dsp:spPr>
        <a:xfrm>
          <a:off x="0" y="4796200"/>
          <a:ext cx="9469120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1CA3E-CC5C-4197-BC9F-84A7D5E21A19}">
      <dsp:nvSpPr>
        <dsp:cNvPr id="0" name=""/>
        <dsp:cNvSpPr/>
      </dsp:nvSpPr>
      <dsp:spPr>
        <a:xfrm>
          <a:off x="473456" y="4589560"/>
          <a:ext cx="6628384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37" tIns="0" rIns="25053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Openness </a:t>
          </a:r>
        </a:p>
      </dsp:txBody>
      <dsp:txXfrm>
        <a:off x="493631" y="4609735"/>
        <a:ext cx="6588034" cy="372930"/>
      </dsp:txXfrm>
    </dsp:sp>
    <dsp:sp modelId="{2B28035E-793E-44A2-A9FD-2ADE60A40543}">
      <dsp:nvSpPr>
        <dsp:cNvPr id="0" name=""/>
        <dsp:cNvSpPr/>
      </dsp:nvSpPr>
      <dsp:spPr>
        <a:xfrm>
          <a:off x="0" y="5431240"/>
          <a:ext cx="9469120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BAADE-3050-44B8-8C70-E30D808E9A3F}">
      <dsp:nvSpPr>
        <dsp:cNvPr id="0" name=""/>
        <dsp:cNvSpPr/>
      </dsp:nvSpPr>
      <dsp:spPr>
        <a:xfrm>
          <a:off x="473456" y="5224600"/>
          <a:ext cx="6628384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37" tIns="0" rIns="25053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Individual Access </a:t>
          </a:r>
        </a:p>
      </dsp:txBody>
      <dsp:txXfrm>
        <a:off x="493631" y="5244775"/>
        <a:ext cx="6588034" cy="372930"/>
      </dsp:txXfrm>
    </dsp:sp>
    <dsp:sp modelId="{AC7D8F33-7112-49F4-B753-0E9B640D0CC7}">
      <dsp:nvSpPr>
        <dsp:cNvPr id="0" name=""/>
        <dsp:cNvSpPr/>
      </dsp:nvSpPr>
      <dsp:spPr>
        <a:xfrm>
          <a:off x="0" y="6066279"/>
          <a:ext cx="9469120" cy="352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341EB-B9DC-411B-9F9D-D5499D900AEF}">
      <dsp:nvSpPr>
        <dsp:cNvPr id="0" name=""/>
        <dsp:cNvSpPr/>
      </dsp:nvSpPr>
      <dsp:spPr>
        <a:xfrm>
          <a:off x="473456" y="5868008"/>
          <a:ext cx="6628384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37" tIns="0" rIns="25053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Challenging Compliance </a:t>
          </a:r>
        </a:p>
      </dsp:txBody>
      <dsp:txXfrm>
        <a:off x="493631" y="5888183"/>
        <a:ext cx="6588034" cy="3729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055FF-7912-4934-89BE-5B21DBE2A7C0}">
      <dsp:nvSpPr>
        <dsp:cNvPr id="0" name=""/>
        <dsp:cNvSpPr/>
      </dsp:nvSpPr>
      <dsp:spPr>
        <a:xfrm rot="5400000">
          <a:off x="6054166" y="-1994371"/>
          <a:ext cx="2192883" cy="672998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baseline="0" dirty="0"/>
            <a:t>HPEI has a Privacy Officer.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baseline="0" dirty="0"/>
            <a:t>All Staff are responsible for protecting PHI in their custody or control.</a:t>
          </a:r>
          <a:endParaRPr lang="en-US" sz="2300" kern="1200" dirty="0"/>
        </a:p>
      </dsp:txBody>
      <dsp:txXfrm rot="-5400000">
        <a:off x="3785616" y="381227"/>
        <a:ext cx="6622936" cy="1978787"/>
      </dsp:txXfrm>
    </dsp:sp>
    <dsp:sp modelId="{8865A8FE-9177-4FE9-B0FD-F123D37AC428}">
      <dsp:nvSpPr>
        <dsp:cNvPr id="0" name=""/>
        <dsp:cNvSpPr/>
      </dsp:nvSpPr>
      <dsp:spPr>
        <a:xfrm>
          <a:off x="0" y="68"/>
          <a:ext cx="3785616" cy="27411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baseline="0"/>
            <a:t>Accountability</a:t>
          </a:r>
          <a:endParaRPr lang="en-US" sz="4000" kern="1200"/>
        </a:p>
      </dsp:txBody>
      <dsp:txXfrm>
        <a:off x="133810" y="133878"/>
        <a:ext cx="3517996" cy="2473484"/>
      </dsp:txXfrm>
    </dsp:sp>
    <dsp:sp modelId="{1BD90088-727D-403B-B236-31E4BBE8027E}">
      <dsp:nvSpPr>
        <dsp:cNvPr id="0" name=""/>
        <dsp:cNvSpPr/>
      </dsp:nvSpPr>
      <dsp:spPr>
        <a:xfrm rot="5400000">
          <a:off x="6054166" y="883789"/>
          <a:ext cx="2192883" cy="672998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baseline="0" dirty="0"/>
            <a:t>Some purposes for collection, use and disclosure of PHI by HPEI include:</a:t>
          </a:r>
          <a:endParaRPr lang="en-US" sz="2300" kern="1200" dirty="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baseline="0"/>
            <a:t>provision of care</a:t>
          </a:r>
          <a:endParaRPr lang="en-US" sz="2300" kern="1200"/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baseline="0"/>
            <a:t>planning and management of health system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i="0" kern="1200" baseline="0"/>
            <a:t>The HIA outlines other permitted purposes as well.</a:t>
          </a:r>
          <a:endParaRPr lang="en-US" sz="2300" kern="1200"/>
        </a:p>
      </dsp:txBody>
      <dsp:txXfrm rot="-5400000">
        <a:off x="3785616" y="3259387"/>
        <a:ext cx="6622936" cy="1978787"/>
      </dsp:txXfrm>
    </dsp:sp>
    <dsp:sp modelId="{6CB47C9A-A5B2-4D44-80BA-FAB018C90F18}">
      <dsp:nvSpPr>
        <dsp:cNvPr id="0" name=""/>
        <dsp:cNvSpPr/>
      </dsp:nvSpPr>
      <dsp:spPr>
        <a:xfrm>
          <a:off x="0" y="2878228"/>
          <a:ext cx="3785616" cy="27411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baseline="0"/>
            <a:t>Identifying Purpose</a:t>
          </a:r>
          <a:endParaRPr lang="en-US" sz="4000" kern="1200"/>
        </a:p>
      </dsp:txBody>
      <dsp:txXfrm>
        <a:off x="133810" y="3012038"/>
        <a:ext cx="3517996" cy="24734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055FF-7912-4934-89BE-5B21DBE2A7C0}">
      <dsp:nvSpPr>
        <dsp:cNvPr id="0" name=""/>
        <dsp:cNvSpPr/>
      </dsp:nvSpPr>
      <dsp:spPr>
        <a:xfrm rot="5400000">
          <a:off x="5810560" y="-1946833"/>
          <a:ext cx="2499821" cy="665723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n-lt"/>
            </a:rPr>
            <a:t>Consent for collection, use and/or disclosure of PHI may be required BUT can be IMPLIED or EXPRESS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>
            <a:latin typeface="+mn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n-lt"/>
            </a:rPr>
            <a:t>Substitute decision makers (SDM) can consent on behalf of others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>
            <a:latin typeface="+mn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+mn-lt"/>
            </a:rPr>
            <a:t>People can refuse or withdraw consent but there are potential impacts</a:t>
          </a:r>
        </a:p>
      </dsp:txBody>
      <dsp:txXfrm rot="-5400000">
        <a:off x="3731855" y="253903"/>
        <a:ext cx="6535201" cy="2255759"/>
      </dsp:txXfrm>
    </dsp:sp>
    <dsp:sp modelId="{8865A8FE-9177-4FE9-B0FD-F123D37AC428}">
      <dsp:nvSpPr>
        <dsp:cNvPr id="0" name=""/>
        <dsp:cNvSpPr/>
      </dsp:nvSpPr>
      <dsp:spPr>
        <a:xfrm>
          <a:off x="1866" y="68"/>
          <a:ext cx="3854634" cy="27411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</a:rPr>
            <a:t>Consent</a:t>
          </a:r>
        </a:p>
      </dsp:txBody>
      <dsp:txXfrm>
        <a:off x="135676" y="133878"/>
        <a:ext cx="3587014" cy="2473484"/>
      </dsp:txXfrm>
    </dsp:sp>
    <dsp:sp modelId="{B3826EAB-3144-441B-B5A0-A5215BAB6F0D}">
      <dsp:nvSpPr>
        <dsp:cNvPr id="0" name=""/>
        <dsp:cNvSpPr/>
      </dsp:nvSpPr>
      <dsp:spPr>
        <a:xfrm rot="5400000">
          <a:off x="5732855" y="934448"/>
          <a:ext cx="2506751" cy="6619410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Only collect, use or disclose what is necessary to serve the purpose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Collect directly from the patient, where possible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Follow the “Need to know” principle vs. “Circle of Care”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Use role-based access within electronic systems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</dsp:txBody>
      <dsp:txXfrm rot="-5400000">
        <a:off x="3676526" y="3113147"/>
        <a:ext cx="6497041" cy="2262013"/>
      </dsp:txXfrm>
    </dsp:sp>
    <dsp:sp modelId="{C0078495-3736-4E81-9480-6D0D097BEF84}">
      <dsp:nvSpPr>
        <dsp:cNvPr id="0" name=""/>
        <dsp:cNvSpPr/>
      </dsp:nvSpPr>
      <dsp:spPr>
        <a:xfrm>
          <a:off x="43659" y="2871430"/>
          <a:ext cx="3800077" cy="27411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Limiting Collection, Use,  Disclosure &amp; Retention</a:t>
          </a:r>
        </a:p>
      </dsp:txBody>
      <dsp:txXfrm>
        <a:off x="177469" y="3005240"/>
        <a:ext cx="3532457" cy="24734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055FF-7912-4934-89BE-5B21DBE2A7C0}">
      <dsp:nvSpPr>
        <dsp:cNvPr id="0" name=""/>
        <dsp:cNvSpPr/>
      </dsp:nvSpPr>
      <dsp:spPr>
        <a:xfrm rot="5400000">
          <a:off x="5911828" y="-1949767"/>
          <a:ext cx="2366033" cy="672998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HPEI must take reasonable steps to ensure accuracy of PHI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People have a right to request correction of PHI if they believe there is inaccurate information on their chart.</a:t>
          </a:r>
        </a:p>
      </dsp:txBody>
      <dsp:txXfrm rot="-5400000">
        <a:off x="3729853" y="347708"/>
        <a:ext cx="6614484" cy="2135033"/>
      </dsp:txXfrm>
    </dsp:sp>
    <dsp:sp modelId="{8865A8FE-9177-4FE9-B0FD-F123D37AC428}">
      <dsp:nvSpPr>
        <dsp:cNvPr id="0" name=""/>
        <dsp:cNvSpPr/>
      </dsp:nvSpPr>
      <dsp:spPr>
        <a:xfrm>
          <a:off x="0" y="68"/>
          <a:ext cx="3785616" cy="27411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i="0" kern="1200" baseline="0" dirty="0"/>
            <a:t>Accuracy</a:t>
          </a:r>
          <a:endParaRPr lang="en-US" sz="5200" kern="1200" dirty="0"/>
        </a:p>
      </dsp:txBody>
      <dsp:txXfrm>
        <a:off x="133810" y="133878"/>
        <a:ext cx="3517996" cy="2473484"/>
      </dsp:txXfrm>
    </dsp:sp>
    <dsp:sp modelId="{1BD90088-727D-403B-B236-31E4BBE8027E}">
      <dsp:nvSpPr>
        <dsp:cNvPr id="0" name=""/>
        <dsp:cNvSpPr/>
      </dsp:nvSpPr>
      <dsp:spPr>
        <a:xfrm rot="5400000">
          <a:off x="5998403" y="883789"/>
          <a:ext cx="2192883" cy="672998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baseline="0" dirty="0"/>
            <a:t>Technical, physical and administrative measures to protect PHI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800" b="0" i="0" kern="1200" baseline="0" dirty="0"/>
        </a:p>
      </dsp:txBody>
      <dsp:txXfrm rot="-5400000">
        <a:off x="3729853" y="3259387"/>
        <a:ext cx="6622936" cy="1978787"/>
      </dsp:txXfrm>
    </dsp:sp>
    <dsp:sp modelId="{6CB47C9A-A5B2-4D44-80BA-FAB018C90F18}">
      <dsp:nvSpPr>
        <dsp:cNvPr id="0" name=""/>
        <dsp:cNvSpPr/>
      </dsp:nvSpPr>
      <dsp:spPr>
        <a:xfrm>
          <a:off x="0" y="2878228"/>
          <a:ext cx="3785616" cy="27411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i="0" kern="1200" baseline="0" dirty="0"/>
            <a:t>Safeguards</a:t>
          </a:r>
          <a:endParaRPr lang="en-US" sz="5200" kern="1200" dirty="0"/>
        </a:p>
      </dsp:txBody>
      <dsp:txXfrm>
        <a:off x="133810" y="3012038"/>
        <a:ext cx="3517996" cy="24734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055FF-7912-4934-89BE-5B21DBE2A7C0}">
      <dsp:nvSpPr>
        <dsp:cNvPr id="0" name=""/>
        <dsp:cNvSpPr/>
      </dsp:nvSpPr>
      <dsp:spPr>
        <a:xfrm rot="5400000">
          <a:off x="6643760" y="-2569990"/>
          <a:ext cx="1664949" cy="72509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Privacy and Your Personal Health Information webpage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Posters, brochures, privacy statements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Staff should be able to explain general purpose for collection, use and disclosure of PHI</a:t>
          </a:r>
        </a:p>
      </dsp:txBody>
      <dsp:txXfrm rot="-5400000">
        <a:off x="3850751" y="304295"/>
        <a:ext cx="7169692" cy="1502397"/>
      </dsp:txXfrm>
    </dsp:sp>
    <dsp:sp modelId="{8865A8FE-9177-4FE9-B0FD-F123D37AC428}">
      <dsp:nvSpPr>
        <dsp:cNvPr id="0" name=""/>
        <dsp:cNvSpPr/>
      </dsp:nvSpPr>
      <dsp:spPr>
        <a:xfrm>
          <a:off x="893" y="3098"/>
          <a:ext cx="3927922" cy="204478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Openness</a:t>
          </a:r>
        </a:p>
      </dsp:txBody>
      <dsp:txXfrm>
        <a:off x="100711" y="102916"/>
        <a:ext cx="3728286" cy="1845153"/>
      </dsp:txXfrm>
    </dsp:sp>
    <dsp:sp modelId="{1BD90088-727D-403B-B236-31E4BBE8027E}">
      <dsp:nvSpPr>
        <dsp:cNvPr id="0" name=""/>
        <dsp:cNvSpPr/>
      </dsp:nvSpPr>
      <dsp:spPr>
        <a:xfrm rot="5400000">
          <a:off x="6562386" y="-514361"/>
          <a:ext cx="1801606" cy="7507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Right of access to PHI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Refusal of access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Process to request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Access, Disclosure &amp; Correction of PHI protocol</a:t>
          </a:r>
        </a:p>
      </dsp:txBody>
      <dsp:txXfrm rot="-5400000">
        <a:off x="3709401" y="2426571"/>
        <a:ext cx="7419631" cy="1625712"/>
      </dsp:txXfrm>
    </dsp:sp>
    <dsp:sp modelId="{6CB47C9A-A5B2-4D44-80BA-FAB018C90F18}">
      <dsp:nvSpPr>
        <dsp:cNvPr id="0" name=""/>
        <dsp:cNvSpPr/>
      </dsp:nvSpPr>
      <dsp:spPr>
        <a:xfrm>
          <a:off x="893" y="2150127"/>
          <a:ext cx="3820273" cy="204478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Individual Access</a:t>
          </a:r>
        </a:p>
      </dsp:txBody>
      <dsp:txXfrm>
        <a:off x="100711" y="2249945"/>
        <a:ext cx="3620637" cy="1845153"/>
      </dsp:txXfrm>
    </dsp:sp>
    <dsp:sp modelId="{2672C221-DE69-4473-BB6C-5B897DA641C4}">
      <dsp:nvSpPr>
        <dsp:cNvPr id="0" name=""/>
        <dsp:cNvSpPr/>
      </dsp:nvSpPr>
      <dsp:spPr>
        <a:xfrm>
          <a:off x="893" y="4297156"/>
          <a:ext cx="3902022" cy="204478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Challenging Compliance</a:t>
          </a:r>
        </a:p>
      </dsp:txBody>
      <dsp:txXfrm>
        <a:off x="100711" y="4396974"/>
        <a:ext cx="3702386" cy="18451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87542-F626-43D9-A658-209B78AD8FBF}">
      <dsp:nvSpPr>
        <dsp:cNvPr id="0" name=""/>
        <dsp:cNvSpPr/>
      </dsp:nvSpPr>
      <dsp:spPr>
        <a:xfrm>
          <a:off x="-143784" y="0"/>
          <a:ext cx="9677585" cy="22201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How to identify a privacy breach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PHI is stolen or lost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PHI is accessed without a “need to know”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PHI is used, disclosed or destroyed without authorization</a:t>
          </a:r>
        </a:p>
      </dsp:txBody>
      <dsp:txXfrm>
        <a:off x="-78758" y="65026"/>
        <a:ext cx="7382883" cy="2090101"/>
      </dsp:txXfrm>
    </dsp:sp>
    <dsp:sp modelId="{924CFB05-6CBB-48C1-8C56-65A6586A4415}">
      <dsp:nvSpPr>
        <dsp:cNvPr id="0" name=""/>
        <dsp:cNvSpPr/>
      </dsp:nvSpPr>
      <dsp:spPr>
        <a:xfrm>
          <a:off x="1276455" y="2713521"/>
          <a:ext cx="10252724" cy="2220153"/>
        </a:xfrm>
        <a:prstGeom prst="roundRect">
          <a:avLst>
            <a:gd name="adj" fmla="val 10000"/>
          </a:avLst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**Consult with ATIP team and/or Quality &amp; Patient Safety Coordinator, for support if you think a breach may have occurred.</a:t>
          </a:r>
        </a:p>
      </dsp:txBody>
      <dsp:txXfrm>
        <a:off x="1341481" y="2778547"/>
        <a:ext cx="6784504" cy="2090101"/>
      </dsp:txXfrm>
    </dsp:sp>
    <dsp:sp modelId="{B1717EA1-8EFF-49C3-A055-0BB658E7875D}">
      <dsp:nvSpPr>
        <dsp:cNvPr id="0" name=""/>
        <dsp:cNvSpPr/>
      </dsp:nvSpPr>
      <dsp:spPr>
        <a:xfrm>
          <a:off x="8090701" y="1745287"/>
          <a:ext cx="1443099" cy="14430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415398" y="1745287"/>
        <a:ext cx="793705" cy="10859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9A0BD-3F35-4BC2-9AFC-1BEC8287D40C}">
      <dsp:nvSpPr>
        <dsp:cNvPr id="0" name=""/>
        <dsp:cNvSpPr/>
      </dsp:nvSpPr>
      <dsp:spPr>
        <a:xfrm>
          <a:off x="0" y="2626263"/>
          <a:ext cx="2628900" cy="17231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84912" rIns="186967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2. Notification and reporting </a:t>
          </a:r>
          <a:endParaRPr lang="en-US" sz="2600" kern="1200"/>
        </a:p>
      </dsp:txBody>
      <dsp:txXfrm>
        <a:off x="0" y="2626263"/>
        <a:ext cx="2628900" cy="1723112"/>
      </dsp:txXfrm>
    </dsp:sp>
    <dsp:sp modelId="{3586FAE2-564A-461A-8C9C-27835BD0A857}">
      <dsp:nvSpPr>
        <dsp:cNvPr id="0" name=""/>
        <dsp:cNvSpPr/>
      </dsp:nvSpPr>
      <dsp:spPr>
        <a:xfrm>
          <a:off x="2628900" y="2626263"/>
          <a:ext cx="7886700" cy="172311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41300" rIns="159980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ATIP team determines disclosure requirements as per the HIA &amp; notifies the Information &amp; Privacy Commissioner, if required.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ATIP team &amp; Quality Patient Safety team support the program area, with disclosure to the affected individual(s) if required and/or recommended. </a:t>
          </a:r>
        </a:p>
      </dsp:txBody>
      <dsp:txXfrm>
        <a:off x="2628900" y="2626263"/>
        <a:ext cx="7886700" cy="1723112"/>
      </dsp:txXfrm>
    </dsp:sp>
    <dsp:sp modelId="{BC0E52D2-A89D-4C0F-A1BD-DD09BEAF6ED4}">
      <dsp:nvSpPr>
        <dsp:cNvPr id="0" name=""/>
        <dsp:cNvSpPr/>
      </dsp:nvSpPr>
      <dsp:spPr>
        <a:xfrm rot="10800000">
          <a:off x="0" y="1962"/>
          <a:ext cx="2628900" cy="26501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accent2">
              <a:hueOff val="6366461"/>
              <a:satOff val="10800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967" tIns="184912" rIns="186967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1. Containment and preliminary assessment</a:t>
          </a:r>
          <a:endParaRPr lang="en-US" sz="2600" kern="1200"/>
        </a:p>
      </dsp:txBody>
      <dsp:txXfrm rot="-10800000">
        <a:off x="0" y="1962"/>
        <a:ext cx="2628900" cy="1722595"/>
      </dsp:txXfrm>
    </dsp:sp>
    <dsp:sp modelId="{A3EDB1DE-5DAA-4FE5-9D58-9DDD31CD79BA}">
      <dsp:nvSpPr>
        <dsp:cNvPr id="0" name=""/>
        <dsp:cNvSpPr/>
      </dsp:nvSpPr>
      <dsp:spPr>
        <a:xfrm>
          <a:off x="2628900" y="1962"/>
          <a:ext cx="7886700" cy="1722595"/>
        </a:xfrm>
        <a:prstGeom prst="rect">
          <a:avLst/>
        </a:prstGeom>
        <a:solidFill>
          <a:schemeClr val="accent2">
            <a:tint val="40000"/>
            <a:alpha val="90000"/>
            <a:hueOff val="6276057"/>
            <a:satOff val="9776"/>
            <a:lumOff val="56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276057"/>
              <a:satOff val="9776"/>
              <a:lumOff val="5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355600" rIns="159980" bIns="35560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Contain it!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Report incident in PSMS</a:t>
          </a:r>
        </a:p>
      </dsp:txBody>
      <dsp:txXfrm>
        <a:off x="2628900" y="1962"/>
        <a:ext cx="7886700" cy="17225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03675" cy="344091"/>
          </a:xfrm>
          <a:prstGeom prst="rect">
            <a:avLst/>
          </a:prstGeom>
        </p:spPr>
        <p:txBody>
          <a:bodyPr vert="horz" lIns="91975" tIns="45988" rIns="91975" bIns="459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3437" y="2"/>
            <a:ext cx="4003675" cy="344091"/>
          </a:xfrm>
          <a:prstGeom prst="rect">
            <a:avLst/>
          </a:prstGeom>
        </p:spPr>
        <p:txBody>
          <a:bodyPr vert="horz" lIns="91975" tIns="45988" rIns="91975" bIns="45988" rtlCol="0"/>
          <a:lstStyle>
            <a:lvl1pPr algn="r">
              <a:defRPr sz="1200"/>
            </a:lvl1pPr>
          </a:lstStyle>
          <a:p>
            <a:fld id="{388887B4-4E37-46EA-845D-C9743BF38D1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2225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75" tIns="45988" rIns="91975" bIns="459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925" y="3300412"/>
            <a:ext cx="7391400" cy="2700338"/>
          </a:xfrm>
          <a:prstGeom prst="rect">
            <a:avLst/>
          </a:prstGeom>
        </p:spPr>
        <p:txBody>
          <a:bodyPr vert="horz" lIns="91975" tIns="45988" rIns="91975" bIns="459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003675" cy="344090"/>
          </a:xfrm>
          <a:prstGeom prst="rect">
            <a:avLst/>
          </a:prstGeom>
        </p:spPr>
        <p:txBody>
          <a:bodyPr vert="horz" lIns="91975" tIns="45988" rIns="91975" bIns="459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</p:spPr>
        <p:txBody>
          <a:bodyPr vert="horz" lIns="91975" tIns="45988" rIns="91975" bIns="45988" rtlCol="0" anchor="b"/>
          <a:lstStyle>
            <a:lvl1pPr algn="r">
              <a:defRPr sz="1200"/>
            </a:lvl1pPr>
          </a:lstStyle>
          <a:p>
            <a:fld id="{3EF975A6-B390-4FB1-B560-553426C9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0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68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F56C4-2C5C-DB95-E9C9-440C66A7C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C87A9-5ECC-8960-266A-F59A7F6DA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A2302C-EE6E-734A-C064-B816DEFB1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70B57-0C1F-B646-B006-644983160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6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BAF92-8565-4572-7BA6-8F4487573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DEB60-D762-355C-B6CF-ACD717538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5C1C37-6E9A-BEFC-0E79-64568134F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07E2B-0556-19CB-0334-CFC4B2BA6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55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08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85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03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D4CF5-9521-7769-D824-D284D3F4E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B02A53-3F5E-B7D4-CEC9-4A6145CB3E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4E9B6C-2B84-4301-FD65-E80F9F15A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F4610-7902-8263-B7AE-B37759935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01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84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1A5D9-6F58-AA37-0626-3E91FF35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78A3F7-93A9-7029-EAFC-4800E42A6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D9E2A3-E325-8FB9-65BE-C09126ACE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50AFE-1CEF-8DE2-AFEC-DB4A8E118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16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975A6-B390-4FB1-B560-553426C9B5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912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23925" y="3300411"/>
            <a:ext cx="7391400" cy="29361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975A6-B390-4FB1-B560-553426C9B5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21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53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7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975A6-B390-4FB1-B560-553426C9B5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781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3AE9F-1BB9-44E9-E23A-0A0B81F3D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431269-9881-1EAA-F7AC-648892D4B7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2E038D-D357-22AC-549F-0AA32CD66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7664B-4871-763F-F7C3-EC03BC787E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22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8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5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34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975A6-B390-4FB1-B560-553426C9B5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146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975A6-B390-4FB1-B560-553426C9B5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923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90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3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975A6-B390-4FB1-B560-553426C9B5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7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409C-9986-4DB3-9920-2746F99DA2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3A0-1F0A-40AD-A450-91EA7B9D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0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409C-9986-4DB3-9920-2746F99DA2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3A0-1F0A-40AD-A450-91EA7B9D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5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409C-9986-4DB3-9920-2746F99DA2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3A0-1F0A-40AD-A450-91EA7B9D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90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nly Option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AD4664-84D4-DC4D-9AAA-220364728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12192001" cy="640122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200" y="4944229"/>
            <a:ext cx="12517120" cy="1082675"/>
          </a:xfrm>
        </p:spPr>
        <p:txBody>
          <a:bodyPr anchor="ctr" anchorCtr="0"/>
          <a:lstStyle>
            <a:lvl1pPr algn="l">
              <a:defRPr sz="5333" b="1" i="0" cap="all">
                <a:solidFill>
                  <a:schemeClr val="bg2"/>
                </a:solidFill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1219200" y="6026905"/>
            <a:ext cx="12517120" cy="882649"/>
          </a:xfrm>
        </p:spPr>
        <p:txBody>
          <a:bodyPr anchor="ctr" anchorCtr="0"/>
          <a:lstStyle>
            <a:lvl1pPr marL="0" indent="0" algn="l">
              <a:buNone/>
              <a:defRPr sz="2667" b="0" i="0">
                <a:solidFill>
                  <a:schemeClr val="accent5"/>
                </a:solidFill>
                <a:latin typeface="Trebuchet MS" panose="020B070302020209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E95F26B0-0265-F949-8E10-5BC18166B34C}"/>
              </a:ext>
            </a:extLst>
          </p:cNvPr>
          <p:cNvSpPr/>
          <p:nvPr userDrawn="1"/>
        </p:nvSpPr>
        <p:spPr>
          <a:xfrm rot="5400000">
            <a:off x="-309404" y="5072570"/>
            <a:ext cx="1444800" cy="825993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14556"/>
            <a:ext cx="3556000" cy="7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770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409C-9986-4DB3-9920-2746F99DA2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3A0-1F0A-40AD-A450-91EA7B9D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2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409C-9986-4DB3-9920-2746F99DA2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3A0-1F0A-40AD-A450-91EA7B9D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6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409C-9986-4DB3-9920-2746F99DA2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3A0-1F0A-40AD-A450-91EA7B9D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9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409C-9986-4DB3-9920-2746F99DA2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3A0-1F0A-40AD-A450-91EA7B9D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2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409C-9986-4DB3-9920-2746F99DA2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3A0-1F0A-40AD-A450-91EA7B9D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7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409C-9986-4DB3-9920-2746F99DA2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3A0-1F0A-40AD-A450-91EA7B9D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409C-9986-4DB3-9920-2746F99DA2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3A0-1F0A-40AD-A450-91EA7B9D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4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409C-9986-4DB3-9920-2746F99DA2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EE3A0-1F0A-40AD-A450-91EA7B9D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9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8409C-9986-4DB3-9920-2746F99DA29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EE3A0-1F0A-40AD-A450-91EA7B9D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2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0.png"/><Relationship Id="rId4" Type="http://schemas.openxmlformats.org/officeDocument/2006/relationships/image" Target="../media/image8.jpeg"/><Relationship Id="rId9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vgsilh.com/image/311773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hyperlink" Target="https://www.heartlyhouse.org/hh-background/" TargetMode="External"/><Relationship Id="rId9" Type="http://schemas.microsoft.com/office/2007/relationships/diagramDrawing" Target="../diagrams/drawing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ursuit.unimelb.edu.au/articles/how-could-mental-health-peer-support-workers-improve-emergency-department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www.studiostampa.com/2012_02_12_archive.html" TargetMode="Externa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Healthprivacy@ihis.org" TargetMode="External"/><Relationship Id="rId7" Type="http://schemas.openxmlformats.org/officeDocument/2006/relationships/hyperlink" Target="https://freepngimg.com/png/85229-text-photography-question-interrogation-communication-stock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3.emf"/><Relationship Id="rId4" Type="http://schemas.openxmlformats.org/officeDocument/2006/relationships/hyperlink" Target="https://src.healthpei.ca/ATI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en/checklist-task-to-do-list-plan-1295319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rc.healthpei.ca/health-information-ac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8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9.jpg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78098" y="2827578"/>
            <a:ext cx="8397344" cy="2075139"/>
          </a:xfrm>
        </p:spPr>
        <p:txBody>
          <a:bodyPr>
            <a:normAutofit fontScale="90000"/>
          </a:bodyPr>
          <a:lstStyle/>
          <a:p>
            <a:r>
              <a:rPr lang="en-US" sz="4267" dirty="0">
                <a:solidFill>
                  <a:schemeClr val="tx1"/>
                </a:solidFill>
              </a:rPr>
              <a:t>The ATIP Team Presents…</a:t>
            </a:r>
            <a:br>
              <a:rPr lang="en-US" sz="4267" dirty="0">
                <a:solidFill>
                  <a:schemeClr val="tx1"/>
                </a:solidFill>
              </a:rPr>
            </a:br>
            <a:br>
              <a:rPr lang="en-US" sz="4267" dirty="0">
                <a:solidFill>
                  <a:schemeClr val="tx1"/>
                </a:solidFill>
              </a:rPr>
            </a:br>
            <a:r>
              <a:rPr lang="en-US" sz="6600" i="1" dirty="0">
                <a:solidFill>
                  <a:schemeClr val="tx1"/>
                </a:solidFill>
              </a:rPr>
              <a:t>Privacy and you!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96241" y="4945769"/>
            <a:ext cx="12469495" cy="1649500"/>
          </a:xfrm>
        </p:spPr>
        <p:txBody>
          <a:bodyPr>
            <a:normAutofit/>
          </a:bodyPr>
          <a:lstStyle/>
          <a:p>
            <a:r>
              <a:rPr lang="en-US" dirty="0"/>
              <a:t>Featuring: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Crystal Llewellyn, Sherri Maye &amp; Leanne Mutch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	Access to Information &amp; Privacy (ATIP) Consultants </a:t>
            </a: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v.2 2026 edition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1460163" y="6332538"/>
            <a:ext cx="731837" cy="525462"/>
          </a:xfrm>
        </p:spPr>
        <p:txBody>
          <a:bodyPr/>
          <a:lstStyle/>
          <a:p>
            <a:pPr>
              <a:defRPr/>
            </a:pPr>
            <a:fld id="{27C35ED4-42FA-DD43-92BC-30F334D92343}" type="slidenum">
              <a:rPr lang="en-CA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A5D7F9-5566-6D62-6EF2-721C2E611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1" y="3128727"/>
            <a:ext cx="1770449" cy="17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3881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5BFF2-EFA0-B43F-F61C-9798384AF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9A453D-4675-39BA-DE0F-7CA7E736CE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1756" b="397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5664246-0CF5-0DF0-156C-D67669DE1C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5883212"/>
              </p:ext>
            </p:extLst>
          </p:nvPr>
        </p:nvGraphicFramePr>
        <p:xfrm>
          <a:off x="838200" y="557561"/>
          <a:ext cx="10515600" cy="5619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11446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B67519-4CF0-DA9B-B60A-6D150A0D1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87422B-CEE1-EC1C-02A2-1FEEA103BBE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1756" b="397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F7107DA8-9B0B-931F-C8AD-86DF3DFF01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121594"/>
              </p:ext>
            </p:extLst>
          </p:nvPr>
        </p:nvGraphicFramePr>
        <p:xfrm>
          <a:off x="367989" y="189571"/>
          <a:ext cx="11329639" cy="6345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29B4BAE7-DCB4-9901-CA5A-AA165931EC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9406" y="4724987"/>
            <a:ext cx="7326350" cy="162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20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00E93-6CA8-0367-CB05-D3708B0F46BE}"/>
              </a:ext>
            </a:extLst>
          </p:cNvPr>
          <p:cNvSpPr txBox="1"/>
          <p:nvPr/>
        </p:nvSpPr>
        <p:spPr>
          <a:xfrm>
            <a:off x="6657714" y="467271"/>
            <a:ext cx="4529329" cy="1570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“Need-to-Know” vs “Circle-of-Care” </a:t>
            </a:r>
            <a:endParaRPr lang="en-US" sz="43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14C7C0-FA1D-4105-8345-1DF76F987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2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DD282F09-A8F5-0856-EFFC-FE3AE7D5F7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7770" y="1466323"/>
            <a:ext cx="3952579" cy="3917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7198A-FB5E-C439-DC3F-5ECE5D25A8D6}"/>
              </a:ext>
            </a:extLst>
          </p:cNvPr>
          <p:cNvSpPr txBox="1"/>
          <p:nvPr/>
        </p:nvSpPr>
        <p:spPr>
          <a:xfrm>
            <a:off x="6096000" y="2241395"/>
            <a:ext cx="5367453" cy="44270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628650" indent="-228600" defTabSz="914400" fontAlgn="base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The HIA follows a “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Need to Know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” principle. </a:t>
            </a:r>
          </a:p>
          <a:p>
            <a:pPr marL="457200" indent="-228600" defTabSz="914400" fontAlgn="base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628650" indent="-228600" defTabSz="914400" fontAlgn="base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“Circle of Care” misconception.</a:t>
            </a:r>
          </a:p>
          <a:p>
            <a:pPr marL="457200" indent="-228600" defTabSz="914400" fontAlgn="base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628650" indent="-228600" defTabSz="914400" fontAlgn="base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Always consider the 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minimum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amount of information that will serve the purpose.  </a:t>
            </a:r>
          </a:p>
          <a:p>
            <a:pPr marL="628650" indent="-228600" defTabSz="9144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Helpful considerations;</a:t>
            </a:r>
          </a:p>
          <a:p>
            <a:pPr marL="1254125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Do I need to know this info for the purposes of my role?</a:t>
            </a:r>
          </a:p>
          <a:p>
            <a:pPr marL="1254125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What is the trigger or reason for my need to know this info? </a:t>
            </a:r>
          </a:p>
          <a:p>
            <a:pPr marL="1254125"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Will I be taking action or making a recommendation or decision as a result of accessing this info?</a:t>
            </a:r>
          </a:p>
        </p:txBody>
      </p:sp>
      <p:sp>
        <p:nvSpPr>
          <p:cNvPr id="2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01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64E67-9FC6-5D49-A782-F5683565A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Breach Management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0733F5B-E516-184A-A4F8-4E8B1D5E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D3AA3296-10EC-D640-8F4E-95E869EA9EEA}" type="slidenum">
              <a:rPr lang="en-CA" smtClean="0"/>
              <a:pPr>
                <a:spcAft>
                  <a:spcPts val="600"/>
                </a:spcAft>
                <a:defRPr/>
              </a:pPr>
              <a:t>13</a:t>
            </a:fld>
            <a:endParaRPr lang="en-US"/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D120A549-DE55-F4C3-AB4E-18F4C9F4E8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3851200"/>
              </p:ext>
            </p:extLst>
          </p:nvPr>
        </p:nvGraphicFramePr>
        <p:xfrm>
          <a:off x="423746" y="1575459"/>
          <a:ext cx="11385395" cy="493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57389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95186E8-284E-E5D8-B21D-88B278B6FA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64E67-9FC6-5D49-A782-F5683565A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>
                <a:solidFill>
                  <a:srgbClr val="FFFFFF"/>
                </a:solidFill>
              </a:rPr>
              <a:t>What do I do when a breach occurs??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0733F5B-E516-184A-A4F8-4E8B1D5E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D3AA3296-10EC-D640-8F4E-95E869EA9EEA}" type="slidenum">
              <a:rPr lang="en-CA" smtClean="0"/>
              <a:pPr>
                <a:spcAft>
                  <a:spcPts val="600"/>
                </a:spcAft>
                <a:defRPr/>
              </a:pPr>
              <a:t>14</a:t>
            </a:fld>
            <a:endParaRPr lang="en-US"/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46DFF2C8-1E39-227C-9D2E-E2E020FDA9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82004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36FBC952-F3E6-D763-1F04-D66F115A6EA7}"/>
              </a:ext>
            </a:extLst>
          </p:cNvPr>
          <p:cNvSpPr/>
          <p:nvPr/>
        </p:nvSpPr>
        <p:spPr>
          <a:xfrm>
            <a:off x="2094614" y="6176963"/>
            <a:ext cx="484632" cy="681037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94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0E344A-30C9-D3CE-DAAA-9499E240B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B94ECD3-A7F1-45B0-A134-A384049A8C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E1A0BE-5D64-73D1-1C19-F5A6829A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What do I do when a breach occurs?? 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51EFB7FE-2A05-E7F8-48F8-2487F3DA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D3AA3296-10EC-D640-8F4E-95E869EA9EEA}" type="slidenum">
              <a:rPr lang="en-CA" smtClean="0"/>
              <a:pPr>
                <a:spcAft>
                  <a:spcPts val="600"/>
                </a:spcAft>
                <a:defRPr/>
              </a:pPr>
              <a:t>15</a:t>
            </a:fld>
            <a:endParaRPr lang="en-US"/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18412A77-205D-27CA-08BE-06DA952C69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8242481"/>
              </p:ext>
            </p:extLst>
          </p:nvPr>
        </p:nvGraphicFramePr>
        <p:xfrm>
          <a:off x="838200" y="1959439"/>
          <a:ext cx="10515600" cy="466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22687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0510-16AA-484A-2B64-25CA18828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6854553" cy="836341"/>
          </a:xfrm>
          <a:scene3d>
            <a:camera prst="orthographicFront"/>
            <a:lightRig rig="threePt" dir="t"/>
          </a:scene3d>
          <a:sp3d prstMaterial="metal"/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tx2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 Breach?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11877-3053-9977-A1AC-387BD32B1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2085276"/>
            <a:ext cx="10842432" cy="2319455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I </a:t>
            </a:r>
            <a:r>
              <a:rPr lang="en-US" sz="3200" dirty="0">
                <a:cs typeface="Arial" panose="020B0604020202020204" pitchFamily="34" charset="0"/>
              </a:rPr>
              <a:t>work as an MOA at a physician’s office in the community.  I  have assisted Jane Doe in accessing </a:t>
            </a:r>
            <a:r>
              <a:rPr lang="en-US" sz="3300" dirty="0">
                <a:cs typeface="Arial" panose="020B0604020202020204" pitchFamily="34" charset="0"/>
              </a:rPr>
              <a:t>care</a:t>
            </a:r>
            <a:r>
              <a:rPr lang="en-US" sz="3200" dirty="0">
                <a:cs typeface="Arial" panose="020B0604020202020204" pitchFamily="34" charset="0"/>
              </a:rPr>
              <a:t> with a HCP and have knowledge of her test results and diagnoses through that role.  I also work as a casual Admitting Clerk at the emergency department </a:t>
            </a:r>
            <a:r>
              <a:rPr lang="en-US" dirty="0">
                <a:cs typeface="Arial" panose="020B0604020202020204" pitchFamily="34" charset="0"/>
              </a:rPr>
              <a:t>of</a:t>
            </a:r>
            <a:r>
              <a:rPr lang="en-US" sz="3200" dirty="0">
                <a:cs typeface="Arial" panose="020B0604020202020204" pitchFamily="34" charset="0"/>
              </a:rPr>
              <a:t> the local hospital.  </a:t>
            </a:r>
          </a:p>
          <a:p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6A4E7-1240-4EB9-D2CE-96433819C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2956" y="4772723"/>
            <a:ext cx="10842432" cy="1717287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For consideration:</a:t>
            </a:r>
          </a:p>
          <a:p>
            <a:r>
              <a:rPr lang="en-US" sz="3200" dirty="0">
                <a:cs typeface="Arial" panose="020B0604020202020204" pitchFamily="34" charset="0"/>
              </a:rPr>
              <a:t>Would it be appropriate if I disclose what I know about Jane Doe to the other staff working at the ED? </a:t>
            </a:r>
          </a:p>
          <a:p>
            <a:pPr>
              <a:buClr>
                <a:schemeClr val="accent1"/>
              </a:buClr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3633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F85FC4-6C2D-7517-429E-62FF63A02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EHR Snooping: Tackling unauthorized access and strengthening trust">
            <a:extLst>
              <a:ext uri="{FF2B5EF4-FFF2-40B4-BE49-F238E27FC236}">
                <a16:creationId xmlns:a16="http://schemas.microsoft.com/office/drawing/2014/main" id="{E42FF842-9E77-7411-E9A3-2B5D59CA6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" b="4425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AC12C-021D-E188-C155-6997AA952B11}"/>
              </a:ext>
            </a:extLst>
          </p:cNvPr>
          <p:cNvSpPr txBox="1"/>
          <p:nvPr/>
        </p:nvSpPr>
        <p:spPr>
          <a:xfrm>
            <a:off x="8245287" y="1123408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What is Snooping?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98EE5-FC06-7821-BDF5-897B7B42F4D7}"/>
              </a:ext>
            </a:extLst>
          </p:cNvPr>
          <p:cNvSpPr txBox="1"/>
          <p:nvPr/>
        </p:nvSpPr>
        <p:spPr>
          <a:xfrm>
            <a:off x="8245288" y="2813342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Unauthorized access/use of personal health information – it is a privacy breach! </a:t>
            </a:r>
          </a:p>
        </p:txBody>
      </p:sp>
    </p:spTree>
    <p:extLst>
      <p:ext uri="{BB962C8B-B14F-4D97-AF65-F5344CB8AC3E}">
        <p14:creationId xmlns:p14="http://schemas.microsoft.com/office/powerpoint/2010/main" val="3167220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FE03A8-37DF-9BB4-884D-1DDABBF286C3}"/>
              </a:ext>
            </a:extLst>
          </p:cNvPr>
          <p:cNvSpPr txBox="1"/>
          <p:nvPr/>
        </p:nvSpPr>
        <p:spPr>
          <a:xfrm>
            <a:off x="841248" y="548640"/>
            <a:ext cx="3600860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is </a:t>
            </a:r>
          </a:p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Health PEI’s Auditing Program? 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360C5A-DF65-730C-B542-B348CBF16523}"/>
              </a:ext>
            </a:extLst>
          </p:cNvPr>
          <p:cNvSpPr txBox="1"/>
          <p:nvPr/>
        </p:nvSpPr>
        <p:spPr>
          <a:xfrm>
            <a:off x="5126418" y="552091"/>
            <a:ext cx="6224335" cy="5431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/>
              <a:t>The program m</a:t>
            </a:r>
            <a:r>
              <a:rPr kumimoji="0" lang="en-US" sz="3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onitors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and audits access to PHI in electronic systems. 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/>
          </a:p>
          <a:p>
            <a:pPr marR="0" lvl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It aims to ensure accountability, transparency, and best practices within the health system.</a:t>
            </a:r>
          </a:p>
        </p:txBody>
      </p:sp>
    </p:spTree>
    <p:extLst>
      <p:ext uri="{BB962C8B-B14F-4D97-AF65-F5344CB8AC3E}">
        <p14:creationId xmlns:p14="http://schemas.microsoft.com/office/powerpoint/2010/main" val="2096836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64E67-9FC6-5D49-A782-F5683565A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81" y="2453268"/>
            <a:ext cx="6525789" cy="1773044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en-US" sz="4800" b="1" dirty="0"/>
            </a:br>
            <a:r>
              <a:rPr lang="en-US" sz="4800" b="1" dirty="0"/>
              <a:t>What Would You Do? </a:t>
            </a:r>
            <a:br>
              <a:rPr lang="en-US" sz="4800" b="1" dirty="0"/>
            </a:br>
            <a:endParaRPr lang="en-US" sz="4800" b="1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0733F5B-E516-184A-A4F8-4E8B1D5E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3AA3296-10EC-D640-8F4E-95E869EA9EE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79924DAA-4478-F501-639E-0CACC1938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542331"/>
              </p:ext>
            </p:extLst>
          </p:nvPr>
        </p:nvGraphicFramePr>
        <p:xfrm>
          <a:off x="6602118" y="3339790"/>
          <a:ext cx="5441268" cy="3412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B7831BB0-1E9E-B8A2-3C9B-88DFF2C7B355}"/>
              </a:ext>
            </a:extLst>
          </p:cNvPr>
          <p:cNvGrpSpPr/>
          <p:nvPr/>
        </p:nvGrpSpPr>
        <p:grpSpPr>
          <a:xfrm>
            <a:off x="6588185" y="425146"/>
            <a:ext cx="5455201" cy="5695955"/>
            <a:chOff x="-16666" y="148614"/>
            <a:chExt cx="6525788" cy="325763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8CF7910-AD36-9718-4085-7E575C52D7E0}"/>
                </a:ext>
              </a:extLst>
            </p:cNvPr>
            <p:cNvSpPr/>
            <p:nvPr/>
          </p:nvSpPr>
          <p:spPr>
            <a:xfrm>
              <a:off x="-16666" y="293369"/>
              <a:ext cx="6525788" cy="304437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9123F185-262F-CE7F-EA0C-6B923AC66A08}"/>
                </a:ext>
              </a:extLst>
            </p:cNvPr>
            <p:cNvSpPr txBox="1"/>
            <p:nvPr/>
          </p:nvSpPr>
          <p:spPr>
            <a:xfrm>
              <a:off x="148614" y="148614"/>
              <a:ext cx="6228560" cy="32576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I saw my neighbor at the Emergency Department last night. Is it ok if I look at his chart to make sure he is alright?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64E67-9FC6-5D49-A782-F5683565A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7" y="279289"/>
            <a:ext cx="4307863" cy="13710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Objectives</a:t>
            </a:r>
          </a:p>
        </p:txBody>
      </p:sp>
      <p:pic>
        <p:nvPicPr>
          <p:cNvPr id="6" name="Content Placeholder 5" descr="A close-up of words&#10;&#10;AI-generated content may be incorrect.">
            <a:extLst>
              <a:ext uri="{FF2B5EF4-FFF2-40B4-BE49-F238E27FC236}">
                <a16:creationId xmlns:a16="http://schemas.microsoft.com/office/drawing/2014/main" id="{E4FA6A9D-DCE6-9A2A-EA31-1ECF0AC418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48" r="17819" b="2"/>
          <a:stretch/>
        </p:blipFill>
        <p:spPr>
          <a:xfrm>
            <a:off x="5798634" y="640080"/>
            <a:ext cx="5642516" cy="5577840"/>
          </a:xfrm>
          <a:prstGeom prst="rect">
            <a:avLst/>
          </a:prstGeom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0733F5B-E516-184A-A4F8-4E8B1D5E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D3AA3296-10EC-D640-8F4E-95E869EA9EEA}" type="slidenum">
              <a:rPr lang="en-CA" smtClean="0"/>
              <a:pPr>
                <a:spcAft>
                  <a:spcPts val="600"/>
                </a:spcAft>
                <a:defRPr/>
              </a:pPr>
              <a:t>2</a:t>
            </a:fld>
            <a:endParaRPr lang="en-US"/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48ABC435-0AD1-3C6E-A8BD-E72329DEF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7677773"/>
              </p:ext>
            </p:extLst>
          </p:nvPr>
        </p:nvGraphicFramePr>
        <p:xfrm>
          <a:off x="267630" y="1728439"/>
          <a:ext cx="5642516" cy="4489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05372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DEA42-184E-B764-2E36-D51E62E2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Social Media Use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BE2017-1358-557A-5117-1BA478918E6F}"/>
              </a:ext>
            </a:extLst>
          </p:cNvPr>
          <p:cNvSpPr/>
          <p:nvPr/>
        </p:nvSpPr>
        <p:spPr>
          <a:xfrm>
            <a:off x="838200" y="1657192"/>
            <a:ext cx="5095240" cy="43513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dirty="0"/>
              <a:t>Risks</a:t>
            </a:r>
          </a:p>
          <a:p>
            <a:endParaRPr lang="en-US" sz="9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Increases the likelihood &amp; impact of unauthorized disclosure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Possibility of re-identification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Inability to truly delete anything from the internet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39E8E2-0EBA-28C5-FFC6-3DEF5AA51A4F}"/>
              </a:ext>
            </a:extLst>
          </p:cNvPr>
          <p:cNvSpPr/>
          <p:nvPr/>
        </p:nvSpPr>
        <p:spPr>
          <a:xfrm>
            <a:off x="6355080" y="1623696"/>
            <a:ext cx="4998720" cy="435133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dirty="0"/>
              <a:t>HPEI Policies</a:t>
            </a:r>
          </a:p>
          <a:p>
            <a:endParaRPr lang="en-US" sz="9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Privacy and Protection of Personal Health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Social Media Policy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Personal Wireless Communication Device Usage Policy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Emailing/Texting policies</a:t>
            </a:r>
          </a:p>
        </p:txBody>
      </p:sp>
    </p:spTree>
    <p:extLst>
      <p:ext uri="{BB962C8B-B14F-4D97-AF65-F5344CB8AC3E}">
        <p14:creationId xmlns:p14="http://schemas.microsoft.com/office/powerpoint/2010/main" val="18139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lock Success Master Key Elements of Social Media Marketing">
            <a:extLst>
              <a:ext uri="{FF2B5EF4-FFF2-40B4-BE49-F238E27FC236}">
                <a16:creationId xmlns:a16="http://schemas.microsoft.com/office/drawing/2014/main" id="{F30DB838-4FEA-0D7E-42C5-9FDBD68D8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444" b="-1"/>
          <a:stretch>
            <a:fillRect/>
          </a:stretch>
        </p:blipFill>
        <p:spPr bwMode="auto">
          <a:xfrm>
            <a:off x="0" y="1"/>
            <a:ext cx="12191980" cy="685799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CF98F0E-262E-5DB6-F374-C7CB98A691B4}"/>
              </a:ext>
            </a:extLst>
          </p:cNvPr>
          <p:cNvSpPr/>
          <p:nvPr/>
        </p:nvSpPr>
        <p:spPr>
          <a:xfrm>
            <a:off x="1012192" y="363464"/>
            <a:ext cx="10167576" cy="248770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hueOff val="-727682"/>
              <a:satOff val="-41964"/>
              <a:lumOff val="4314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Scenario 1</a:t>
            </a:r>
          </a:p>
          <a:p>
            <a:pPr marL="0" marR="0" lvl="0" indent="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15DC13-F9D6-2A50-F1DF-76D4963EDC63}"/>
              </a:ext>
            </a:extLst>
          </p:cNvPr>
          <p:cNvSpPr txBox="1"/>
          <p:nvPr/>
        </p:nvSpPr>
        <p:spPr>
          <a:xfrm>
            <a:off x="1228665" y="576266"/>
            <a:ext cx="9951103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800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colleague posted on their social media account about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positive feedback they received </a:t>
            </a:r>
            <a:r>
              <a:rPr lang="en-US" sz="2500" dirty="0">
                <a:solidFill>
                  <a:prstClr val="white"/>
                </a:solidFill>
                <a:latin typeface="Calibri" panose="020F0502020204030204"/>
              </a:rPr>
              <a:t>today 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35-year-old patient with ALS who drove an hour for his appointment.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didn’t include his name, so that is ok, right?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F1C634-C503-6742-1BF7-7D3CAADFCAA7}"/>
              </a:ext>
            </a:extLst>
          </p:cNvPr>
          <p:cNvSpPr/>
          <p:nvPr/>
        </p:nvSpPr>
        <p:spPr>
          <a:xfrm>
            <a:off x="1012192" y="4424980"/>
            <a:ext cx="10167576" cy="196145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2">
              <a:hueOff val="-727682"/>
              <a:satOff val="-41964"/>
              <a:lumOff val="4314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3A53FA-A7E7-130B-E9BE-F467DCFE7E74}"/>
              </a:ext>
            </a:extLst>
          </p:cNvPr>
          <p:cNvSpPr txBox="1"/>
          <p:nvPr/>
        </p:nvSpPr>
        <p:spPr>
          <a:xfrm>
            <a:off x="1012192" y="4424979"/>
            <a:ext cx="3065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Scenario 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3E633E-91BF-2C4F-BE12-48FE7FB527B9}"/>
              </a:ext>
            </a:extLst>
          </p:cNvPr>
          <p:cNvSpPr txBox="1"/>
          <p:nvPr/>
        </p:nvSpPr>
        <p:spPr>
          <a:xfrm>
            <a:off x="1292526" y="4790153"/>
            <a:ext cx="1003945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social media site I use deletes the information after 24 hours, so it is safer to use, right?</a:t>
            </a:r>
          </a:p>
        </p:txBody>
      </p:sp>
    </p:spTree>
    <p:extLst>
      <p:ext uri="{BB962C8B-B14F-4D97-AF65-F5344CB8AC3E}">
        <p14:creationId xmlns:p14="http://schemas.microsoft.com/office/powerpoint/2010/main" val="358505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88212-360A-490C-27D4-DACBD555C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509D0B-48B9-354E-C650-B0DCD440D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319985"/>
          </a:xfrm>
        </p:spPr>
        <p:txBody>
          <a:bodyPr anchor="ctr">
            <a:normAutofit/>
          </a:bodyPr>
          <a:lstStyle/>
          <a:p>
            <a:r>
              <a:rPr lang="en-US" sz="4800"/>
              <a:t>KEY MESSAGES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" name="Content Placeholder 2">
            <a:extLst>
              <a:ext uri="{FF2B5EF4-FFF2-40B4-BE49-F238E27FC236}">
                <a16:creationId xmlns:a16="http://schemas.microsoft.com/office/drawing/2014/main" id="{50DB05E5-EE29-C5D0-6ADB-636EC02B14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145706"/>
              </p:ext>
            </p:extLst>
          </p:nvPr>
        </p:nvGraphicFramePr>
        <p:xfrm>
          <a:off x="463692" y="2704014"/>
          <a:ext cx="11083874" cy="3781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9475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1847" y="1271239"/>
            <a:ext cx="9853232" cy="537574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still have questions </a:t>
            </a:r>
            <a:br>
              <a:rPr lang="en-US" sz="3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or feedback about this presentation? </a:t>
            </a:r>
            <a:br>
              <a:rPr lang="en-US" sz="3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</a:br>
            <a:r>
              <a:rPr lang="en-US" sz="36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contact us at </a:t>
            </a:r>
            <a:br>
              <a:rPr lang="en-US" sz="40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  <a:hlinkClick r:id="rId3"/>
              </a:rPr>
              <a:t>Healthprivacy@ihis.org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 </a:t>
            </a:r>
            <a:br>
              <a:rPr lang="en-US" sz="40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</a:br>
            <a:br>
              <a:rPr lang="en-US" sz="40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More helpful resources are available at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</a:br>
            <a:r>
              <a:rPr lang="en-US" sz="2000" dirty="0">
                <a:hlinkClick r:id="rId4"/>
              </a:rPr>
              <a:t>Access to Information and Privacy | Health PEI | Staff Resource Centre</a:t>
            </a:r>
            <a:endParaRPr lang="en-US" sz="20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06401" y="5562601"/>
            <a:ext cx="12469495" cy="1211791"/>
          </a:xfrm>
        </p:spPr>
        <p:txBody>
          <a:bodyPr>
            <a:normAutofit fontScale="92500" lnSpcReduction="20000"/>
          </a:bodyPr>
          <a:lstStyle/>
          <a:p>
            <a:endParaRPr lang="en-US" sz="4400" b="1" dirty="0">
              <a:solidFill>
                <a:srgbClr val="0070C0"/>
              </a:solidFill>
            </a:endParaRPr>
          </a:p>
          <a:p>
            <a:r>
              <a:rPr lang="en-US" sz="4400" b="1" dirty="0">
                <a:solidFill>
                  <a:srgbClr val="0070C0"/>
                </a:solidFill>
              </a:rPr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1460163" y="6332538"/>
            <a:ext cx="731837" cy="525462"/>
          </a:xfrm>
        </p:spPr>
        <p:txBody>
          <a:bodyPr/>
          <a:lstStyle/>
          <a:p>
            <a:pPr>
              <a:defRPr/>
            </a:pPr>
            <a:fld id="{27C35ED4-42FA-DD43-92BC-30F334D92343}" type="slidenum">
              <a:rPr lang="en-CA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E2DAE9-6C41-0209-B50A-3A3DB4E6C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625" y="83608"/>
            <a:ext cx="1770449" cy="1773990"/>
          </a:xfrm>
          <a:prstGeom prst="rect">
            <a:avLst/>
          </a:prstGeom>
        </p:spPr>
      </p:pic>
      <p:pic>
        <p:nvPicPr>
          <p:cNvPr id="11" name="Picture 10" descr="A person standing next to a question mark&#10;&#10;AI-generated content may be incorrect.">
            <a:extLst>
              <a:ext uri="{FF2B5EF4-FFF2-40B4-BE49-F238E27FC236}">
                <a16:creationId xmlns:a16="http://schemas.microsoft.com/office/drawing/2014/main" id="{B16CE422-7D43-DB42-7A98-A02725A86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677097" y="3710700"/>
            <a:ext cx="1303056" cy="1778530"/>
          </a:xfrm>
          <a:prstGeom prst="rect">
            <a:avLst/>
          </a:prstGeom>
        </p:spPr>
      </p:pic>
      <p:pic>
        <p:nvPicPr>
          <p:cNvPr id="13" name="Picture 12" descr="A person standing next to a question mark&#10;&#10;AI-generated content may be incorrect.">
            <a:extLst>
              <a:ext uri="{FF2B5EF4-FFF2-40B4-BE49-F238E27FC236}">
                <a16:creationId xmlns:a16="http://schemas.microsoft.com/office/drawing/2014/main" id="{3AD2A5E8-E923-81A8-BDCA-ACE8537C4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11847" y="3700463"/>
            <a:ext cx="1303056" cy="17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15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64E67-9FC6-5D49-A782-F5683565A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Outline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clipboard with a pencil and check marks&#10;&#10;AI-generated content may be incorrect.">
            <a:extLst>
              <a:ext uri="{FF2B5EF4-FFF2-40B4-BE49-F238E27FC236}">
                <a16:creationId xmlns:a16="http://schemas.microsoft.com/office/drawing/2014/main" id="{EA1058AA-8FA2-CB09-6963-45B5D5C49D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3182" y="768720"/>
            <a:ext cx="4114145" cy="515081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EF4D1-7C4D-2A4B-B75D-D9118BA31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3737" y="1505415"/>
            <a:ext cx="6423102" cy="4671548"/>
          </a:xfrm>
        </p:spPr>
        <p:txBody>
          <a:bodyPr vert="horz" lIns="91440" tIns="45720" rIns="91440" bIns="45720" rtlCol="0">
            <a:normAutofit/>
          </a:bodyPr>
          <a:lstStyle/>
          <a:p>
            <a:pPr marL="609596">
              <a:buClr>
                <a:schemeClr val="accent1"/>
              </a:buClr>
            </a:pPr>
            <a:r>
              <a:rPr lang="en-US" sz="3000" dirty="0"/>
              <a:t>Privacy &amp; Confidentiality</a:t>
            </a:r>
          </a:p>
          <a:p>
            <a:pPr marL="609596">
              <a:buClr>
                <a:schemeClr val="accent1"/>
              </a:buClr>
            </a:pPr>
            <a:r>
              <a:rPr lang="en-US" sz="3000" dirty="0"/>
              <a:t>Important Definitions</a:t>
            </a:r>
          </a:p>
          <a:p>
            <a:pPr marL="609585">
              <a:buClr>
                <a:schemeClr val="accent1"/>
              </a:buClr>
            </a:pPr>
            <a:r>
              <a:rPr lang="en-US" sz="3000" dirty="0"/>
              <a:t>Heath Information Act</a:t>
            </a:r>
          </a:p>
          <a:p>
            <a:pPr marL="609585">
              <a:buClr>
                <a:schemeClr val="accent1"/>
              </a:buClr>
            </a:pPr>
            <a:r>
              <a:rPr lang="en-US" sz="3000" dirty="0"/>
              <a:t>Privacy Principles </a:t>
            </a:r>
          </a:p>
          <a:p>
            <a:pPr marL="609585">
              <a:buClr>
                <a:schemeClr val="accent1"/>
              </a:buClr>
            </a:pPr>
            <a:r>
              <a:rPr lang="en-US" sz="3000" dirty="0"/>
              <a:t>“Need to know” vs. “circle of care”</a:t>
            </a:r>
          </a:p>
          <a:p>
            <a:pPr marL="609585">
              <a:buClr>
                <a:schemeClr val="accent1"/>
              </a:buClr>
            </a:pPr>
            <a:r>
              <a:rPr lang="en-US" sz="3000" dirty="0"/>
              <a:t>Privacy Breach Management</a:t>
            </a:r>
          </a:p>
          <a:p>
            <a:pPr marL="609585">
              <a:buClr>
                <a:schemeClr val="accent1"/>
              </a:buClr>
            </a:pPr>
            <a:r>
              <a:rPr lang="en-US" sz="3000" dirty="0"/>
              <a:t>Snooping</a:t>
            </a:r>
          </a:p>
          <a:p>
            <a:pPr marL="609585">
              <a:buClr>
                <a:schemeClr val="accent1"/>
              </a:buClr>
            </a:pPr>
            <a:r>
              <a:rPr lang="en-US" sz="3000" dirty="0"/>
              <a:t>Social Media use </a:t>
            </a:r>
          </a:p>
          <a:p>
            <a:pPr>
              <a:buClr>
                <a:schemeClr val="accent1"/>
              </a:buClr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C0733F5B-E516-184A-A4F8-4E8B1D5E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D3AA3296-10EC-D640-8F4E-95E869EA9EEA}" type="slidenum">
              <a:rPr lang="en-CA" smtClean="0"/>
              <a:pPr>
                <a:spcAft>
                  <a:spcPts val="60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53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58004-96F7-4431-8D80-4B383E86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Privacy &amp; Confidentiality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ext Placeholder 2">
            <a:extLst>
              <a:ext uri="{FF2B5EF4-FFF2-40B4-BE49-F238E27FC236}">
                <a16:creationId xmlns:a16="http://schemas.microsoft.com/office/drawing/2014/main" id="{43091277-95AD-741A-A3E1-8B046E9C0F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8581514"/>
              </p:ext>
            </p:extLst>
          </p:nvPr>
        </p:nvGraphicFramePr>
        <p:xfrm>
          <a:off x="904602" y="2704014"/>
          <a:ext cx="10378440" cy="352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6857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AB9B8B4-6AA0-6EC2-5180-35BA3CFC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148FC-6D75-0CCA-4CAE-E1866AF2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872214" cy="1132258"/>
          </a:xfrm>
        </p:spPr>
        <p:txBody>
          <a:bodyPr>
            <a:normAutofit/>
          </a:bodyPr>
          <a:lstStyle/>
          <a:p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Important Definitions</a:t>
            </a:r>
            <a:br>
              <a:rPr lang="en-US" sz="3700" dirty="0"/>
            </a:br>
            <a:endParaRPr lang="en-US" sz="3700" dirty="0"/>
          </a:p>
        </p:txBody>
      </p:sp>
      <p:pic>
        <p:nvPicPr>
          <p:cNvPr id="8" name="Picture 7" descr="A person holding a book&#10;&#10;AI-generated content may be incorrect.">
            <a:extLst>
              <a:ext uri="{FF2B5EF4-FFF2-40B4-BE49-F238E27FC236}">
                <a16:creationId xmlns:a16="http://schemas.microsoft.com/office/drawing/2014/main" id="{F3E902B2-2C44-3831-0292-0D0FC7E4F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7" r="23599" b="2"/>
          <a:stretch>
            <a:fillRect/>
          </a:stretch>
        </p:blipFill>
        <p:spPr>
          <a:xfrm>
            <a:off x="707138" y="1532666"/>
            <a:ext cx="4445256" cy="453434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01F6A8-B436-5F86-DB55-7ECF86128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728" y="1532666"/>
            <a:ext cx="5828134" cy="5019040"/>
          </a:xfrm>
        </p:spPr>
        <p:txBody>
          <a:bodyPr>
            <a:normAutofit/>
          </a:bodyPr>
          <a:lstStyle/>
          <a:p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Health Information (PHI)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identifying information about an individual in oral or recorded form</a:t>
            </a:r>
          </a:p>
          <a:p>
            <a:r>
              <a:rPr lang="en-US" sz="2600" b="1" dirty="0"/>
              <a:t>Disclosure – </a:t>
            </a:r>
            <a:r>
              <a:rPr lang="en-US" sz="2600" dirty="0"/>
              <a:t>making PHI available or releasing it to another custodian or another person.</a:t>
            </a:r>
          </a:p>
          <a:p>
            <a:r>
              <a:rPr lang="en-US" sz="2600" b="1" dirty="0"/>
              <a:t>Use – </a:t>
            </a:r>
            <a:r>
              <a:rPr lang="en-US" sz="2600" dirty="0"/>
              <a:t>handling, accessing or dealing with PHI.</a:t>
            </a:r>
          </a:p>
          <a:p>
            <a:r>
              <a:rPr lang="en-US" sz="2600" b="1" dirty="0"/>
              <a:t>Collection – </a:t>
            </a:r>
            <a:r>
              <a:rPr lang="en-US" sz="2600" dirty="0"/>
              <a:t>gathering, acquiring, or obtaining personal health information by any means from any source (written, verbal, photograph, video, etc.).</a:t>
            </a:r>
          </a:p>
          <a:p>
            <a:endParaRPr lang="en-US" sz="1800" dirty="0"/>
          </a:p>
          <a:p>
            <a:endParaRPr lang="en-US" sz="1800" b="1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06350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24ECA8-9BEC-5141-1F50-E40596BC2533}"/>
              </a:ext>
            </a:extLst>
          </p:cNvPr>
          <p:cNvSpPr txBox="1"/>
          <p:nvPr/>
        </p:nvSpPr>
        <p:spPr>
          <a:xfrm>
            <a:off x="3041631" y="193296"/>
            <a:ext cx="82817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Health Information Act (HIA)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564F1-8934-9589-35FB-C4FD96793CB2}"/>
              </a:ext>
            </a:extLst>
          </p:cNvPr>
          <p:cNvSpPr txBox="1"/>
          <p:nvPr/>
        </p:nvSpPr>
        <p:spPr>
          <a:xfrm>
            <a:off x="3910219" y="1417114"/>
            <a:ext cx="8281781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96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only legislation for health information on PEI </a:t>
            </a:r>
          </a:p>
          <a:p>
            <a:pPr marL="609596" indent="-457200" defTabSz="914400"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prstClr val="black">
                    <a:lumMod val="95000"/>
                    <a:lumOff val="5000"/>
                  </a:prstClr>
                </a:solidFill>
              </a:rPr>
              <a:t>Outlines rules regarding PHI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09596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Applies to public and private health care providers in PEI, including Health PEI </a:t>
            </a:r>
          </a:p>
          <a:p>
            <a:pPr marL="609596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Framed on 10 privacy principles</a:t>
            </a:r>
          </a:p>
          <a:p>
            <a:pPr marL="609596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More information about the HIA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4"/>
              </a:rPr>
              <a:t>https://src.healthpei.ca/health-information-act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CA" sz="2500" b="0" i="1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8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7E01142-94C1-2B33-1FCC-1EDC3E92E6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4840416"/>
              </p:ext>
            </p:extLst>
          </p:nvPr>
        </p:nvGraphicFramePr>
        <p:xfrm>
          <a:off x="2529840" y="121920"/>
          <a:ext cx="9469120" cy="656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3C3FAB2-8D9C-C021-6BA5-40306D7A54B6}"/>
              </a:ext>
            </a:extLst>
          </p:cNvPr>
          <p:cNvSpPr txBox="1"/>
          <p:nvPr/>
        </p:nvSpPr>
        <p:spPr>
          <a:xfrm>
            <a:off x="558800" y="853440"/>
            <a:ext cx="861774" cy="49885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400" b="1" dirty="0"/>
              <a:t>10 Privacy Principles </a:t>
            </a:r>
          </a:p>
        </p:txBody>
      </p:sp>
    </p:spTree>
    <p:extLst>
      <p:ext uri="{BB962C8B-B14F-4D97-AF65-F5344CB8AC3E}">
        <p14:creationId xmlns:p14="http://schemas.microsoft.com/office/powerpoint/2010/main" val="1923564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6E55B2-F8F6-EF65-B38F-F0AEE1C4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ECD977-E435-21D2-E158-C2238CD2E12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1756" b="397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5288681D-261A-D6BA-3C84-C25964FE62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7341161"/>
              </p:ext>
            </p:extLst>
          </p:nvPr>
        </p:nvGraphicFramePr>
        <p:xfrm>
          <a:off x="838200" y="557561"/>
          <a:ext cx="10515600" cy="5619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16802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5AEBD-6040-5F68-F1AC-42AB8A821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0696C2-ADF2-6BAD-AE35-12276BB562C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1756" b="397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54D1BDF2-7F11-0AA3-2F78-63A5367202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362299"/>
              </p:ext>
            </p:extLst>
          </p:nvPr>
        </p:nvGraphicFramePr>
        <p:xfrm>
          <a:off x="838200" y="557561"/>
          <a:ext cx="10515600" cy="5619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90689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4295</TotalTime>
  <Words>1284</Words>
  <Application>Microsoft Office PowerPoint</Application>
  <PresentationFormat>Widescreen</PresentationFormat>
  <Paragraphs>187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Trebuchet MS</vt:lpstr>
      <vt:lpstr>Office 2013 - 2022 Theme</vt:lpstr>
      <vt:lpstr>The ATIP Team Presents…  Privacy and you!</vt:lpstr>
      <vt:lpstr>Objectives</vt:lpstr>
      <vt:lpstr>Outline</vt:lpstr>
      <vt:lpstr>Privacy &amp; Confidentiality</vt:lpstr>
      <vt:lpstr>Important Definitions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Breach Management</vt:lpstr>
      <vt:lpstr>What do I do when a breach occurs??</vt:lpstr>
      <vt:lpstr>What do I do when a breach occurs?? </vt:lpstr>
      <vt:lpstr>Is it a Breach? </vt:lpstr>
      <vt:lpstr>PowerPoint Presentation</vt:lpstr>
      <vt:lpstr>PowerPoint Presentation</vt:lpstr>
      <vt:lpstr> What Would You Do?  </vt:lpstr>
      <vt:lpstr>Social Media Use </vt:lpstr>
      <vt:lpstr>PowerPoint Presentation</vt:lpstr>
      <vt:lpstr>KEY MESSAGES</vt:lpstr>
      <vt:lpstr> still have questions  or feedback about this presentation?  contact us at  Healthprivacy@ihis.org   More helpful resources are available at Access to Information and Privacy | Health PEI | Staff Resource Centre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Privacy and you…</dc:title>
  <dc:creator>Crystal Llewellyn</dc:creator>
  <cp:lastModifiedBy>Sherri Maye</cp:lastModifiedBy>
  <cp:revision>184</cp:revision>
  <cp:lastPrinted>2023-04-20T12:12:45Z</cp:lastPrinted>
  <dcterms:created xsi:type="dcterms:W3CDTF">2023-01-17T13:16:21Z</dcterms:created>
  <dcterms:modified xsi:type="dcterms:W3CDTF">2026-04-29T18:07:27Z</dcterms:modified>
</cp:coreProperties>
</file>