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4"/>
  </p:sldMasterIdLst>
  <p:notesMasterIdLst>
    <p:notesMasterId r:id="rId45"/>
  </p:notesMasterIdLst>
  <p:sldIdLst>
    <p:sldId id="256" r:id="rId5"/>
    <p:sldId id="439" r:id="rId6"/>
    <p:sldId id="297" r:id="rId7"/>
    <p:sldId id="300" r:id="rId8"/>
    <p:sldId id="299" r:id="rId9"/>
    <p:sldId id="298" r:id="rId10"/>
    <p:sldId id="257" r:id="rId11"/>
    <p:sldId id="258" r:id="rId12"/>
    <p:sldId id="259" r:id="rId13"/>
    <p:sldId id="261" r:id="rId14"/>
    <p:sldId id="260" r:id="rId15"/>
    <p:sldId id="316" r:id="rId16"/>
    <p:sldId id="302" r:id="rId17"/>
    <p:sldId id="303" r:id="rId18"/>
    <p:sldId id="262" r:id="rId19"/>
    <p:sldId id="307" r:id="rId20"/>
    <p:sldId id="308" r:id="rId21"/>
    <p:sldId id="431" r:id="rId22"/>
    <p:sldId id="309" r:id="rId23"/>
    <p:sldId id="310" r:id="rId24"/>
    <p:sldId id="433" r:id="rId25"/>
    <p:sldId id="434" r:id="rId26"/>
    <p:sldId id="296" r:id="rId27"/>
    <p:sldId id="304" r:id="rId28"/>
    <p:sldId id="305" r:id="rId29"/>
    <p:sldId id="430" r:id="rId30"/>
    <p:sldId id="269" r:id="rId31"/>
    <p:sldId id="313" r:id="rId32"/>
    <p:sldId id="314" r:id="rId33"/>
    <p:sldId id="432" r:id="rId34"/>
    <p:sldId id="277" r:id="rId35"/>
    <p:sldId id="440" r:id="rId36"/>
    <p:sldId id="315" r:id="rId37"/>
    <p:sldId id="286" r:id="rId38"/>
    <p:sldId id="263" r:id="rId39"/>
    <p:sldId id="442" r:id="rId40"/>
    <p:sldId id="428" r:id="rId41"/>
    <p:sldId id="443" r:id="rId42"/>
    <p:sldId id="441" r:id="rId43"/>
    <p:sldId id="280"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42448-B177-3DB9-13F6-53B18650D5A6}" name="Charlotte Buell Jeffery" initials="CJ" userId="S::cabuelljeffery@ihis.org::79a00fdc-1265-4917-9238-f94c8c43fb8c" providerId="AD"/>
  <p188:author id="{B522A3BA-74F6-1F74-5D73-55D11A2C765C}" name="Sheila Rix" initials="SR" userId="S::smrix@ihis.org::2834d10e-cb85-4b14-baa4-b9819f287c26" providerId="AD"/>
  <p188:author id="{518404FB-AFE1-3DB3-6636-1CE29B0AD297}" name="Laurissa Handren" initials="LH" userId="S::ldhandren@ihis.org::13b47534-39dd-42e0-9720-426c58eb8e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eila M. Rix" initials="S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C87C1-56A2-48AA-9B13-852416043479}" v="125" dt="2025-02-25T17:43:21.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Rix" userId="S::smrix@ihis.org::2834d10e-cb85-4b14-baa4-b9819f287c26" providerId="AD" clId="Web-{662D6323-57A1-45BD-A2A2-157B1BFFD689}"/>
    <pc:docChg chg="modSld">
      <pc:chgData name="Sheila Rix" userId="S::smrix@ihis.org::2834d10e-cb85-4b14-baa4-b9819f287c26" providerId="AD" clId="Web-{662D6323-57A1-45BD-A2A2-157B1BFFD689}" dt="2025-01-22T15:54:55.920" v="7" actId="20577"/>
      <pc:docMkLst>
        <pc:docMk/>
      </pc:docMkLst>
      <pc:sldChg chg="modSp">
        <pc:chgData name="Sheila Rix" userId="S::smrix@ihis.org::2834d10e-cb85-4b14-baa4-b9819f287c26" providerId="AD" clId="Web-{662D6323-57A1-45BD-A2A2-157B1BFFD689}" dt="2025-01-22T15:54:55.920" v="7" actId="20577"/>
        <pc:sldMkLst>
          <pc:docMk/>
          <pc:sldMk cId="2003283303" sldId="314"/>
        </pc:sldMkLst>
        <pc:spChg chg="mod">
          <ac:chgData name="Sheila Rix" userId="S::smrix@ihis.org::2834d10e-cb85-4b14-baa4-b9819f287c26" providerId="AD" clId="Web-{662D6323-57A1-45BD-A2A2-157B1BFFD689}" dt="2025-01-22T15:54:55.920" v="7" actId="20577"/>
          <ac:spMkLst>
            <pc:docMk/>
            <pc:sldMk cId="2003283303" sldId="314"/>
            <ac:spMk id="3" creationId="{2AC0F972-E61E-C9FA-2E2B-4ABDCB5E965F}"/>
          </ac:spMkLst>
        </pc:spChg>
      </pc:sldChg>
    </pc:docChg>
  </pc:docChgLst>
  <pc:docChgLst>
    <pc:chgData name="Sheila Rix" userId="S::smrix@ihis.org::2834d10e-cb85-4b14-baa4-b9819f287c26" providerId="AD" clId="Web-{5D882208-345A-40CD-B1AE-370A3CB04FCE}"/>
    <pc:docChg chg="modSld">
      <pc:chgData name="Sheila Rix" userId="S::smrix@ihis.org::2834d10e-cb85-4b14-baa4-b9819f287c26" providerId="AD" clId="Web-{5D882208-345A-40CD-B1AE-370A3CB04FCE}" dt="2024-12-18T15:53:16.682" v="51" actId="20577"/>
      <pc:docMkLst>
        <pc:docMk/>
      </pc:docMkLst>
      <pc:sldChg chg="modSp">
        <pc:chgData name="Sheila Rix" userId="S::smrix@ihis.org::2834d10e-cb85-4b14-baa4-b9819f287c26" providerId="AD" clId="Web-{5D882208-345A-40CD-B1AE-370A3CB04FCE}" dt="2024-12-18T15:53:16.682" v="51" actId="20577"/>
        <pc:sldMkLst>
          <pc:docMk/>
          <pc:sldMk cId="637844892" sldId="430"/>
        </pc:sldMkLst>
        <pc:spChg chg="mod">
          <ac:chgData name="Sheila Rix" userId="S::smrix@ihis.org::2834d10e-cb85-4b14-baa4-b9819f287c26" providerId="AD" clId="Web-{5D882208-345A-40CD-B1AE-370A3CB04FCE}" dt="2024-12-18T15:53:16.682" v="51" actId="20577"/>
          <ac:spMkLst>
            <pc:docMk/>
            <pc:sldMk cId="637844892" sldId="430"/>
            <ac:spMk id="3" creationId="{29BC73A1-D05B-3E79-DC86-6DD181FB801A}"/>
          </ac:spMkLst>
        </pc:spChg>
      </pc:sldChg>
    </pc:docChg>
  </pc:docChgLst>
  <pc:docChgLst>
    <pc:chgData name="Sheila Rix" userId="S::smrix@ihis.org::2834d10e-cb85-4b14-baa4-b9819f287c26" providerId="AD" clId="Web-{667766CC-41E5-4CFF-BB51-07DE8000778A}"/>
    <pc:docChg chg="mod">
      <pc:chgData name="Sheila Rix" userId="S::smrix@ihis.org::2834d10e-cb85-4b14-baa4-b9819f287c26" providerId="AD" clId="Web-{667766CC-41E5-4CFF-BB51-07DE8000778A}" dt="2024-12-18T18:18:15.573" v="0"/>
      <pc:docMkLst>
        <pc:docMk/>
      </pc:docMkLst>
    </pc:docChg>
  </pc:docChgLst>
  <pc:docChgLst>
    <pc:chgData name="Laurissa Handren" userId="S::ldhandren@ihis.org::13b47534-39dd-42e0-9720-426c58eb8e72" providerId="AD" clId="Web-{0B6BB64E-7412-1050-C9D0-B05E3D9669FE}"/>
    <pc:docChg chg="modSld">
      <pc:chgData name="Laurissa Handren" userId="S::ldhandren@ihis.org::13b47534-39dd-42e0-9720-426c58eb8e72" providerId="AD" clId="Web-{0B6BB64E-7412-1050-C9D0-B05E3D9669FE}" dt="2024-12-20T17:48:59.016" v="9" actId="20577"/>
      <pc:docMkLst>
        <pc:docMk/>
      </pc:docMkLst>
      <pc:sldChg chg="modSp">
        <pc:chgData name="Laurissa Handren" userId="S::ldhandren@ihis.org::13b47534-39dd-42e0-9720-426c58eb8e72" providerId="AD" clId="Web-{0B6BB64E-7412-1050-C9D0-B05E3D9669FE}" dt="2024-12-20T17:47:56.906" v="6" actId="20577"/>
        <pc:sldMkLst>
          <pc:docMk/>
          <pc:sldMk cId="2230639616" sldId="298"/>
        </pc:sldMkLst>
        <pc:spChg chg="mod">
          <ac:chgData name="Laurissa Handren" userId="S::ldhandren@ihis.org::13b47534-39dd-42e0-9720-426c58eb8e72" providerId="AD" clId="Web-{0B6BB64E-7412-1050-C9D0-B05E3D9669FE}" dt="2024-12-20T17:47:56.906" v="6" actId="20577"/>
          <ac:spMkLst>
            <pc:docMk/>
            <pc:sldMk cId="2230639616" sldId="298"/>
            <ac:spMk id="3" creationId="{8837E5B6-6AF3-0007-5BE5-787361473E28}"/>
          </ac:spMkLst>
        </pc:spChg>
      </pc:sldChg>
      <pc:sldChg chg="modSp">
        <pc:chgData name="Laurissa Handren" userId="S::ldhandren@ihis.org::13b47534-39dd-42e0-9720-426c58eb8e72" providerId="AD" clId="Web-{0B6BB64E-7412-1050-C9D0-B05E3D9669FE}" dt="2024-12-20T17:48:59.016" v="9" actId="20577"/>
        <pc:sldMkLst>
          <pc:docMk/>
          <pc:sldMk cId="232975753" sldId="303"/>
        </pc:sldMkLst>
        <pc:spChg chg="mod">
          <ac:chgData name="Laurissa Handren" userId="S::ldhandren@ihis.org::13b47534-39dd-42e0-9720-426c58eb8e72" providerId="AD" clId="Web-{0B6BB64E-7412-1050-C9D0-B05E3D9669FE}" dt="2024-12-20T17:48:59.016" v="9" actId="20577"/>
          <ac:spMkLst>
            <pc:docMk/>
            <pc:sldMk cId="232975753" sldId="303"/>
            <ac:spMk id="3" creationId="{5EB2B0CD-18AE-918B-6976-06F38C2DE498}"/>
          </ac:spMkLst>
        </pc:spChg>
      </pc:sldChg>
    </pc:docChg>
  </pc:docChgLst>
  <pc:docChgLst>
    <pc:chgData name="Sheila Rix" userId="2834d10e-cb85-4b14-baa4-b9819f287c26" providerId="ADAL" clId="{ED0C87C1-56A2-48AA-9B13-852416043479}"/>
    <pc:docChg chg="undo custSel delSld modSld">
      <pc:chgData name="Sheila Rix" userId="2834d10e-cb85-4b14-baa4-b9819f287c26" providerId="ADAL" clId="{ED0C87C1-56A2-48AA-9B13-852416043479}" dt="2025-02-25T17:51:07.337" v="709" actId="207"/>
      <pc:docMkLst>
        <pc:docMk/>
      </pc:docMkLst>
      <pc:sldChg chg="modSp mod">
        <pc:chgData name="Sheila Rix" userId="2834d10e-cb85-4b14-baa4-b9819f287c26" providerId="ADAL" clId="{ED0C87C1-56A2-48AA-9B13-852416043479}" dt="2025-02-25T17:49:04.492" v="546" actId="33524"/>
        <pc:sldMkLst>
          <pc:docMk/>
          <pc:sldMk cId="3347550926" sldId="296"/>
        </pc:sldMkLst>
        <pc:spChg chg="mod">
          <ac:chgData name="Sheila Rix" userId="2834d10e-cb85-4b14-baa4-b9819f287c26" providerId="ADAL" clId="{ED0C87C1-56A2-48AA-9B13-852416043479}" dt="2025-02-25T17:49:04.492" v="546" actId="33524"/>
          <ac:spMkLst>
            <pc:docMk/>
            <pc:sldMk cId="3347550926" sldId="296"/>
            <ac:spMk id="3" creationId="{0CD4B243-CEC6-477E-A318-26B753577E11}"/>
          </ac:spMkLst>
        </pc:spChg>
      </pc:sldChg>
      <pc:sldChg chg="modNotesTx">
        <pc:chgData name="Sheila Rix" userId="2834d10e-cb85-4b14-baa4-b9819f287c26" providerId="ADAL" clId="{ED0C87C1-56A2-48AA-9B13-852416043479}" dt="2025-02-25T17:49:58.225" v="708" actId="20577"/>
        <pc:sldMkLst>
          <pc:docMk/>
          <pc:sldMk cId="3250228570" sldId="305"/>
        </pc:sldMkLst>
      </pc:sldChg>
      <pc:sldChg chg="addSp delSp modSp del mod setBg">
        <pc:chgData name="Sheila Rix" userId="2834d10e-cb85-4b14-baa4-b9819f287c26" providerId="ADAL" clId="{ED0C87C1-56A2-48AA-9B13-852416043479}" dt="2025-02-25T17:49:13.797" v="547" actId="2696"/>
        <pc:sldMkLst>
          <pc:docMk/>
          <pc:sldMk cId="2806965001" sldId="312"/>
        </pc:sldMkLst>
        <pc:spChg chg="mod">
          <ac:chgData name="Sheila Rix" userId="2834d10e-cb85-4b14-baa4-b9819f287c26" providerId="ADAL" clId="{ED0C87C1-56A2-48AA-9B13-852416043479}" dt="2025-02-25T17:47:38.463" v="403" actId="26606"/>
          <ac:spMkLst>
            <pc:docMk/>
            <pc:sldMk cId="2806965001" sldId="312"/>
            <ac:spMk id="2" creationId="{8EF38E2C-64FD-B07A-A3B4-C81D2185EA45}"/>
          </ac:spMkLst>
        </pc:spChg>
        <pc:spChg chg="mod">
          <ac:chgData name="Sheila Rix" userId="2834d10e-cb85-4b14-baa4-b9819f287c26" providerId="ADAL" clId="{ED0C87C1-56A2-48AA-9B13-852416043479}" dt="2025-02-25T17:47:38.463" v="403" actId="26606"/>
          <ac:spMkLst>
            <pc:docMk/>
            <pc:sldMk cId="2806965001" sldId="312"/>
            <ac:spMk id="3" creationId="{FCB6B124-B6EF-FA18-5813-88E9BA549E0E}"/>
          </ac:spMkLst>
        </pc:spChg>
        <pc:spChg chg="add del">
          <ac:chgData name="Sheila Rix" userId="2834d10e-cb85-4b14-baa4-b9819f287c26" providerId="ADAL" clId="{ED0C87C1-56A2-48AA-9B13-852416043479}" dt="2025-02-25T17:47:38.463" v="403" actId="26606"/>
          <ac:spMkLst>
            <pc:docMk/>
            <pc:sldMk cId="2806965001" sldId="312"/>
            <ac:spMk id="20" creationId="{DD6BC9EB-F181-48AB-BCA2-3D1DB20D2D87}"/>
          </ac:spMkLst>
        </pc:spChg>
        <pc:spChg chg="add del">
          <ac:chgData name="Sheila Rix" userId="2834d10e-cb85-4b14-baa4-b9819f287c26" providerId="ADAL" clId="{ED0C87C1-56A2-48AA-9B13-852416043479}" dt="2025-02-25T17:47:38.463" v="403" actId="26606"/>
          <ac:spMkLst>
            <pc:docMk/>
            <pc:sldMk cId="2806965001" sldId="312"/>
            <ac:spMk id="22" creationId="{D33AAA80-39DC-4020-9BFF-0718F35C7661}"/>
          </ac:spMkLst>
        </pc:spChg>
        <pc:spChg chg="add del">
          <ac:chgData name="Sheila Rix" userId="2834d10e-cb85-4b14-baa4-b9819f287c26" providerId="ADAL" clId="{ED0C87C1-56A2-48AA-9B13-852416043479}" dt="2025-02-25T17:47:38.463" v="403" actId="26606"/>
          <ac:spMkLst>
            <pc:docMk/>
            <pc:sldMk cId="2806965001" sldId="312"/>
            <ac:spMk id="26" creationId="{1177F295-741F-4EFF-B0CA-BE69295ADA07}"/>
          </ac:spMkLst>
        </pc:spChg>
        <pc:grpChg chg="add del">
          <ac:chgData name="Sheila Rix" userId="2834d10e-cb85-4b14-baa4-b9819f287c26" providerId="ADAL" clId="{ED0C87C1-56A2-48AA-9B13-852416043479}" dt="2025-02-25T17:47:38.463" v="403" actId="26606"/>
          <ac:grpSpMkLst>
            <pc:docMk/>
            <pc:sldMk cId="2806965001" sldId="312"/>
            <ac:grpSpMk id="8" creationId="{28460BD8-AE3F-4AC9-9D0B-717052AA5D3A}"/>
          </ac:grpSpMkLst>
        </pc:grpChg>
        <pc:cxnChg chg="add del">
          <ac:chgData name="Sheila Rix" userId="2834d10e-cb85-4b14-baa4-b9819f287c26" providerId="ADAL" clId="{ED0C87C1-56A2-48AA-9B13-852416043479}" dt="2025-02-25T17:47:38.463" v="403" actId="26606"/>
          <ac:cxnSpMkLst>
            <pc:docMk/>
            <pc:sldMk cId="2806965001" sldId="312"/>
            <ac:cxnSpMk id="24" creationId="{C9C5D90B-7EE3-4D26-AB7D-A5A3A6E11203}"/>
          </ac:cxnSpMkLst>
        </pc:cxnChg>
      </pc:sldChg>
      <pc:sldChg chg="modSp mod">
        <pc:chgData name="Sheila Rix" userId="2834d10e-cb85-4b14-baa4-b9819f287c26" providerId="ADAL" clId="{ED0C87C1-56A2-48AA-9B13-852416043479}" dt="2025-02-25T17:51:07.337" v="709" actId="207"/>
        <pc:sldMkLst>
          <pc:docMk/>
          <pc:sldMk cId="2003283303" sldId="314"/>
        </pc:sldMkLst>
        <pc:spChg chg="mod">
          <ac:chgData name="Sheila Rix" userId="2834d10e-cb85-4b14-baa4-b9819f287c26" providerId="ADAL" clId="{ED0C87C1-56A2-48AA-9B13-852416043479}" dt="2025-02-25T17:51:07.337" v="709" actId="207"/>
          <ac:spMkLst>
            <pc:docMk/>
            <pc:sldMk cId="2003283303" sldId="314"/>
            <ac:spMk id="3" creationId="{2AC0F972-E61E-C9FA-2E2B-4ABDCB5E965F}"/>
          </ac:spMkLst>
        </pc:spChg>
      </pc:sldChg>
      <pc:sldChg chg="modSp mod">
        <pc:chgData name="Sheila Rix" userId="2834d10e-cb85-4b14-baa4-b9819f287c26" providerId="ADAL" clId="{ED0C87C1-56A2-48AA-9B13-852416043479}" dt="2025-02-25T17:42:14.200" v="0" actId="20577"/>
        <pc:sldMkLst>
          <pc:docMk/>
          <pc:sldMk cId="834291021" sldId="434"/>
        </pc:sldMkLst>
        <pc:graphicFrameChg chg="modGraphic">
          <ac:chgData name="Sheila Rix" userId="2834d10e-cb85-4b14-baa4-b9819f287c26" providerId="ADAL" clId="{ED0C87C1-56A2-48AA-9B13-852416043479}" dt="2025-02-25T17:42:14.200" v="0" actId="20577"/>
          <ac:graphicFrameMkLst>
            <pc:docMk/>
            <pc:sldMk cId="834291021" sldId="434"/>
            <ac:graphicFrameMk id="7" creationId="{DDE99DF4-EB7B-E018-9205-BCC362FAFEBC}"/>
          </ac:graphicFrameMkLst>
        </pc:graphicFrameChg>
      </pc:sldChg>
    </pc:docChg>
  </pc:docChgLst>
  <pc:docChgLst>
    <pc:chgData name="Sheila Rix" userId="S::smrix@ihis.org::2834d10e-cb85-4b14-baa4-b9819f287c26" providerId="AD" clId="Web-{90747B21-F43E-464C-B01D-3FD35C6717F6}"/>
    <pc:docChg chg="addSld delSld modSld sldOrd">
      <pc:chgData name="Sheila Rix" userId="S::smrix@ihis.org::2834d10e-cb85-4b14-baa4-b9819f287c26" providerId="AD" clId="Web-{90747B21-F43E-464C-B01D-3FD35C6717F6}" dt="2024-12-20T12:37:15.186" v="617"/>
      <pc:docMkLst>
        <pc:docMk/>
      </pc:docMkLst>
      <pc:sldChg chg="addSp delSp modSp">
        <pc:chgData name="Sheila Rix" userId="S::smrix@ihis.org::2834d10e-cb85-4b14-baa4-b9819f287c26" providerId="AD" clId="Web-{90747B21-F43E-464C-B01D-3FD35C6717F6}" dt="2024-12-20T12:06:49.409" v="41" actId="1076"/>
        <pc:sldMkLst>
          <pc:docMk/>
          <pc:sldMk cId="0" sldId="256"/>
        </pc:sldMkLst>
        <pc:spChg chg="mod">
          <ac:chgData name="Sheila Rix" userId="S::smrix@ihis.org::2834d10e-cb85-4b14-baa4-b9819f287c26" providerId="AD" clId="Web-{90747B21-F43E-464C-B01D-3FD35C6717F6}" dt="2024-12-20T12:06:46.503" v="40" actId="14100"/>
          <ac:spMkLst>
            <pc:docMk/>
            <pc:sldMk cId="0" sldId="256"/>
            <ac:spMk id="2" creationId="{00000000-0000-0000-0000-000000000000}"/>
          </ac:spMkLst>
        </pc:spChg>
        <pc:spChg chg="mod">
          <ac:chgData name="Sheila Rix" userId="S::smrix@ihis.org::2834d10e-cb85-4b14-baa4-b9819f287c26" providerId="AD" clId="Web-{90747B21-F43E-464C-B01D-3FD35C6717F6}" dt="2024-12-20T12:06:49.409" v="41" actId="1076"/>
          <ac:spMkLst>
            <pc:docMk/>
            <pc:sldMk cId="0" sldId="256"/>
            <ac:spMk id="3" creationId="{00000000-0000-0000-0000-000000000000}"/>
          </ac:spMkLst>
        </pc:spChg>
        <pc:spChg chg="add">
          <ac:chgData name="Sheila Rix" userId="S::smrix@ihis.org::2834d10e-cb85-4b14-baa4-b9819f287c26" providerId="AD" clId="Web-{90747B21-F43E-464C-B01D-3FD35C6717F6}" dt="2024-12-20T12:06:06.456" v="32"/>
          <ac:spMkLst>
            <pc:docMk/>
            <pc:sldMk cId="0" sldId="256"/>
            <ac:spMk id="63" creationId="{B9F04EA1-344D-4C20-8352-8801F4208C80}"/>
          </ac:spMkLst>
        </pc:spChg>
        <pc:spChg chg="add">
          <ac:chgData name="Sheila Rix" userId="S::smrix@ihis.org::2834d10e-cb85-4b14-baa4-b9819f287c26" providerId="AD" clId="Web-{90747B21-F43E-464C-B01D-3FD35C6717F6}" dt="2024-12-20T12:06:06.456" v="32"/>
          <ac:spMkLst>
            <pc:docMk/>
            <pc:sldMk cId="0" sldId="256"/>
            <ac:spMk id="68" creationId="{A925DD60-B3ED-44FF-8D6F-A8097B0880FA}"/>
          </ac:spMkLst>
        </pc:spChg>
        <pc:spChg chg="add">
          <ac:chgData name="Sheila Rix" userId="S::smrix@ihis.org::2834d10e-cb85-4b14-baa4-b9819f287c26" providerId="AD" clId="Web-{90747B21-F43E-464C-B01D-3FD35C6717F6}" dt="2024-12-20T12:06:06.456" v="32"/>
          <ac:spMkLst>
            <pc:docMk/>
            <pc:sldMk cId="0" sldId="256"/>
            <ac:spMk id="70" creationId="{EBB500A0-4FBD-4369-9DE1-24263A84957B}"/>
          </ac:spMkLst>
        </pc:spChg>
        <pc:spChg chg="add">
          <ac:chgData name="Sheila Rix" userId="S::smrix@ihis.org::2834d10e-cb85-4b14-baa4-b9819f287c26" providerId="AD" clId="Web-{90747B21-F43E-464C-B01D-3FD35C6717F6}" dt="2024-12-20T12:06:06.456" v="32"/>
          <ac:spMkLst>
            <pc:docMk/>
            <pc:sldMk cId="0" sldId="256"/>
            <ac:spMk id="71" creationId="{7279AC01-D7D0-4227-8675-F2088DCA3DF4}"/>
          </ac:spMkLst>
        </pc:spChg>
        <pc:spChg chg="add">
          <ac:chgData name="Sheila Rix" userId="S::smrix@ihis.org::2834d10e-cb85-4b14-baa4-b9819f287c26" providerId="AD" clId="Web-{90747B21-F43E-464C-B01D-3FD35C6717F6}" dt="2024-12-20T12:06:06.456" v="32"/>
          <ac:spMkLst>
            <pc:docMk/>
            <pc:sldMk cId="0" sldId="256"/>
            <ac:spMk id="72" creationId="{DB05EA26-1F3B-4C40-9B17-C8E205DCAEB6}"/>
          </ac:spMkLst>
        </pc:spChg>
        <pc:picChg chg="add mod">
          <ac:chgData name="Sheila Rix" userId="S::smrix@ihis.org::2834d10e-cb85-4b14-baa4-b9819f287c26" providerId="AD" clId="Web-{90747B21-F43E-464C-B01D-3FD35C6717F6}" dt="2024-12-20T12:06:36.393" v="37" actId="14100"/>
          <ac:picMkLst>
            <pc:docMk/>
            <pc:sldMk cId="0" sldId="256"/>
            <ac:picMk id="4" creationId="{5F38CCF6-25F9-CA47-B0A6-4B2C310674F6}"/>
          </ac:picMkLst>
        </pc:picChg>
      </pc:sldChg>
      <pc:sldChg chg="modSp">
        <pc:chgData name="Sheila Rix" userId="S::smrix@ihis.org::2834d10e-cb85-4b14-baa4-b9819f287c26" providerId="AD" clId="Web-{90747B21-F43E-464C-B01D-3FD35C6717F6}" dt="2024-12-20T12:24:15.346" v="396" actId="20577"/>
        <pc:sldMkLst>
          <pc:docMk/>
          <pc:sldMk cId="2198804377" sldId="297"/>
        </pc:sldMkLst>
        <pc:spChg chg="mod">
          <ac:chgData name="Sheila Rix" userId="S::smrix@ihis.org::2834d10e-cb85-4b14-baa4-b9819f287c26" providerId="AD" clId="Web-{90747B21-F43E-464C-B01D-3FD35C6717F6}" dt="2024-12-20T12:24:15.346" v="396" actId="20577"/>
          <ac:spMkLst>
            <pc:docMk/>
            <pc:sldMk cId="2198804377" sldId="297"/>
            <ac:spMk id="3" creationId="{527FEB9E-54E1-274B-2D61-3D0B7F9280BA}"/>
          </ac:spMkLst>
        </pc:spChg>
      </pc:sldChg>
      <pc:sldChg chg="modSp ord">
        <pc:chgData name="Sheila Rix" userId="S::smrix@ihis.org::2834d10e-cb85-4b14-baa4-b9819f287c26" providerId="AD" clId="Web-{90747B21-F43E-464C-B01D-3FD35C6717F6}" dt="2024-12-20T12:15:03.997" v="186"/>
        <pc:sldMkLst>
          <pc:docMk/>
          <pc:sldMk cId="2230639616" sldId="298"/>
        </pc:sldMkLst>
        <pc:spChg chg="mod">
          <ac:chgData name="Sheila Rix" userId="S::smrix@ihis.org::2834d10e-cb85-4b14-baa4-b9819f287c26" providerId="AD" clId="Web-{90747B21-F43E-464C-B01D-3FD35C6717F6}" dt="2024-12-20T12:14:33.731" v="183" actId="20577"/>
          <ac:spMkLst>
            <pc:docMk/>
            <pc:sldMk cId="2230639616" sldId="298"/>
            <ac:spMk id="2" creationId="{E0714F58-B2BE-DD05-52BB-9637002AB1D4}"/>
          </ac:spMkLst>
        </pc:spChg>
        <pc:spChg chg="mod">
          <ac:chgData name="Sheila Rix" userId="S::smrix@ihis.org::2834d10e-cb85-4b14-baa4-b9819f287c26" providerId="AD" clId="Web-{90747B21-F43E-464C-B01D-3FD35C6717F6}" dt="2024-12-20T12:14:19.481" v="166" actId="20577"/>
          <ac:spMkLst>
            <pc:docMk/>
            <pc:sldMk cId="2230639616" sldId="298"/>
            <ac:spMk id="3" creationId="{8837E5B6-6AF3-0007-5BE5-787361473E28}"/>
          </ac:spMkLst>
        </pc:spChg>
      </pc:sldChg>
      <pc:sldChg chg="modSp">
        <pc:chgData name="Sheila Rix" userId="S::smrix@ihis.org::2834d10e-cb85-4b14-baa4-b9819f287c26" providerId="AD" clId="Web-{90747B21-F43E-464C-B01D-3FD35C6717F6}" dt="2024-12-20T12:25:06.800" v="438" actId="20577"/>
        <pc:sldMkLst>
          <pc:docMk/>
          <pc:sldMk cId="2317677953" sldId="299"/>
        </pc:sldMkLst>
        <pc:spChg chg="mod">
          <ac:chgData name="Sheila Rix" userId="S::smrix@ihis.org::2834d10e-cb85-4b14-baa4-b9819f287c26" providerId="AD" clId="Web-{90747B21-F43E-464C-B01D-3FD35C6717F6}" dt="2024-12-20T12:25:06.800" v="438" actId="20577"/>
          <ac:spMkLst>
            <pc:docMk/>
            <pc:sldMk cId="2317677953" sldId="299"/>
            <ac:spMk id="3" creationId="{D0A8E06B-B0AD-E0D3-5566-839A2FA31573}"/>
          </ac:spMkLst>
        </pc:spChg>
      </pc:sldChg>
      <pc:sldChg chg="modSp ord">
        <pc:chgData name="Sheila Rix" userId="S::smrix@ihis.org::2834d10e-cb85-4b14-baa4-b9819f287c26" providerId="AD" clId="Web-{90747B21-F43E-464C-B01D-3FD35C6717F6}" dt="2024-12-20T12:16:18.122" v="213"/>
        <pc:sldMkLst>
          <pc:docMk/>
          <pc:sldMk cId="3558322707" sldId="300"/>
        </pc:sldMkLst>
        <pc:spChg chg="mod">
          <ac:chgData name="Sheila Rix" userId="S::smrix@ihis.org::2834d10e-cb85-4b14-baa4-b9819f287c26" providerId="AD" clId="Web-{90747B21-F43E-464C-B01D-3FD35C6717F6}" dt="2024-12-20T12:13:14.792" v="118" actId="20577"/>
          <ac:spMkLst>
            <pc:docMk/>
            <pc:sldMk cId="3558322707" sldId="300"/>
            <ac:spMk id="3" creationId="{F229552F-5755-EC6F-0353-DA481097D80F}"/>
          </ac:spMkLst>
        </pc:spChg>
      </pc:sldChg>
      <pc:sldChg chg="del">
        <pc:chgData name="Sheila Rix" userId="S::smrix@ihis.org::2834d10e-cb85-4b14-baa4-b9819f287c26" providerId="AD" clId="Web-{90747B21-F43E-464C-B01D-3FD35C6717F6}" dt="2024-12-20T12:25:22.519" v="439"/>
        <pc:sldMkLst>
          <pc:docMk/>
          <pc:sldMk cId="2541874176" sldId="301"/>
        </pc:sldMkLst>
      </pc:sldChg>
      <pc:sldChg chg="modSp">
        <pc:chgData name="Sheila Rix" userId="S::smrix@ihis.org::2834d10e-cb85-4b14-baa4-b9819f287c26" providerId="AD" clId="Web-{90747B21-F43E-464C-B01D-3FD35C6717F6}" dt="2024-12-20T12:27:24.473" v="483" actId="20577"/>
        <pc:sldMkLst>
          <pc:docMk/>
          <pc:sldMk cId="1929386703" sldId="313"/>
        </pc:sldMkLst>
        <pc:spChg chg="mod">
          <ac:chgData name="Sheila Rix" userId="S::smrix@ihis.org::2834d10e-cb85-4b14-baa4-b9819f287c26" providerId="AD" clId="Web-{90747B21-F43E-464C-B01D-3FD35C6717F6}" dt="2024-12-20T12:27:24.473" v="483" actId="20577"/>
          <ac:spMkLst>
            <pc:docMk/>
            <pc:sldMk cId="1929386703" sldId="313"/>
            <ac:spMk id="3" creationId="{76A927C5-F871-A8AE-B9B9-4CC061604625}"/>
          </ac:spMkLst>
        </pc:spChg>
      </pc:sldChg>
      <pc:sldChg chg="modSp">
        <pc:chgData name="Sheila Rix" userId="S::smrix@ihis.org::2834d10e-cb85-4b14-baa4-b9819f287c26" providerId="AD" clId="Web-{90747B21-F43E-464C-B01D-3FD35C6717F6}" dt="2024-12-20T12:29:26.102" v="610" actId="20577"/>
        <pc:sldMkLst>
          <pc:docMk/>
          <pc:sldMk cId="2003283303" sldId="314"/>
        </pc:sldMkLst>
        <pc:spChg chg="mod">
          <ac:chgData name="Sheila Rix" userId="S::smrix@ihis.org::2834d10e-cb85-4b14-baa4-b9819f287c26" providerId="AD" clId="Web-{90747B21-F43E-464C-B01D-3FD35C6717F6}" dt="2024-12-20T12:29:26.102" v="610" actId="20577"/>
          <ac:spMkLst>
            <pc:docMk/>
            <pc:sldMk cId="2003283303" sldId="314"/>
            <ac:spMk id="3" creationId="{2AC0F972-E61E-C9FA-2E2B-4ABDCB5E965F}"/>
          </ac:spMkLst>
        </pc:spChg>
      </pc:sldChg>
      <pc:sldChg chg="modSp modCm">
        <pc:chgData name="Sheila Rix" userId="S::smrix@ihis.org::2834d10e-cb85-4b14-baa4-b9819f287c26" providerId="AD" clId="Web-{90747B21-F43E-464C-B01D-3FD35C6717F6}" dt="2024-12-20T12:30:47.228" v="615" actId="20577"/>
        <pc:sldMkLst>
          <pc:docMk/>
          <pc:sldMk cId="1450264351" sldId="440"/>
        </pc:sldMkLst>
        <pc:spChg chg="mod">
          <ac:chgData name="Sheila Rix" userId="S::smrix@ihis.org::2834d10e-cb85-4b14-baa4-b9819f287c26" providerId="AD" clId="Web-{90747B21-F43E-464C-B01D-3FD35C6717F6}" dt="2024-12-20T12:30:47.228" v="615" actId="20577"/>
          <ac:spMkLst>
            <pc:docMk/>
            <pc:sldMk cId="1450264351" sldId="440"/>
            <ac:spMk id="3" creationId="{4898F215-FD99-4106-B92E-ADE26BB16EB0}"/>
          </ac:spMkLst>
        </pc:spChg>
        <pc:extLst>
          <p:ext xmlns:p="http://schemas.openxmlformats.org/presentationml/2006/main" uri="{D6D511B9-2390-475A-947B-AFAB55BFBCF1}">
            <pc226:cmChg xmlns:pc226="http://schemas.microsoft.com/office/powerpoint/2022/06/main/command" chg="mod">
              <pc226:chgData name="Sheila Rix" userId="S::smrix@ihis.org::2834d10e-cb85-4b14-baa4-b9819f287c26" providerId="AD" clId="Web-{90747B21-F43E-464C-B01D-3FD35C6717F6}" dt="2024-12-20T12:30:07.619" v="611" actId="20577"/>
              <pc2:cmMkLst xmlns:pc2="http://schemas.microsoft.com/office/powerpoint/2019/9/main/command">
                <pc:docMk/>
                <pc:sldMk cId="1450264351" sldId="440"/>
                <pc2:cmMk id="{E115C3C4-AF06-4ADF-8A4C-A47943976929}"/>
              </pc2:cmMkLst>
            </pc226:cmChg>
          </p:ext>
        </pc:extLst>
      </pc:sldChg>
      <pc:sldChg chg="new del">
        <pc:chgData name="Sheila Rix" userId="S::smrix@ihis.org::2834d10e-cb85-4b14-baa4-b9819f287c26" providerId="AD" clId="Web-{90747B21-F43E-464C-B01D-3FD35C6717F6}" dt="2024-12-20T12:37:15.186" v="617"/>
        <pc:sldMkLst>
          <pc:docMk/>
          <pc:sldMk cId="1139796129" sldId="441"/>
        </pc:sldMkLst>
      </pc:sldChg>
    </pc:docChg>
  </pc:docChgLst>
  <pc:docChgLst>
    <pc:chgData name="Charlotte Buell Jeffery" userId="S::cabuelljeffery@ihis.org::79a00fdc-1265-4917-9238-f94c8c43fb8c" providerId="AD" clId="Web-{F84F0092-7FDB-4BC6-EEA2-5B91D0DBE898}"/>
    <pc:docChg chg="mod modSld">
      <pc:chgData name="Charlotte Buell Jeffery" userId="S::cabuelljeffery@ihis.org::79a00fdc-1265-4917-9238-f94c8c43fb8c" providerId="AD" clId="Web-{F84F0092-7FDB-4BC6-EEA2-5B91D0DBE898}" dt="2024-12-19T21:35:55.019" v="374" actId="20577"/>
      <pc:docMkLst>
        <pc:docMk/>
      </pc:docMkLst>
      <pc:sldChg chg="modSp">
        <pc:chgData name="Charlotte Buell Jeffery" userId="S::cabuelljeffery@ihis.org::79a00fdc-1265-4917-9238-f94c8c43fb8c" providerId="AD" clId="Web-{F84F0092-7FDB-4BC6-EEA2-5B91D0DBE898}" dt="2024-12-19T21:35:55.019" v="374" actId="20577"/>
        <pc:sldMkLst>
          <pc:docMk/>
          <pc:sldMk cId="0" sldId="275"/>
        </pc:sldMkLst>
      </pc:sldChg>
      <pc:sldChg chg="addSp delSp modSp">
        <pc:chgData name="Charlotte Buell Jeffery" userId="S::cabuelljeffery@ihis.org::79a00fdc-1265-4917-9238-f94c8c43fb8c" providerId="AD" clId="Web-{F84F0092-7FDB-4BC6-EEA2-5B91D0DBE898}" dt="2024-12-19T21:23:24.677" v="282" actId="1076"/>
        <pc:sldMkLst>
          <pc:docMk/>
          <pc:sldMk cId="3347550926" sldId="296"/>
        </pc:sldMkLst>
      </pc:sldChg>
      <pc:sldChg chg="modSp">
        <pc:chgData name="Charlotte Buell Jeffery" userId="S::cabuelljeffery@ihis.org::79a00fdc-1265-4917-9238-f94c8c43fb8c" providerId="AD" clId="Web-{F84F0092-7FDB-4BC6-EEA2-5B91D0DBE898}" dt="2024-12-19T21:15:29.731" v="96" actId="20577"/>
        <pc:sldMkLst>
          <pc:docMk/>
          <pc:sldMk cId="2198804377" sldId="297"/>
        </pc:sldMkLst>
        <pc:spChg chg="mod">
          <ac:chgData name="Charlotte Buell Jeffery" userId="S::cabuelljeffery@ihis.org::79a00fdc-1265-4917-9238-f94c8c43fb8c" providerId="AD" clId="Web-{F84F0092-7FDB-4BC6-EEA2-5B91D0DBE898}" dt="2024-12-19T21:15:29.731" v="96" actId="20577"/>
          <ac:spMkLst>
            <pc:docMk/>
            <pc:sldMk cId="2198804377" sldId="297"/>
            <ac:spMk id="3" creationId="{527FEB9E-54E1-274B-2D61-3D0B7F9280BA}"/>
          </ac:spMkLst>
        </pc:spChg>
      </pc:sldChg>
      <pc:sldChg chg="modSp">
        <pc:chgData name="Charlotte Buell Jeffery" userId="S::cabuelljeffery@ihis.org::79a00fdc-1265-4917-9238-f94c8c43fb8c" providerId="AD" clId="Web-{F84F0092-7FDB-4BC6-EEA2-5B91D0DBE898}" dt="2024-12-19T21:15:57.982" v="100" actId="20577"/>
        <pc:sldMkLst>
          <pc:docMk/>
          <pc:sldMk cId="2230639616" sldId="298"/>
        </pc:sldMkLst>
        <pc:spChg chg="mod">
          <ac:chgData name="Charlotte Buell Jeffery" userId="S::cabuelljeffery@ihis.org::79a00fdc-1265-4917-9238-f94c8c43fb8c" providerId="AD" clId="Web-{F84F0092-7FDB-4BC6-EEA2-5B91D0DBE898}" dt="2024-12-19T21:13:33.604" v="58" actId="20577"/>
          <ac:spMkLst>
            <pc:docMk/>
            <pc:sldMk cId="2230639616" sldId="298"/>
            <ac:spMk id="2" creationId="{E0714F58-B2BE-DD05-52BB-9637002AB1D4}"/>
          </ac:spMkLst>
        </pc:spChg>
        <pc:spChg chg="mod">
          <ac:chgData name="Charlotte Buell Jeffery" userId="S::cabuelljeffery@ihis.org::79a00fdc-1265-4917-9238-f94c8c43fb8c" providerId="AD" clId="Web-{F84F0092-7FDB-4BC6-EEA2-5B91D0DBE898}" dt="2024-12-19T21:15:57.982" v="100" actId="20577"/>
          <ac:spMkLst>
            <pc:docMk/>
            <pc:sldMk cId="2230639616" sldId="298"/>
            <ac:spMk id="3" creationId="{8837E5B6-6AF3-0007-5BE5-787361473E28}"/>
          </ac:spMkLst>
        </pc:spChg>
      </pc:sldChg>
      <pc:sldChg chg="modSp">
        <pc:chgData name="Charlotte Buell Jeffery" userId="S::cabuelljeffery@ihis.org::79a00fdc-1265-4917-9238-f94c8c43fb8c" providerId="AD" clId="Web-{F84F0092-7FDB-4BC6-EEA2-5B91D0DBE898}" dt="2024-12-19T21:17:18.139" v="118" actId="20577"/>
        <pc:sldMkLst>
          <pc:docMk/>
          <pc:sldMk cId="2317677953" sldId="299"/>
        </pc:sldMkLst>
        <pc:spChg chg="mod">
          <ac:chgData name="Charlotte Buell Jeffery" userId="S::cabuelljeffery@ihis.org::79a00fdc-1265-4917-9238-f94c8c43fb8c" providerId="AD" clId="Web-{F84F0092-7FDB-4BC6-EEA2-5B91D0DBE898}" dt="2024-12-19T21:16:30.920" v="113" actId="20577"/>
          <ac:spMkLst>
            <pc:docMk/>
            <pc:sldMk cId="2317677953" sldId="299"/>
            <ac:spMk id="2" creationId="{DB25E9E9-B316-F43B-0319-A2F227FA8261}"/>
          </ac:spMkLst>
        </pc:spChg>
        <pc:spChg chg="mod">
          <ac:chgData name="Charlotte Buell Jeffery" userId="S::cabuelljeffery@ihis.org::79a00fdc-1265-4917-9238-f94c8c43fb8c" providerId="AD" clId="Web-{F84F0092-7FDB-4BC6-EEA2-5B91D0DBE898}" dt="2024-12-19T21:17:18.139" v="118" actId="20577"/>
          <ac:spMkLst>
            <pc:docMk/>
            <pc:sldMk cId="2317677953" sldId="299"/>
            <ac:spMk id="3" creationId="{D0A8E06B-B0AD-E0D3-5566-839A2FA31573}"/>
          </ac:spMkLst>
        </pc:spChg>
      </pc:sldChg>
      <pc:sldChg chg="modSp">
        <pc:chgData name="Charlotte Buell Jeffery" userId="S::cabuelljeffery@ihis.org::79a00fdc-1265-4917-9238-f94c8c43fb8c" providerId="AD" clId="Web-{F84F0092-7FDB-4BC6-EEA2-5B91D0DBE898}" dt="2024-12-19T21:19:58.517" v="189" actId="20577"/>
        <pc:sldMkLst>
          <pc:docMk/>
          <pc:sldMk cId="3558322707" sldId="300"/>
        </pc:sldMkLst>
        <pc:spChg chg="mod">
          <ac:chgData name="Charlotte Buell Jeffery" userId="S::cabuelljeffery@ihis.org::79a00fdc-1265-4917-9238-f94c8c43fb8c" providerId="AD" clId="Web-{F84F0092-7FDB-4BC6-EEA2-5B91D0DBE898}" dt="2024-12-19T21:17:57.078" v="129" actId="20577"/>
          <ac:spMkLst>
            <pc:docMk/>
            <pc:sldMk cId="3558322707" sldId="300"/>
            <ac:spMk id="2" creationId="{5DDA63B7-6241-60A8-4AE4-690581B147FD}"/>
          </ac:spMkLst>
        </pc:spChg>
        <pc:spChg chg="mod">
          <ac:chgData name="Charlotte Buell Jeffery" userId="S::cabuelljeffery@ihis.org::79a00fdc-1265-4917-9238-f94c8c43fb8c" providerId="AD" clId="Web-{F84F0092-7FDB-4BC6-EEA2-5B91D0DBE898}" dt="2024-12-19T21:19:58.517" v="189" actId="20577"/>
          <ac:spMkLst>
            <pc:docMk/>
            <pc:sldMk cId="3558322707" sldId="300"/>
            <ac:spMk id="3" creationId="{F229552F-5755-EC6F-0353-DA481097D80F}"/>
          </ac:spMkLst>
        </pc:spChg>
      </pc:sldChg>
      <pc:sldChg chg="modSp">
        <pc:chgData name="Charlotte Buell Jeffery" userId="S::cabuelljeffery@ihis.org::79a00fdc-1265-4917-9238-f94c8c43fb8c" providerId="AD" clId="Web-{F84F0092-7FDB-4BC6-EEA2-5B91D0DBE898}" dt="2024-12-19T21:22:08.692" v="276" actId="20577"/>
        <pc:sldMkLst>
          <pc:docMk/>
          <pc:sldMk cId="2541874176" sldId="301"/>
        </pc:sldMkLst>
      </pc:sldChg>
      <pc:sldChg chg="modSp">
        <pc:chgData name="Charlotte Buell Jeffery" userId="S::cabuelljeffery@ihis.org::79a00fdc-1265-4917-9238-f94c8c43fb8c" providerId="AD" clId="Web-{F84F0092-7FDB-4BC6-EEA2-5B91D0DBE898}" dt="2024-12-19T21:32:08.749" v="285" actId="20577"/>
        <pc:sldMkLst>
          <pc:docMk/>
          <pc:sldMk cId="2234016217" sldId="438"/>
        </pc:sldMkLst>
      </pc:sldChg>
      <pc:sldChg chg="modSp">
        <pc:chgData name="Charlotte Buell Jeffery" userId="S::cabuelljeffery@ihis.org::79a00fdc-1265-4917-9238-f94c8c43fb8c" providerId="AD" clId="Web-{F84F0092-7FDB-4BC6-EEA2-5B91D0DBE898}" dt="2024-12-19T21:10:07.163" v="1" actId="20577"/>
        <pc:sldMkLst>
          <pc:docMk/>
          <pc:sldMk cId="3554099982" sldId="439"/>
        </pc:sldMkLst>
        <pc:spChg chg="mod">
          <ac:chgData name="Charlotte Buell Jeffery" userId="S::cabuelljeffery@ihis.org::79a00fdc-1265-4917-9238-f94c8c43fb8c" providerId="AD" clId="Web-{F84F0092-7FDB-4BC6-EEA2-5B91D0DBE898}" dt="2024-12-19T21:10:07.163" v="1" actId="20577"/>
          <ac:spMkLst>
            <pc:docMk/>
            <pc:sldMk cId="3554099982" sldId="439"/>
            <ac:spMk id="3" creationId="{17914B91-A476-2102-AD5C-436943601A0B}"/>
          </ac:spMkLst>
        </pc:spChg>
      </pc:sldChg>
    </pc:docChg>
  </pc:docChgLst>
  <pc:docChgLst>
    <pc:chgData name="Sheila Rix" userId="S::smrix@ihis.org::2834d10e-cb85-4b14-baa4-b9819f287c26" providerId="AD" clId="Web-{F5AA26F7-E824-4FA2-830A-B846624F3C8D}"/>
    <pc:docChg chg="addSld delSld modSld">
      <pc:chgData name="Sheila Rix" userId="S::smrix@ihis.org::2834d10e-cb85-4b14-baa4-b9819f287c26" providerId="AD" clId="Web-{F5AA26F7-E824-4FA2-830A-B846624F3C8D}" dt="2025-01-20T20:20:53.031" v="658" actId="14100"/>
      <pc:docMkLst>
        <pc:docMk/>
      </pc:docMkLst>
      <pc:sldChg chg="modSp">
        <pc:chgData name="Sheila Rix" userId="S::smrix@ihis.org::2834d10e-cb85-4b14-baa4-b9819f287c26" providerId="AD" clId="Web-{F5AA26F7-E824-4FA2-830A-B846624F3C8D}" dt="2025-01-20T20:03:19.719" v="67" actId="20577"/>
        <pc:sldMkLst>
          <pc:docMk/>
          <pc:sldMk cId="0" sldId="257"/>
        </pc:sldMkLst>
        <pc:spChg chg="mod">
          <ac:chgData name="Sheila Rix" userId="S::smrix@ihis.org::2834d10e-cb85-4b14-baa4-b9819f287c26" providerId="AD" clId="Web-{F5AA26F7-E824-4FA2-830A-B846624F3C8D}" dt="2025-01-20T20:03:19.719" v="67" actId="20577"/>
          <ac:spMkLst>
            <pc:docMk/>
            <pc:sldMk cId="0" sldId="257"/>
            <ac:spMk id="3" creationId="{00000000-0000-0000-0000-000000000000}"/>
          </ac:spMkLst>
        </pc:spChg>
      </pc:sldChg>
      <pc:sldChg chg="modSp">
        <pc:chgData name="Sheila Rix" userId="S::smrix@ihis.org::2834d10e-cb85-4b14-baa4-b9819f287c26" providerId="AD" clId="Web-{F5AA26F7-E824-4FA2-830A-B846624F3C8D}" dt="2025-01-20T20:08:59.490" v="144" actId="20577"/>
        <pc:sldMkLst>
          <pc:docMk/>
          <pc:sldMk cId="1194799950" sldId="269"/>
        </pc:sldMkLst>
        <pc:spChg chg="mod">
          <ac:chgData name="Sheila Rix" userId="S::smrix@ihis.org::2834d10e-cb85-4b14-baa4-b9819f287c26" providerId="AD" clId="Web-{F5AA26F7-E824-4FA2-830A-B846624F3C8D}" dt="2025-01-20T20:08:59.490" v="144" actId="20577"/>
          <ac:spMkLst>
            <pc:docMk/>
            <pc:sldMk cId="1194799950" sldId="269"/>
            <ac:spMk id="3" creationId="{9098A1A2-C248-9A2C-880C-8874E1D0D7C7}"/>
          </ac:spMkLst>
        </pc:spChg>
      </pc:sldChg>
      <pc:sldChg chg="del">
        <pc:chgData name="Sheila Rix" userId="S::smrix@ihis.org::2834d10e-cb85-4b14-baa4-b9819f287c26" providerId="AD" clId="Web-{F5AA26F7-E824-4FA2-830A-B846624F3C8D}" dt="2025-01-20T20:12:18.492" v="213"/>
        <pc:sldMkLst>
          <pc:docMk/>
          <pc:sldMk cId="0" sldId="275"/>
        </pc:sldMkLst>
      </pc:sldChg>
      <pc:sldChg chg="modSp">
        <pc:chgData name="Sheila Rix" userId="S::smrix@ihis.org::2834d10e-cb85-4b14-baa4-b9819f287c26" providerId="AD" clId="Web-{F5AA26F7-E824-4FA2-830A-B846624F3C8D}" dt="2025-01-20T20:00:08.388" v="4" actId="20577"/>
        <pc:sldMkLst>
          <pc:docMk/>
          <pc:sldMk cId="2198804377" sldId="297"/>
        </pc:sldMkLst>
        <pc:spChg chg="mod">
          <ac:chgData name="Sheila Rix" userId="S::smrix@ihis.org::2834d10e-cb85-4b14-baa4-b9819f287c26" providerId="AD" clId="Web-{F5AA26F7-E824-4FA2-830A-B846624F3C8D}" dt="2025-01-20T20:00:08.388" v="4" actId="20577"/>
          <ac:spMkLst>
            <pc:docMk/>
            <pc:sldMk cId="2198804377" sldId="297"/>
            <ac:spMk id="3" creationId="{527FEB9E-54E1-274B-2D61-3D0B7F9280BA}"/>
          </ac:spMkLst>
        </pc:spChg>
      </pc:sldChg>
      <pc:sldChg chg="addSp modSp mod setBg">
        <pc:chgData name="Sheila Rix" userId="S::smrix@ihis.org::2834d10e-cb85-4b14-baa4-b9819f287c26" providerId="AD" clId="Web-{F5AA26F7-E824-4FA2-830A-B846624F3C8D}" dt="2025-01-20T20:03:05.187" v="64" actId="20577"/>
        <pc:sldMkLst>
          <pc:docMk/>
          <pc:sldMk cId="2230639616" sldId="298"/>
        </pc:sldMkLst>
        <pc:spChg chg="mod">
          <ac:chgData name="Sheila Rix" userId="S::smrix@ihis.org::2834d10e-cb85-4b14-baa4-b9819f287c26" providerId="AD" clId="Web-{F5AA26F7-E824-4FA2-830A-B846624F3C8D}" dt="2025-01-20T20:02:41.328" v="63"/>
          <ac:spMkLst>
            <pc:docMk/>
            <pc:sldMk cId="2230639616" sldId="298"/>
            <ac:spMk id="2" creationId="{E0714F58-B2BE-DD05-52BB-9637002AB1D4}"/>
          </ac:spMkLst>
        </pc:spChg>
        <pc:spChg chg="mod">
          <ac:chgData name="Sheila Rix" userId="S::smrix@ihis.org::2834d10e-cb85-4b14-baa4-b9819f287c26" providerId="AD" clId="Web-{F5AA26F7-E824-4FA2-830A-B846624F3C8D}" dt="2025-01-20T20:03:05.187" v="64" actId="20577"/>
          <ac:spMkLst>
            <pc:docMk/>
            <pc:sldMk cId="2230639616" sldId="298"/>
            <ac:spMk id="3" creationId="{8837E5B6-6AF3-0007-5BE5-787361473E28}"/>
          </ac:spMkLst>
        </pc:spChg>
        <pc:spChg chg="add">
          <ac:chgData name="Sheila Rix" userId="S::smrix@ihis.org::2834d10e-cb85-4b14-baa4-b9819f287c26" providerId="AD" clId="Web-{F5AA26F7-E824-4FA2-830A-B846624F3C8D}" dt="2025-01-20T20:02:41.328" v="63"/>
          <ac:spMkLst>
            <pc:docMk/>
            <pc:sldMk cId="2230639616" sldId="298"/>
            <ac:spMk id="10" creationId="{A65AC7D1-EAA9-48F5-B509-60A7F50BF703}"/>
          </ac:spMkLst>
        </pc:spChg>
        <pc:spChg chg="add">
          <ac:chgData name="Sheila Rix" userId="S::smrix@ihis.org::2834d10e-cb85-4b14-baa4-b9819f287c26" providerId="AD" clId="Web-{F5AA26F7-E824-4FA2-830A-B846624F3C8D}" dt="2025-01-20T20:02:41.328" v="63"/>
          <ac:spMkLst>
            <pc:docMk/>
            <pc:sldMk cId="2230639616" sldId="298"/>
            <ac:spMk id="12" creationId="{D6320AF9-619A-4175-865B-5663E1AEF4C5}"/>
          </ac:spMkLst>
        </pc:spChg>
        <pc:spChg chg="add">
          <ac:chgData name="Sheila Rix" userId="S::smrix@ihis.org::2834d10e-cb85-4b14-baa4-b9819f287c26" providerId="AD" clId="Web-{F5AA26F7-E824-4FA2-830A-B846624F3C8D}" dt="2025-01-20T20:02:41.328" v="63"/>
          <ac:spMkLst>
            <pc:docMk/>
            <pc:sldMk cId="2230639616" sldId="298"/>
            <ac:spMk id="18" creationId="{7E018740-5C2B-4A41-AC1A-7E68D1EC1954}"/>
          </ac:spMkLst>
        </pc:spChg>
        <pc:spChg chg="add">
          <ac:chgData name="Sheila Rix" userId="S::smrix@ihis.org::2834d10e-cb85-4b14-baa4-b9819f287c26" providerId="AD" clId="Web-{F5AA26F7-E824-4FA2-830A-B846624F3C8D}" dt="2025-01-20T20:02:41.328" v="63"/>
          <ac:spMkLst>
            <pc:docMk/>
            <pc:sldMk cId="2230639616" sldId="298"/>
            <ac:spMk id="20" creationId="{166F75A4-C475-4941-8EE2-B80A06A2C1BB}"/>
          </ac:spMkLst>
        </pc:spChg>
        <pc:spChg chg="add">
          <ac:chgData name="Sheila Rix" userId="S::smrix@ihis.org::2834d10e-cb85-4b14-baa4-b9819f287c26" providerId="AD" clId="Web-{F5AA26F7-E824-4FA2-830A-B846624F3C8D}" dt="2025-01-20T20:02:41.328" v="63"/>
          <ac:spMkLst>
            <pc:docMk/>
            <pc:sldMk cId="2230639616" sldId="298"/>
            <ac:spMk id="22" creationId="{A032553A-72E8-4B0D-8405-FF9771C9AF05}"/>
          </ac:spMkLst>
        </pc:spChg>
        <pc:spChg chg="add">
          <ac:chgData name="Sheila Rix" userId="S::smrix@ihis.org::2834d10e-cb85-4b14-baa4-b9819f287c26" providerId="AD" clId="Web-{F5AA26F7-E824-4FA2-830A-B846624F3C8D}" dt="2025-01-20T20:02:41.328" v="63"/>
          <ac:spMkLst>
            <pc:docMk/>
            <pc:sldMk cId="2230639616" sldId="298"/>
            <ac:spMk id="24" creationId="{765800AC-C3B9-498E-87BC-29FAE4C76B21}"/>
          </ac:spMkLst>
        </pc:spChg>
        <pc:spChg chg="add">
          <ac:chgData name="Sheila Rix" userId="S::smrix@ihis.org::2834d10e-cb85-4b14-baa4-b9819f287c26" providerId="AD" clId="Web-{F5AA26F7-E824-4FA2-830A-B846624F3C8D}" dt="2025-01-20T20:02:41.328" v="63"/>
          <ac:spMkLst>
            <pc:docMk/>
            <pc:sldMk cId="2230639616" sldId="298"/>
            <ac:spMk id="26" creationId="{1F9D6ACB-2FF4-49F9-978A-E0D5327FC635}"/>
          </ac:spMkLst>
        </pc:spChg>
        <pc:spChg chg="add">
          <ac:chgData name="Sheila Rix" userId="S::smrix@ihis.org::2834d10e-cb85-4b14-baa4-b9819f287c26" providerId="AD" clId="Web-{F5AA26F7-E824-4FA2-830A-B846624F3C8D}" dt="2025-01-20T20:02:41.328" v="63"/>
          <ac:spMkLst>
            <pc:docMk/>
            <pc:sldMk cId="2230639616" sldId="298"/>
            <ac:spMk id="28" creationId="{A5EC319D-0FEA-4B95-A3EA-01E35672C95B}"/>
          </ac:spMkLst>
        </pc:spChg>
      </pc:sldChg>
      <pc:sldChg chg="modSp">
        <pc:chgData name="Sheila Rix" userId="S::smrix@ihis.org::2834d10e-cb85-4b14-baa4-b9819f287c26" providerId="AD" clId="Web-{F5AA26F7-E824-4FA2-830A-B846624F3C8D}" dt="2025-01-20T20:01:32.889" v="44" actId="20577"/>
        <pc:sldMkLst>
          <pc:docMk/>
          <pc:sldMk cId="2317677953" sldId="299"/>
        </pc:sldMkLst>
        <pc:spChg chg="mod">
          <ac:chgData name="Sheila Rix" userId="S::smrix@ihis.org::2834d10e-cb85-4b14-baa4-b9819f287c26" providerId="AD" clId="Web-{F5AA26F7-E824-4FA2-830A-B846624F3C8D}" dt="2025-01-20T20:01:32.889" v="44" actId="20577"/>
          <ac:spMkLst>
            <pc:docMk/>
            <pc:sldMk cId="2317677953" sldId="299"/>
            <ac:spMk id="3" creationId="{D0A8E06B-B0AD-E0D3-5566-839A2FA31573}"/>
          </ac:spMkLst>
        </pc:spChg>
      </pc:sldChg>
      <pc:sldChg chg="modSp">
        <pc:chgData name="Sheila Rix" userId="S::smrix@ihis.org::2834d10e-cb85-4b14-baa4-b9819f287c26" providerId="AD" clId="Web-{F5AA26F7-E824-4FA2-830A-B846624F3C8D}" dt="2025-01-20T20:04:53.970" v="70" actId="20577"/>
        <pc:sldMkLst>
          <pc:docMk/>
          <pc:sldMk cId="4153444948" sldId="307"/>
        </pc:sldMkLst>
        <pc:spChg chg="mod">
          <ac:chgData name="Sheila Rix" userId="S::smrix@ihis.org::2834d10e-cb85-4b14-baa4-b9819f287c26" providerId="AD" clId="Web-{F5AA26F7-E824-4FA2-830A-B846624F3C8D}" dt="2025-01-20T20:04:53.970" v="70" actId="20577"/>
          <ac:spMkLst>
            <pc:docMk/>
            <pc:sldMk cId="4153444948" sldId="307"/>
            <ac:spMk id="3" creationId="{2397B3FC-DE9D-C97D-209F-09F92D49D302}"/>
          </ac:spMkLst>
        </pc:spChg>
      </pc:sldChg>
      <pc:sldChg chg="modSp">
        <pc:chgData name="Sheila Rix" userId="S::smrix@ihis.org::2834d10e-cb85-4b14-baa4-b9819f287c26" providerId="AD" clId="Web-{F5AA26F7-E824-4FA2-830A-B846624F3C8D}" dt="2025-01-20T20:07:46.848" v="81" actId="20577"/>
        <pc:sldMkLst>
          <pc:docMk/>
          <pc:sldMk cId="2806965001" sldId="312"/>
        </pc:sldMkLst>
        <pc:spChg chg="mod">
          <ac:chgData name="Sheila Rix" userId="S::smrix@ihis.org::2834d10e-cb85-4b14-baa4-b9819f287c26" providerId="AD" clId="Web-{F5AA26F7-E824-4FA2-830A-B846624F3C8D}" dt="2025-01-20T20:07:46.848" v="81" actId="20577"/>
          <ac:spMkLst>
            <pc:docMk/>
            <pc:sldMk cId="2806965001" sldId="312"/>
            <ac:spMk id="3" creationId="{FCB6B124-B6EF-FA18-5813-88E9BA549E0E}"/>
          </ac:spMkLst>
        </pc:spChg>
      </pc:sldChg>
      <pc:sldChg chg="modSp">
        <pc:chgData name="Sheila Rix" userId="S::smrix@ihis.org::2834d10e-cb85-4b14-baa4-b9819f287c26" providerId="AD" clId="Web-{F5AA26F7-E824-4FA2-830A-B846624F3C8D}" dt="2025-01-20T20:10:02.178" v="200" actId="20577"/>
        <pc:sldMkLst>
          <pc:docMk/>
          <pc:sldMk cId="2003283303" sldId="314"/>
        </pc:sldMkLst>
        <pc:spChg chg="mod">
          <ac:chgData name="Sheila Rix" userId="S::smrix@ihis.org::2834d10e-cb85-4b14-baa4-b9819f287c26" providerId="AD" clId="Web-{F5AA26F7-E824-4FA2-830A-B846624F3C8D}" dt="2025-01-20T20:10:02.178" v="200" actId="20577"/>
          <ac:spMkLst>
            <pc:docMk/>
            <pc:sldMk cId="2003283303" sldId="314"/>
            <ac:spMk id="3" creationId="{2AC0F972-E61E-C9FA-2E2B-4ABDCB5E965F}"/>
          </ac:spMkLst>
        </pc:spChg>
      </pc:sldChg>
      <pc:sldChg chg="del">
        <pc:chgData name="Sheila Rix" userId="S::smrix@ihis.org::2834d10e-cb85-4b14-baa4-b9819f287c26" providerId="AD" clId="Web-{F5AA26F7-E824-4FA2-830A-B846624F3C8D}" dt="2025-01-20T20:11:18.117" v="202"/>
        <pc:sldMkLst>
          <pc:docMk/>
          <pc:sldMk cId="0" sldId="425"/>
        </pc:sldMkLst>
      </pc:sldChg>
      <pc:sldChg chg="del">
        <pc:chgData name="Sheila Rix" userId="S::smrix@ihis.org::2834d10e-cb85-4b14-baa4-b9819f287c26" providerId="AD" clId="Web-{F5AA26F7-E824-4FA2-830A-B846624F3C8D}" dt="2025-01-20T20:11:15.038" v="201"/>
        <pc:sldMkLst>
          <pc:docMk/>
          <pc:sldMk cId="1140159770" sldId="427"/>
        </pc:sldMkLst>
      </pc:sldChg>
      <pc:sldChg chg="del">
        <pc:chgData name="Sheila Rix" userId="S::smrix@ihis.org::2834d10e-cb85-4b14-baa4-b9819f287c26" providerId="AD" clId="Web-{F5AA26F7-E824-4FA2-830A-B846624F3C8D}" dt="2025-01-20T20:11:27.179" v="205"/>
        <pc:sldMkLst>
          <pc:docMk/>
          <pc:sldMk cId="803873280" sldId="429"/>
        </pc:sldMkLst>
      </pc:sldChg>
      <pc:sldChg chg="del">
        <pc:chgData name="Sheila Rix" userId="S::smrix@ihis.org::2834d10e-cb85-4b14-baa4-b9819f287c26" providerId="AD" clId="Web-{F5AA26F7-E824-4FA2-830A-B846624F3C8D}" dt="2025-01-20T20:11:34.789" v="207"/>
        <pc:sldMkLst>
          <pc:docMk/>
          <pc:sldMk cId="1021651219" sldId="435"/>
        </pc:sldMkLst>
      </pc:sldChg>
      <pc:sldChg chg="del">
        <pc:chgData name="Sheila Rix" userId="S::smrix@ihis.org::2834d10e-cb85-4b14-baa4-b9819f287c26" providerId="AD" clId="Web-{F5AA26F7-E824-4FA2-830A-B846624F3C8D}" dt="2025-01-20T20:11:39.461" v="208"/>
        <pc:sldMkLst>
          <pc:docMk/>
          <pc:sldMk cId="2979641368" sldId="436"/>
        </pc:sldMkLst>
      </pc:sldChg>
      <pc:sldChg chg="del">
        <pc:chgData name="Sheila Rix" userId="S::smrix@ihis.org::2834d10e-cb85-4b14-baa4-b9819f287c26" providerId="AD" clId="Web-{F5AA26F7-E824-4FA2-830A-B846624F3C8D}" dt="2025-01-20T20:11:31.101" v="206"/>
        <pc:sldMkLst>
          <pc:docMk/>
          <pc:sldMk cId="2234016217" sldId="438"/>
        </pc:sldMkLst>
      </pc:sldChg>
      <pc:sldChg chg="modSp modCm">
        <pc:chgData name="Sheila Rix" userId="S::smrix@ihis.org::2834d10e-cb85-4b14-baa4-b9819f287c26" providerId="AD" clId="Web-{F5AA26F7-E824-4FA2-830A-B846624F3C8D}" dt="2025-01-20T20:19:43.124" v="646" actId="20577"/>
        <pc:sldMkLst>
          <pc:docMk/>
          <pc:sldMk cId="2240510998" sldId="441"/>
        </pc:sldMkLst>
        <pc:spChg chg="mod">
          <ac:chgData name="Sheila Rix" userId="S::smrix@ihis.org::2834d10e-cb85-4b14-baa4-b9819f287c26" providerId="AD" clId="Web-{F5AA26F7-E824-4FA2-830A-B846624F3C8D}" dt="2025-01-20T20:19:43.124" v="646" actId="20577"/>
          <ac:spMkLst>
            <pc:docMk/>
            <pc:sldMk cId="2240510998" sldId="44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heila Rix" userId="S::smrix@ihis.org::2834d10e-cb85-4b14-baa4-b9819f287c26" providerId="AD" clId="Web-{F5AA26F7-E824-4FA2-830A-B846624F3C8D}" dt="2025-01-20T20:13:15.650" v="216" actId="20577"/>
              <pc2:cmMkLst xmlns:pc2="http://schemas.microsoft.com/office/powerpoint/2019/9/main/command">
                <pc:docMk/>
                <pc:sldMk cId="2240510998" sldId="441"/>
                <pc2:cmMk id="{F4250A91-AB93-4C3E-9FD4-05025FDAE044}"/>
              </pc2:cmMkLst>
            </pc226:cmChg>
            <pc226:cmChg xmlns:pc226="http://schemas.microsoft.com/office/powerpoint/2022/06/main/command" chg="mod">
              <pc226:chgData name="Sheila Rix" userId="S::smrix@ihis.org::2834d10e-cb85-4b14-baa4-b9819f287c26" providerId="AD" clId="Web-{F5AA26F7-E824-4FA2-830A-B846624F3C8D}" dt="2025-01-20T20:13:15.650" v="216" actId="20577"/>
              <pc2:cmMkLst xmlns:pc2="http://schemas.microsoft.com/office/powerpoint/2019/9/main/command">
                <pc:docMk/>
                <pc:sldMk cId="2240510998" sldId="441"/>
                <pc2:cmMk id="{1D8A39E5-9CCE-41A4-9A1C-A10F556E5A48}"/>
              </pc2:cmMkLst>
            </pc226:cmChg>
          </p:ext>
        </pc:extLst>
      </pc:sldChg>
      <pc:sldChg chg="modSp new">
        <pc:chgData name="Sheila Rix" userId="S::smrix@ihis.org::2834d10e-cb85-4b14-baa4-b9819f287c26" providerId="AD" clId="Web-{F5AA26F7-E824-4FA2-830A-B846624F3C8D}" dt="2025-01-20T20:20:53.031" v="658" actId="14100"/>
        <pc:sldMkLst>
          <pc:docMk/>
          <pc:sldMk cId="1669410282" sldId="443"/>
        </pc:sldMkLst>
        <pc:spChg chg="mod">
          <ac:chgData name="Sheila Rix" userId="S::smrix@ihis.org::2834d10e-cb85-4b14-baa4-b9819f287c26" providerId="AD" clId="Web-{F5AA26F7-E824-4FA2-830A-B846624F3C8D}" dt="2025-01-20T20:14:29.151" v="228" actId="20577"/>
          <ac:spMkLst>
            <pc:docMk/>
            <pc:sldMk cId="1669410282" sldId="443"/>
            <ac:spMk id="2" creationId="{EDAD7F70-8D8A-BFBC-BFF2-2CC7FDB28BA0}"/>
          </ac:spMkLst>
        </pc:spChg>
        <pc:spChg chg="mod">
          <ac:chgData name="Sheila Rix" userId="S::smrix@ihis.org::2834d10e-cb85-4b14-baa4-b9819f287c26" providerId="AD" clId="Web-{F5AA26F7-E824-4FA2-830A-B846624F3C8D}" dt="2025-01-20T20:20:53.031" v="658" actId="14100"/>
          <ac:spMkLst>
            <pc:docMk/>
            <pc:sldMk cId="1669410282" sldId="443"/>
            <ac:spMk id="3" creationId="{118B4FA4-6093-93CB-7FB5-1B87B128017D}"/>
          </ac:spMkLst>
        </pc:spChg>
      </pc:sldChg>
      <pc:sldChg chg="del">
        <pc:chgData name="Sheila Rix" userId="S::smrix@ihis.org::2834d10e-cb85-4b14-baa4-b9819f287c26" providerId="AD" clId="Web-{F5AA26F7-E824-4FA2-830A-B846624F3C8D}" dt="2025-01-20T20:11:47.789" v="211"/>
        <pc:sldMkLst>
          <pc:docMk/>
          <pc:sldMk cId="3973612511" sldId="443"/>
        </pc:sldMkLst>
      </pc:sldChg>
      <pc:sldChg chg="del">
        <pc:chgData name="Sheila Rix" userId="S::smrix@ihis.org::2834d10e-cb85-4b14-baa4-b9819f287c26" providerId="AD" clId="Web-{F5AA26F7-E824-4FA2-830A-B846624F3C8D}" dt="2025-01-20T20:11:22.539" v="203"/>
        <pc:sldMkLst>
          <pc:docMk/>
          <pc:sldMk cId="246747266" sldId="444"/>
        </pc:sldMkLst>
      </pc:sldChg>
      <pc:sldChg chg="del">
        <pc:chgData name="Sheila Rix" userId="S::smrix@ihis.org::2834d10e-cb85-4b14-baa4-b9819f287c26" providerId="AD" clId="Web-{F5AA26F7-E824-4FA2-830A-B846624F3C8D}" dt="2025-01-20T20:11:49.867" v="212"/>
        <pc:sldMkLst>
          <pc:docMk/>
          <pc:sldMk cId="3624157520" sldId="445"/>
        </pc:sldMkLst>
      </pc:sldChg>
      <pc:sldChg chg="del">
        <pc:chgData name="Sheila Rix" userId="S::smrix@ihis.org::2834d10e-cb85-4b14-baa4-b9819f287c26" providerId="AD" clId="Web-{F5AA26F7-E824-4FA2-830A-B846624F3C8D}" dt="2025-01-20T20:11:43.054" v="209"/>
        <pc:sldMkLst>
          <pc:docMk/>
          <pc:sldMk cId="1104516042" sldId="446"/>
        </pc:sldMkLst>
      </pc:sldChg>
      <pc:sldChg chg="del">
        <pc:chgData name="Sheila Rix" userId="S::smrix@ihis.org::2834d10e-cb85-4b14-baa4-b9819f287c26" providerId="AD" clId="Web-{F5AA26F7-E824-4FA2-830A-B846624F3C8D}" dt="2025-01-20T20:11:45.398" v="210"/>
        <pc:sldMkLst>
          <pc:docMk/>
          <pc:sldMk cId="663140211" sldId="447"/>
        </pc:sldMkLst>
      </pc:sldChg>
      <pc:sldChg chg="del">
        <pc:chgData name="Sheila Rix" userId="S::smrix@ihis.org::2834d10e-cb85-4b14-baa4-b9819f287c26" providerId="AD" clId="Web-{F5AA26F7-E824-4FA2-830A-B846624F3C8D}" dt="2025-01-20T20:11:25.226" v="204"/>
        <pc:sldMkLst>
          <pc:docMk/>
          <pc:sldMk cId="2395131318" sldId="448"/>
        </pc:sldMkLst>
      </pc:sldChg>
    </pc:docChg>
  </pc:docChgLst>
  <pc:docChgLst>
    <pc:chgData name="Charlotte Buell Jeffery" userId="S::cabuelljeffery@ihis.org::79a00fdc-1265-4917-9238-f94c8c43fb8c" providerId="AD" clId="Web-{F7B5FB84-E010-5D1E-971F-3BAB038CFE41}"/>
    <pc:docChg chg="modSld sldOrd">
      <pc:chgData name="Charlotte Buell Jeffery" userId="S::cabuelljeffery@ihis.org::79a00fdc-1265-4917-9238-f94c8c43fb8c" providerId="AD" clId="Web-{F7B5FB84-E010-5D1E-971F-3BAB038CFE41}" dt="2025-01-17T20:42:55.587" v="81"/>
      <pc:docMkLst>
        <pc:docMk/>
      </pc:docMkLst>
      <pc:sldChg chg="modSp">
        <pc:chgData name="Charlotte Buell Jeffery" userId="S::cabuelljeffery@ihis.org::79a00fdc-1265-4917-9238-f94c8c43fb8c" providerId="AD" clId="Web-{F7B5FB84-E010-5D1E-971F-3BAB038CFE41}" dt="2025-01-17T20:42:35.227" v="80" actId="20577"/>
        <pc:sldMkLst>
          <pc:docMk/>
          <pc:sldMk cId="246747266" sldId="444"/>
        </pc:sldMkLst>
      </pc:sldChg>
      <pc:sldChg chg="ord">
        <pc:chgData name="Charlotte Buell Jeffery" userId="S::cabuelljeffery@ihis.org::79a00fdc-1265-4917-9238-f94c8c43fb8c" providerId="AD" clId="Web-{F7B5FB84-E010-5D1E-971F-3BAB038CFE41}" dt="2025-01-17T20:42:55.587" v="81"/>
        <pc:sldMkLst>
          <pc:docMk/>
          <pc:sldMk cId="2395131318" sldId="448"/>
        </pc:sldMkLst>
      </pc:sldChg>
    </pc:docChg>
  </pc:docChgLst>
  <pc:docChgLst>
    <pc:chgData name="Sheila Rix" userId="S::smrix@ihis.org::2834d10e-cb85-4b14-baa4-b9819f287c26" providerId="AD" clId="Web-{48A4316D-015A-4A21-B434-9C9655782389}"/>
    <pc:docChg chg="addSld modSld">
      <pc:chgData name="Sheila Rix" userId="S::smrix@ihis.org::2834d10e-cb85-4b14-baa4-b9819f287c26" providerId="AD" clId="Web-{48A4316D-015A-4A21-B434-9C9655782389}" dt="2024-12-20T13:12:13.686" v="1052" actId="20577"/>
      <pc:docMkLst>
        <pc:docMk/>
      </pc:docMkLst>
      <pc:sldChg chg="modSp">
        <pc:chgData name="Sheila Rix" userId="S::smrix@ihis.org::2834d10e-cb85-4b14-baa4-b9819f287c26" providerId="AD" clId="Web-{48A4316D-015A-4A21-B434-9C9655782389}" dt="2024-12-20T13:08:33.809" v="847" actId="20577"/>
        <pc:sldMkLst>
          <pc:docMk/>
          <pc:sldMk cId="530897827" sldId="263"/>
        </pc:sldMkLst>
        <pc:spChg chg="mod">
          <ac:chgData name="Sheila Rix" userId="S::smrix@ihis.org::2834d10e-cb85-4b14-baa4-b9819f287c26" providerId="AD" clId="Web-{48A4316D-015A-4A21-B434-9C9655782389}" dt="2024-12-20T13:08:33.809" v="847" actId="20577"/>
          <ac:spMkLst>
            <pc:docMk/>
            <pc:sldMk cId="530897827" sldId="263"/>
            <ac:spMk id="7" creationId="{AF87B39D-E4EE-7CAA-90BD-9C4188663882}"/>
          </ac:spMkLst>
        </pc:spChg>
      </pc:sldChg>
      <pc:sldChg chg="modSp">
        <pc:chgData name="Sheila Rix" userId="S::smrix@ihis.org::2834d10e-cb85-4b14-baa4-b9819f287c26" providerId="AD" clId="Web-{48A4316D-015A-4A21-B434-9C9655782389}" dt="2024-12-20T12:50:57.951" v="157" actId="20577"/>
        <pc:sldMkLst>
          <pc:docMk/>
          <pc:sldMk cId="2198804377" sldId="297"/>
        </pc:sldMkLst>
        <pc:spChg chg="mod">
          <ac:chgData name="Sheila Rix" userId="S::smrix@ihis.org::2834d10e-cb85-4b14-baa4-b9819f287c26" providerId="AD" clId="Web-{48A4316D-015A-4A21-B434-9C9655782389}" dt="2024-12-20T12:50:57.951" v="157" actId="20577"/>
          <ac:spMkLst>
            <pc:docMk/>
            <pc:sldMk cId="2198804377" sldId="297"/>
            <ac:spMk id="3" creationId="{527FEB9E-54E1-274B-2D61-3D0B7F9280BA}"/>
          </ac:spMkLst>
        </pc:spChg>
      </pc:sldChg>
      <pc:sldChg chg="modSp">
        <pc:chgData name="Sheila Rix" userId="S::smrix@ihis.org::2834d10e-cb85-4b14-baa4-b9819f287c26" providerId="AD" clId="Web-{48A4316D-015A-4A21-B434-9C9655782389}" dt="2024-12-20T12:54:34.521" v="279" actId="20577"/>
        <pc:sldMkLst>
          <pc:docMk/>
          <pc:sldMk cId="2317677953" sldId="299"/>
        </pc:sldMkLst>
        <pc:spChg chg="mod">
          <ac:chgData name="Sheila Rix" userId="S::smrix@ihis.org::2834d10e-cb85-4b14-baa4-b9819f287c26" providerId="AD" clId="Web-{48A4316D-015A-4A21-B434-9C9655782389}" dt="2024-12-20T12:54:34.521" v="279" actId="20577"/>
          <ac:spMkLst>
            <pc:docMk/>
            <pc:sldMk cId="2317677953" sldId="299"/>
            <ac:spMk id="3" creationId="{D0A8E06B-B0AD-E0D3-5566-839A2FA31573}"/>
          </ac:spMkLst>
        </pc:spChg>
      </pc:sldChg>
      <pc:sldChg chg="modSp">
        <pc:chgData name="Sheila Rix" userId="S::smrix@ihis.org::2834d10e-cb85-4b14-baa4-b9819f287c26" providerId="AD" clId="Web-{48A4316D-015A-4A21-B434-9C9655782389}" dt="2024-12-20T12:54:24.577" v="278" actId="20577"/>
        <pc:sldMkLst>
          <pc:docMk/>
          <pc:sldMk cId="3558322707" sldId="300"/>
        </pc:sldMkLst>
        <pc:spChg chg="mod">
          <ac:chgData name="Sheila Rix" userId="S::smrix@ihis.org::2834d10e-cb85-4b14-baa4-b9819f287c26" providerId="AD" clId="Web-{48A4316D-015A-4A21-B434-9C9655782389}" dt="2024-12-20T12:51:24.873" v="169" actId="20577"/>
          <ac:spMkLst>
            <pc:docMk/>
            <pc:sldMk cId="3558322707" sldId="300"/>
            <ac:spMk id="2" creationId="{5DDA63B7-6241-60A8-4AE4-690581B147FD}"/>
          </ac:spMkLst>
        </pc:spChg>
        <pc:spChg chg="mod">
          <ac:chgData name="Sheila Rix" userId="S::smrix@ihis.org::2834d10e-cb85-4b14-baa4-b9819f287c26" providerId="AD" clId="Web-{48A4316D-015A-4A21-B434-9C9655782389}" dt="2024-12-20T12:54:24.577" v="278" actId="20577"/>
          <ac:spMkLst>
            <pc:docMk/>
            <pc:sldMk cId="3558322707" sldId="300"/>
            <ac:spMk id="3" creationId="{F229552F-5755-EC6F-0353-DA481097D80F}"/>
          </ac:spMkLst>
        </pc:spChg>
      </pc:sldChg>
      <pc:sldChg chg="add">
        <pc:chgData name="Sheila Rix" userId="S::smrix@ihis.org::2834d10e-cb85-4b14-baa4-b9819f287c26" providerId="AD" clId="Web-{48A4316D-015A-4A21-B434-9C9655782389}" dt="2024-12-20T12:46:06.025" v="0"/>
        <pc:sldMkLst>
          <pc:docMk/>
          <pc:sldMk cId="2240510998" sldId="441"/>
        </pc:sldMkLst>
      </pc:sldChg>
      <pc:sldChg chg="modSp add replId">
        <pc:chgData name="Sheila Rix" userId="S::smrix@ihis.org::2834d10e-cb85-4b14-baa4-b9819f287c26" providerId="AD" clId="Web-{48A4316D-015A-4A21-B434-9C9655782389}" dt="2024-12-20T13:12:13.686" v="1052" actId="20577"/>
        <pc:sldMkLst>
          <pc:docMk/>
          <pc:sldMk cId="37680573" sldId="442"/>
        </pc:sldMkLst>
        <pc:spChg chg="mod">
          <ac:chgData name="Sheila Rix" userId="S::smrix@ihis.org::2834d10e-cb85-4b14-baa4-b9819f287c26" providerId="AD" clId="Web-{48A4316D-015A-4A21-B434-9C9655782389}" dt="2024-12-20T12:57:36.975" v="285" actId="20577"/>
          <ac:spMkLst>
            <pc:docMk/>
            <pc:sldMk cId="37680573" sldId="442"/>
            <ac:spMk id="2" creationId="{00000000-0000-0000-0000-000000000000}"/>
          </ac:spMkLst>
        </pc:spChg>
        <pc:spChg chg="mod">
          <ac:chgData name="Sheila Rix" userId="S::smrix@ihis.org::2834d10e-cb85-4b14-baa4-b9819f287c26" providerId="AD" clId="Web-{48A4316D-015A-4A21-B434-9C9655782389}" dt="2024-12-20T13:12:13.686" v="1052" actId="20577"/>
          <ac:spMkLst>
            <pc:docMk/>
            <pc:sldMk cId="37680573" sldId="442"/>
            <ac:spMk id="7" creationId="{AF87B39D-E4EE-7CAA-90BD-9C4188663882}"/>
          </ac:spMkLst>
        </pc:spChg>
        <pc:spChg chg="mod">
          <ac:chgData name="Sheila Rix" userId="S::smrix@ihis.org::2834d10e-cb85-4b14-baa4-b9819f287c26" providerId="AD" clId="Web-{48A4316D-015A-4A21-B434-9C9655782389}" dt="2024-12-20T13:10:57.045" v="906" actId="20577"/>
          <ac:spMkLst>
            <pc:docMk/>
            <pc:sldMk cId="37680573" sldId="442"/>
            <ac:spMk id="9" creationId="{9F4444CE-BC8D-4D61-B303-4C05614E62AB}"/>
          </ac:spMkLst>
        </pc:spChg>
      </pc:sldChg>
    </pc:docChg>
  </pc:docChgLst>
  <pc:docChgLst>
    <pc:chgData name="Charlotte Buell Jeffery" userId="S::cabuelljeffery@ihis.org::79a00fdc-1265-4917-9238-f94c8c43fb8c" providerId="AD" clId="Web-{981794BF-15E7-FF2C-ED21-DA5F4288B22C}"/>
    <pc:docChg chg="addSld delSld modSld sldOrd">
      <pc:chgData name="Charlotte Buell Jeffery" userId="S::cabuelljeffery@ihis.org::79a00fdc-1265-4917-9238-f94c8c43fb8c" providerId="AD" clId="Web-{981794BF-15E7-FF2C-ED21-DA5F4288B22C}" dt="2024-12-30T20:15:23.137" v="420" actId="14100"/>
      <pc:docMkLst>
        <pc:docMk/>
      </pc:docMkLst>
      <pc:sldChg chg="modSp modCm">
        <pc:chgData name="Charlotte Buell Jeffery" userId="S::cabuelljeffery@ihis.org::79a00fdc-1265-4917-9238-f94c8c43fb8c" providerId="AD" clId="Web-{981794BF-15E7-FF2C-ED21-DA5F4288B22C}" dt="2024-12-30T19:41:35.998" v="364" actId="20577"/>
        <pc:sldMkLst>
          <pc:docMk/>
          <pc:sldMk cId="0" sldId="275"/>
        </pc:sldMkLst>
        <pc:extLst>
          <p:ext xmlns:p="http://schemas.openxmlformats.org/presentationml/2006/main" uri="{D6D511B9-2390-475A-947B-AFAB55BFBCF1}">
            <pc226:cmChg xmlns:pc226="http://schemas.microsoft.com/office/powerpoint/2022/06/main/command" chg="mod">
              <pc226:chgData name="Charlotte Buell Jeffery" userId="S::cabuelljeffery@ihis.org::79a00fdc-1265-4917-9238-f94c8c43fb8c" providerId="AD" clId="Web-{981794BF-15E7-FF2C-ED21-DA5F4288B22C}" dt="2024-12-30T19:41:35.998" v="363" actId="20577"/>
              <pc2:cmMkLst xmlns:pc2="http://schemas.microsoft.com/office/powerpoint/2019/9/main/command">
                <pc:docMk/>
                <pc:sldMk cId="0" sldId="275"/>
                <pc2:cmMk id="{E67C330F-65E2-4F5A-B408-82F0061510B7}"/>
              </pc2:cmMkLst>
            </pc226:cmChg>
            <pc226:cmChg xmlns:pc226="http://schemas.microsoft.com/office/powerpoint/2022/06/main/command" chg="mod">
              <pc226:chgData name="Charlotte Buell Jeffery" userId="S::cabuelljeffery@ihis.org::79a00fdc-1265-4917-9238-f94c8c43fb8c" providerId="AD" clId="Web-{981794BF-15E7-FF2C-ED21-DA5F4288B22C}" dt="2024-12-30T19:41:35.998" v="363" actId="20577"/>
              <pc2:cmMkLst xmlns:pc2="http://schemas.microsoft.com/office/powerpoint/2019/9/main/command">
                <pc:docMk/>
                <pc:sldMk cId="0" sldId="275"/>
                <pc2:cmMk id="{BE564267-5305-4C44-A33C-207A3D4420CF}"/>
              </pc2:cmMkLst>
            </pc226:cmChg>
          </p:ext>
        </pc:extLst>
      </pc:sldChg>
      <pc:sldChg chg="delSp modSp">
        <pc:chgData name="Charlotte Buell Jeffery" userId="S::cabuelljeffery@ihis.org::79a00fdc-1265-4917-9238-f94c8c43fb8c" providerId="AD" clId="Web-{981794BF-15E7-FF2C-ED21-DA5F4288B22C}" dt="2024-12-30T20:05:46.141" v="415"/>
        <pc:sldMkLst>
          <pc:docMk/>
          <pc:sldMk cId="3347550926" sldId="296"/>
        </pc:sldMkLst>
      </pc:sldChg>
      <pc:sldChg chg="del">
        <pc:chgData name="Charlotte Buell Jeffery" userId="S::cabuelljeffery@ihis.org::79a00fdc-1265-4917-9238-f94c8c43fb8c" providerId="AD" clId="Web-{981794BF-15E7-FF2C-ED21-DA5F4288B22C}" dt="2024-12-30T20:01:02.059" v="408"/>
        <pc:sldMkLst>
          <pc:docMk/>
          <pc:sldMk cId="4031989767" sldId="351"/>
        </pc:sldMkLst>
      </pc:sldChg>
      <pc:sldChg chg="del">
        <pc:chgData name="Charlotte Buell Jeffery" userId="S::cabuelljeffery@ihis.org::79a00fdc-1265-4917-9238-f94c8c43fb8c" providerId="AD" clId="Web-{981794BF-15E7-FF2C-ED21-DA5F4288B22C}" dt="2024-12-30T20:00:49.043" v="407"/>
        <pc:sldMkLst>
          <pc:docMk/>
          <pc:sldMk cId="3223330525" sldId="437"/>
        </pc:sldMkLst>
      </pc:sldChg>
      <pc:sldChg chg="new del">
        <pc:chgData name="Charlotte Buell Jeffery" userId="S::cabuelljeffery@ihis.org::79a00fdc-1265-4917-9238-f94c8c43fb8c" providerId="AD" clId="Web-{981794BF-15E7-FF2C-ED21-DA5F4288B22C}" dt="2024-12-30T13:15:11.008" v="2"/>
        <pc:sldMkLst>
          <pc:docMk/>
          <pc:sldMk cId="390481445" sldId="443"/>
        </pc:sldMkLst>
      </pc:sldChg>
      <pc:sldChg chg="addSp modSp new mod ord modClrScheme chgLayout">
        <pc:chgData name="Charlotte Buell Jeffery" userId="S::cabuelljeffery@ihis.org::79a00fdc-1265-4917-9238-f94c8c43fb8c" providerId="AD" clId="Web-{981794BF-15E7-FF2C-ED21-DA5F4288B22C}" dt="2024-12-30T19:51:58.427" v="395" actId="20577"/>
        <pc:sldMkLst>
          <pc:docMk/>
          <pc:sldMk cId="3973612511" sldId="443"/>
        </pc:sldMkLst>
      </pc:sldChg>
      <pc:sldChg chg="addSp modSp new mod modClrScheme chgLayout">
        <pc:chgData name="Charlotte Buell Jeffery" userId="S::cabuelljeffery@ihis.org::79a00fdc-1265-4917-9238-f94c8c43fb8c" providerId="AD" clId="Web-{981794BF-15E7-FF2C-ED21-DA5F4288B22C}" dt="2024-12-30T20:01:58.357" v="413" actId="14100"/>
        <pc:sldMkLst>
          <pc:docMk/>
          <pc:sldMk cId="246747266" sldId="444"/>
        </pc:sldMkLst>
      </pc:sldChg>
      <pc:sldChg chg="modSp add del">
        <pc:chgData name="Charlotte Buell Jeffery" userId="S::cabuelljeffery@ihis.org::79a00fdc-1265-4917-9238-f94c8c43fb8c" providerId="AD" clId="Web-{981794BF-15E7-FF2C-ED21-DA5F4288B22C}" dt="2024-12-30T13:17:26.057" v="4"/>
        <pc:sldMkLst>
          <pc:docMk/>
          <pc:sldMk cId="1306718556" sldId="444"/>
        </pc:sldMkLst>
      </pc:sldChg>
      <pc:sldChg chg="addSp delSp modSp new mod modClrScheme chgLayout">
        <pc:chgData name="Charlotte Buell Jeffery" userId="S::cabuelljeffery@ihis.org::79a00fdc-1265-4917-9238-f94c8c43fb8c" providerId="AD" clId="Web-{981794BF-15E7-FF2C-ED21-DA5F4288B22C}" dt="2024-12-30T19:51:30.646" v="375" actId="14100"/>
        <pc:sldMkLst>
          <pc:docMk/>
          <pc:sldMk cId="3624157520" sldId="445"/>
        </pc:sldMkLst>
      </pc:sldChg>
      <pc:sldChg chg="modSp new">
        <pc:chgData name="Charlotte Buell Jeffery" userId="S::cabuelljeffery@ihis.org::79a00fdc-1265-4917-9238-f94c8c43fb8c" providerId="AD" clId="Web-{981794BF-15E7-FF2C-ED21-DA5F4288B22C}" dt="2024-12-30T19:54:04.288" v="405" actId="14100"/>
        <pc:sldMkLst>
          <pc:docMk/>
          <pc:sldMk cId="1104516042" sldId="446"/>
        </pc:sldMkLst>
      </pc:sldChg>
      <pc:sldChg chg="modSp new">
        <pc:chgData name="Charlotte Buell Jeffery" userId="S::cabuelljeffery@ihis.org::79a00fdc-1265-4917-9238-f94c8c43fb8c" providerId="AD" clId="Web-{981794BF-15E7-FF2C-ED21-DA5F4288B22C}" dt="2024-12-30T20:00:31.840" v="406" actId="20577"/>
        <pc:sldMkLst>
          <pc:docMk/>
          <pc:sldMk cId="663140211" sldId="447"/>
        </pc:sldMkLst>
      </pc:sldChg>
      <pc:sldChg chg="addSp modSp new">
        <pc:chgData name="Charlotte Buell Jeffery" userId="S::cabuelljeffery@ihis.org::79a00fdc-1265-4917-9238-f94c8c43fb8c" providerId="AD" clId="Web-{981794BF-15E7-FF2C-ED21-DA5F4288B22C}" dt="2024-12-30T20:15:23.137" v="420" actId="14100"/>
        <pc:sldMkLst>
          <pc:docMk/>
          <pc:sldMk cId="2395131318" sldId="448"/>
        </pc:sldMkLst>
      </pc:sldChg>
    </pc:docChg>
  </pc:docChgLst>
  <pc:docChgLst>
    <pc:chgData name="Laurissa Handren" userId="S::ldhandren@ihis.org::13b47534-39dd-42e0-9720-426c58eb8e72" providerId="AD" clId="Web-{D87982BB-3D71-8860-28D0-BC391E375646}"/>
    <pc:docChg chg="mod modSld">
      <pc:chgData name="Laurissa Handren" userId="S::ldhandren@ihis.org::13b47534-39dd-42e0-9720-426c58eb8e72" providerId="AD" clId="Web-{D87982BB-3D71-8860-28D0-BC391E375646}" dt="2024-12-18T18:04:30.355" v="2"/>
      <pc:docMkLst>
        <pc:docMk/>
      </pc:docMkLst>
      <pc:sldChg chg="modSp">
        <pc:chgData name="Laurissa Handren" userId="S::ldhandren@ihis.org::13b47534-39dd-42e0-9720-426c58eb8e72" providerId="AD" clId="Web-{D87982BB-3D71-8860-28D0-BC391E375646}" dt="2024-12-18T17:27:29.781" v="1" actId="20577"/>
        <pc:sldMkLst>
          <pc:docMk/>
          <pc:sldMk cId="2317677953" sldId="299"/>
        </pc:sldMkLst>
        <pc:spChg chg="mod">
          <ac:chgData name="Laurissa Handren" userId="S::ldhandren@ihis.org::13b47534-39dd-42e0-9720-426c58eb8e72" providerId="AD" clId="Web-{D87982BB-3D71-8860-28D0-BC391E375646}" dt="2024-12-18T17:27:29.781" v="1" actId="20577"/>
          <ac:spMkLst>
            <pc:docMk/>
            <pc:sldMk cId="2317677953" sldId="299"/>
            <ac:spMk id="3" creationId="{D0A8E06B-B0AD-E0D3-5566-839A2FA31573}"/>
          </ac:spMkLst>
        </pc:spChg>
      </pc:sldChg>
    </pc:docChg>
  </pc:docChgLst>
  <pc:docChgLst>
    <pc:chgData name="Sheila Rix" userId="S::smrix@ihis.org::2834d10e-cb85-4b14-baa4-b9819f287c26" providerId="AD" clId="Web-{11798B8A-0143-009A-DE1C-B3B18553EF3D}"/>
    <pc:docChg chg="modSld">
      <pc:chgData name="Sheila Rix" userId="S::smrix@ihis.org::2834d10e-cb85-4b14-baa4-b9819f287c26" providerId="AD" clId="Web-{11798B8A-0143-009A-DE1C-B3B18553EF3D}" dt="2024-12-31T12:19:32.293" v="7" actId="20577"/>
      <pc:docMkLst>
        <pc:docMk/>
      </pc:docMkLst>
      <pc:sldChg chg="modSp">
        <pc:chgData name="Sheila Rix" userId="S::smrix@ihis.org::2834d10e-cb85-4b14-baa4-b9819f287c26" providerId="AD" clId="Web-{11798B8A-0143-009A-DE1C-B3B18553EF3D}" dt="2024-12-31T12:19:32.293" v="7" actId="20577"/>
        <pc:sldMkLst>
          <pc:docMk/>
          <pc:sldMk cId="1194799950" sldId="269"/>
        </pc:sldMkLst>
        <pc:spChg chg="mod">
          <ac:chgData name="Sheila Rix" userId="S::smrix@ihis.org::2834d10e-cb85-4b14-baa4-b9819f287c26" providerId="AD" clId="Web-{11798B8A-0143-009A-DE1C-B3B18553EF3D}" dt="2024-12-31T12:19:32.293" v="7" actId="20577"/>
          <ac:spMkLst>
            <pc:docMk/>
            <pc:sldMk cId="1194799950" sldId="269"/>
            <ac:spMk id="3" creationId="{9098A1A2-C248-9A2C-880C-8874E1D0D7C7}"/>
          </ac:spMkLst>
        </pc:spChg>
      </pc:sldChg>
      <pc:sldChg chg="modSp">
        <pc:chgData name="Sheila Rix" userId="S::smrix@ihis.org::2834d10e-cb85-4b14-baa4-b9819f287c26" providerId="AD" clId="Web-{11798B8A-0143-009A-DE1C-B3B18553EF3D}" dt="2024-12-31T12:12:51.519" v="1"/>
        <pc:sldMkLst>
          <pc:docMk/>
          <pc:sldMk cId="2789493009" sldId="431"/>
        </pc:sldMkLst>
        <pc:graphicFrameChg chg="modGraphic">
          <ac:chgData name="Sheila Rix" userId="S::smrix@ihis.org::2834d10e-cb85-4b14-baa4-b9819f287c26" providerId="AD" clId="Web-{11798B8A-0143-009A-DE1C-B3B18553EF3D}" dt="2024-12-31T12:12:51.519" v="1"/>
          <ac:graphicFrameMkLst>
            <pc:docMk/>
            <pc:sldMk cId="2789493009" sldId="431"/>
            <ac:graphicFrameMk id="4" creationId="{ECE290E8-CFF0-B0A3-5302-082E94C53E24}"/>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0EDDF59-365F-461A-B7FA-B5FD00C1331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0AAAEB-9675-46B5-97A4-DB242B226706}">
      <dgm:prSet/>
      <dgm:spPr/>
      <dgm:t>
        <a:bodyPr/>
        <a:lstStyle/>
        <a:p>
          <a:r>
            <a:rPr lang="en-CA"/>
            <a:t>Provides a clear overview picture of resident’s condition</a:t>
          </a:r>
          <a:endParaRPr lang="en-US"/>
        </a:p>
      </dgm:t>
    </dgm:pt>
    <dgm:pt modelId="{32D33130-737C-44E3-8D24-4D4E2980BE00}" type="parTrans" cxnId="{EDFCFCDB-A742-48B6-BF27-6E11C5A5981F}">
      <dgm:prSet/>
      <dgm:spPr/>
      <dgm:t>
        <a:bodyPr/>
        <a:lstStyle/>
        <a:p>
          <a:endParaRPr lang="en-US"/>
        </a:p>
      </dgm:t>
    </dgm:pt>
    <dgm:pt modelId="{A6877173-958D-4987-A067-CD6407517E65}" type="sibTrans" cxnId="{EDFCFCDB-A742-48B6-BF27-6E11C5A5981F}">
      <dgm:prSet/>
      <dgm:spPr/>
      <dgm:t>
        <a:bodyPr/>
        <a:lstStyle/>
        <a:p>
          <a:endParaRPr lang="en-US"/>
        </a:p>
      </dgm:t>
    </dgm:pt>
    <dgm:pt modelId="{D9CF6C56-252D-4E60-9836-DEC1186F2578}">
      <dgm:prSet/>
      <dgm:spPr/>
      <dgm:t>
        <a:bodyPr/>
        <a:lstStyle/>
        <a:p>
          <a:r>
            <a:rPr lang="en-CA"/>
            <a:t>Reduces charting time</a:t>
          </a:r>
          <a:endParaRPr lang="en-US"/>
        </a:p>
      </dgm:t>
    </dgm:pt>
    <dgm:pt modelId="{788FBC43-9679-4BA6-BF9B-18F8D7FBF89B}" type="parTrans" cxnId="{8B5E9C7A-2406-43D1-82D1-04F8EDDE8BD0}">
      <dgm:prSet/>
      <dgm:spPr/>
      <dgm:t>
        <a:bodyPr/>
        <a:lstStyle/>
        <a:p>
          <a:endParaRPr lang="en-US"/>
        </a:p>
      </dgm:t>
    </dgm:pt>
    <dgm:pt modelId="{A53916D1-CD51-4CBB-A9AC-911547BD877D}" type="sibTrans" cxnId="{8B5E9C7A-2406-43D1-82D1-04F8EDDE8BD0}">
      <dgm:prSet/>
      <dgm:spPr/>
      <dgm:t>
        <a:bodyPr/>
        <a:lstStyle/>
        <a:p>
          <a:endParaRPr lang="en-US"/>
        </a:p>
      </dgm:t>
    </dgm:pt>
    <dgm:pt modelId="{9D9C7CCF-6FB3-4FD5-BA74-2D6AD053152B}">
      <dgm:prSet/>
      <dgm:spPr/>
      <dgm:t>
        <a:bodyPr/>
        <a:lstStyle/>
        <a:p>
          <a:r>
            <a:rPr lang="en-CA"/>
            <a:t>Reflects the nursing process</a:t>
          </a:r>
          <a:endParaRPr lang="en-US"/>
        </a:p>
      </dgm:t>
    </dgm:pt>
    <dgm:pt modelId="{62E0FBA2-0720-44BB-831F-0B662333B7D0}" type="parTrans" cxnId="{3D807118-ECF3-48AE-85C7-70CE783E2CA5}">
      <dgm:prSet/>
      <dgm:spPr/>
      <dgm:t>
        <a:bodyPr/>
        <a:lstStyle/>
        <a:p>
          <a:endParaRPr lang="en-US"/>
        </a:p>
      </dgm:t>
    </dgm:pt>
    <dgm:pt modelId="{6AA79B3C-D73D-4DA6-8D0A-8B58F9FD998B}" type="sibTrans" cxnId="{3D807118-ECF3-48AE-85C7-70CE783E2CA5}">
      <dgm:prSet/>
      <dgm:spPr/>
      <dgm:t>
        <a:bodyPr/>
        <a:lstStyle/>
        <a:p>
          <a:endParaRPr lang="en-US"/>
        </a:p>
      </dgm:t>
    </dgm:pt>
    <dgm:pt modelId="{D99BC6CB-9983-4ECE-9174-007D9C615198}">
      <dgm:prSet/>
      <dgm:spPr/>
      <dgm:t>
        <a:bodyPr/>
        <a:lstStyle/>
        <a:p>
          <a:r>
            <a:rPr lang="en-CA"/>
            <a:t>Identifies focus of priority care</a:t>
          </a:r>
          <a:endParaRPr lang="en-US"/>
        </a:p>
      </dgm:t>
    </dgm:pt>
    <dgm:pt modelId="{3D0E8ECE-8DA9-4717-913C-DFDB63E98FAA}" type="parTrans" cxnId="{5776C3D6-2852-4982-B9E1-BB390C62D503}">
      <dgm:prSet/>
      <dgm:spPr/>
      <dgm:t>
        <a:bodyPr/>
        <a:lstStyle/>
        <a:p>
          <a:endParaRPr lang="en-US"/>
        </a:p>
      </dgm:t>
    </dgm:pt>
    <dgm:pt modelId="{6E2EA467-DC76-40F8-86BD-FD021D00F24E}" type="sibTrans" cxnId="{5776C3D6-2852-4982-B9E1-BB390C62D503}">
      <dgm:prSet/>
      <dgm:spPr/>
      <dgm:t>
        <a:bodyPr/>
        <a:lstStyle/>
        <a:p>
          <a:endParaRPr lang="en-US"/>
        </a:p>
      </dgm:t>
    </dgm:pt>
    <dgm:pt modelId="{23955BFC-BDCA-430A-A96E-A82997164074}">
      <dgm:prSet/>
      <dgm:spPr/>
      <dgm:t>
        <a:bodyPr/>
        <a:lstStyle/>
        <a:p>
          <a:r>
            <a:rPr lang="en-CA"/>
            <a:t>Reduces duplication</a:t>
          </a:r>
          <a:endParaRPr lang="en-US"/>
        </a:p>
      </dgm:t>
    </dgm:pt>
    <dgm:pt modelId="{1F5C228A-D591-4D23-915C-5079EE1161B4}" type="parTrans" cxnId="{E89E5CC9-FF2B-43FB-A3CF-3D07E2932C50}">
      <dgm:prSet/>
      <dgm:spPr/>
      <dgm:t>
        <a:bodyPr/>
        <a:lstStyle/>
        <a:p>
          <a:endParaRPr lang="en-US"/>
        </a:p>
      </dgm:t>
    </dgm:pt>
    <dgm:pt modelId="{5BAA4B93-3906-43E0-AFAB-3FB044C91108}" type="sibTrans" cxnId="{E89E5CC9-FF2B-43FB-A3CF-3D07E2932C50}">
      <dgm:prSet/>
      <dgm:spPr/>
      <dgm:t>
        <a:bodyPr/>
        <a:lstStyle/>
        <a:p>
          <a:endParaRPr lang="en-US"/>
        </a:p>
      </dgm:t>
    </dgm:pt>
    <dgm:pt modelId="{65A66618-9A65-40F5-B579-6AA1BB256606}">
      <dgm:prSet/>
      <dgm:spPr/>
      <dgm:t>
        <a:bodyPr/>
        <a:lstStyle/>
        <a:p>
          <a:r>
            <a:rPr lang="en-CA"/>
            <a:t>Promotes nursing assessment and care planning</a:t>
          </a:r>
          <a:endParaRPr lang="en-US"/>
        </a:p>
      </dgm:t>
    </dgm:pt>
    <dgm:pt modelId="{D479E527-A0AC-4993-AB90-82FCF89D93AA}" type="parTrans" cxnId="{C10C041B-2FF0-479D-8B2D-EAC2CE322C8E}">
      <dgm:prSet/>
      <dgm:spPr/>
      <dgm:t>
        <a:bodyPr/>
        <a:lstStyle/>
        <a:p>
          <a:endParaRPr lang="en-US"/>
        </a:p>
      </dgm:t>
    </dgm:pt>
    <dgm:pt modelId="{7DE03431-CA61-41DF-BBEA-42BEBF444CA3}" type="sibTrans" cxnId="{C10C041B-2FF0-479D-8B2D-EAC2CE322C8E}">
      <dgm:prSet/>
      <dgm:spPr/>
      <dgm:t>
        <a:bodyPr/>
        <a:lstStyle/>
        <a:p>
          <a:endParaRPr lang="en-US"/>
        </a:p>
      </dgm:t>
    </dgm:pt>
    <dgm:pt modelId="{29D1EA37-87B7-411E-A4C4-9CAFDAF1773C}">
      <dgm:prSet/>
      <dgm:spPr/>
      <dgm:t>
        <a:bodyPr/>
        <a:lstStyle/>
        <a:p>
          <a:r>
            <a:rPr lang="en-CA"/>
            <a:t>Simplifies the auditing process	</a:t>
          </a:r>
          <a:endParaRPr lang="en-US"/>
        </a:p>
      </dgm:t>
    </dgm:pt>
    <dgm:pt modelId="{6404A814-DB05-4538-8297-102E86FB5A40}" type="parTrans" cxnId="{98D7B917-1FDB-4377-9BFC-7E410E2B6D3E}">
      <dgm:prSet/>
      <dgm:spPr/>
      <dgm:t>
        <a:bodyPr/>
        <a:lstStyle/>
        <a:p>
          <a:endParaRPr lang="en-US"/>
        </a:p>
      </dgm:t>
    </dgm:pt>
    <dgm:pt modelId="{4B17854D-1965-436B-9932-8B80AAE7AE0D}" type="sibTrans" cxnId="{98D7B917-1FDB-4377-9BFC-7E410E2B6D3E}">
      <dgm:prSet/>
      <dgm:spPr/>
      <dgm:t>
        <a:bodyPr/>
        <a:lstStyle/>
        <a:p>
          <a:endParaRPr lang="en-US"/>
        </a:p>
      </dgm:t>
    </dgm:pt>
    <dgm:pt modelId="{F65E1085-37F8-4FA4-A5DD-7A30AFB756AD}" type="pres">
      <dgm:prSet presAssocID="{60EDDF59-365F-461A-B7FA-B5FD00C1331E}" presName="root" presStyleCnt="0">
        <dgm:presLayoutVars>
          <dgm:dir/>
          <dgm:resizeHandles val="exact"/>
        </dgm:presLayoutVars>
      </dgm:prSet>
      <dgm:spPr/>
    </dgm:pt>
    <dgm:pt modelId="{DAAC35AD-D9BC-4924-A53F-F34094DD62D7}" type="pres">
      <dgm:prSet presAssocID="{60EDDF59-365F-461A-B7FA-B5FD00C1331E}" presName="container" presStyleCnt="0">
        <dgm:presLayoutVars>
          <dgm:dir/>
          <dgm:resizeHandles val="exact"/>
        </dgm:presLayoutVars>
      </dgm:prSet>
      <dgm:spPr/>
    </dgm:pt>
    <dgm:pt modelId="{8AA924E0-D912-48CF-AAA7-34484EDDC558}" type="pres">
      <dgm:prSet presAssocID="{D80AAAEB-9675-46B5-97A4-DB242B226706}" presName="compNode" presStyleCnt="0"/>
      <dgm:spPr/>
    </dgm:pt>
    <dgm:pt modelId="{1E7D8E85-EE3D-4F85-83BC-5844731076D9}" type="pres">
      <dgm:prSet presAssocID="{D80AAAEB-9675-46B5-97A4-DB242B226706}" presName="iconBgRect" presStyleLbl="bgShp" presStyleIdx="0" presStyleCnt="7"/>
      <dgm:spPr/>
    </dgm:pt>
    <dgm:pt modelId="{84B530D5-9D40-4AC5-A785-9991F89A5DBB}" type="pres">
      <dgm:prSet presAssocID="{D80AAAEB-9675-46B5-97A4-DB242B22670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29B97238-3207-44B0-BE77-4C3B2C88391F}" type="pres">
      <dgm:prSet presAssocID="{D80AAAEB-9675-46B5-97A4-DB242B226706}" presName="spaceRect" presStyleCnt="0"/>
      <dgm:spPr/>
    </dgm:pt>
    <dgm:pt modelId="{2527B05E-A5AA-4A19-8E5E-01549BE0CF2D}" type="pres">
      <dgm:prSet presAssocID="{D80AAAEB-9675-46B5-97A4-DB242B226706}" presName="textRect" presStyleLbl="revTx" presStyleIdx="0" presStyleCnt="7">
        <dgm:presLayoutVars>
          <dgm:chMax val="1"/>
          <dgm:chPref val="1"/>
        </dgm:presLayoutVars>
      </dgm:prSet>
      <dgm:spPr/>
    </dgm:pt>
    <dgm:pt modelId="{B213F678-C345-48F8-A02C-5292E652DD80}" type="pres">
      <dgm:prSet presAssocID="{A6877173-958D-4987-A067-CD6407517E65}" presName="sibTrans" presStyleLbl="sibTrans2D1" presStyleIdx="0" presStyleCnt="0"/>
      <dgm:spPr/>
    </dgm:pt>
    <dgm:pt modelId="{A2B024E4-EAC3-4408-AFB9-33642FFCC735}" type="pres">
      <dgm:prSet presAssocID="{D9CF6C56-252D-4E60-9836-DEC1186F2578}" presName="compNode" presStyleCnt="0"/>
      <dgm:spPr/>
    </dgm:pt>
    <dgm:pt modelId="{380B7629-158C-46BB-82B5-7BE4C486CB70}" type="pres">
      <dgm:prSet presAssocID="{D9CF6C56-252D-4E60-9836-DEC1186F2578}" presName="iconBgRect" presStyleLbl="bgShp" presStyleIdx="1" presStyleCnt="7"/>
      <dgm:spPr/>
    </dgm:pt>
    <dgm:pt modelId="{F2DFBB82-4147-438B-8D89-0A4A4BF103B4}" type="pres">
      <dgm:prSet presAssocID="{D9CF6C56-252D-4E60-9836-DEC1186F257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DBA685E6-0299-4DF7-8A8A-EE4F30F509F5}" type="pres">
      <dgm:prSet presAssocID="{D9CF6C56-252D-4E60-9836-DEC1186F2578}" presName="spaceRect" presStyleCnt="0"/>
      <dgm:spPr/>
    </dgm:pt>
    <dgm:pt modelId="{F3F952B8-2BC3-4540-8ACD-E897CF560871}" type="pres">
      <dgm:prSet presAssocID="{D9CF6C56-252D-4E60-9836-DEC1186F2578}" presName="textRect" presStyleLbl="revTx" presStyleIdx="1" presStyleCnt="7">
        <dgm:presLayoutVars>
          <dgm:chMax val="1"/>
          <dgm:chPref val="1"/>
        </dgm:presLayoutVars>
      </dgm:prSet>
      <dgm:spPr/>
    </dgm:pt>
    <dgm:pt modelId="{32B26137-D481-444A-AAF9-82A3EFAE62E9}" type="pres">
      <dgm:prSet presAssocID="{A53916D1-CD51-4CBB-A9AC-911547BD877D}" presName="sibTrans" presStyleLbl="sibTrans2D1" presStyleIdx="0" presStyleCnt="0"/>
      <dgm:spPr/>
    </dgm:pt>
    <dgm:pt modelId="{85046E99-A59F-49A6-A537-23F79DEAD818}" type="pres">
      <dgm:prSet presAssocID="{9D9C7CCF-6FB3-4FD5-BA74-2D6AD053152B}" presName="compNode" presStyleCnt="0"/>
      <dgm:spPr/>
    </dgm:pt>
    <dgm:pt modelId="{BC491593-76EE-4C5F-A5A4-FF40071795F4}" type="pres">
      <dgm:prSet presAssocID="{9D9C7CCF-6FB3-4FD5-BA74-2D6AD053152B}" presName="iconBgRect" presStyleLbl="bgShp" presStyleIdx="2" presStyleCnt="7"/>
      <dgm:spPr/>
    </dgm:pt>
    <dgm:pt modelId="{E843232B-E939-4E1D-AD29-16A19FD6C4AE}" type="pres">
      <dgm:prSet presAssocID="{9D9C7CCF-6FB3-4FD5-BA74-2D6AD053152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A58FE08A-41BF-4317-B897-B05A712D4EEA}" type="pres">
      <dgm:prSet presAssocID="{9D9C7CCF-6FB3-4FD5-BA74-2D6AD053152B}" presName="spaceRect" presStyleCnt="0"/>
      <dgm:spPr/>
    </dgm:pt>
    <dgm:pt modelId="{38AAEC4C-032C-4483-B8E2-70584E084871}" type="pres">
      <dgm:prSet presAssocID="{9D9C7CCF-6FB3-4FD5-BA74-2D6AD053152B}" presName="textRect" presStyleLbl="revTx" presStyleIdx="2" presStyleCnt="7">
        <dgm:presLayoutVars>
          <dgm:chMax val="1"/>
          <dgm:chPref val="1"/>
        </dgm:presLayoutVars>
      </dgm:prSet>
      <dgm:spPr/>
    </dgm:pt>
    <dgm:pt modelId="{B38B2ED2-362E-4807-AAB6-BDE71FFF20C9}" type="pres">
      <dgm:prSet presAssocID="{6AA79B3C-D73D-4DA6-8D0A-8B58F9FD998B}" presName="sibTrans" presStyleLbl="sibTrans2D1" presStyleIdx="0" presStyleCnt="0"/>
      <dgm:spPr/>
    </dgm:pt>
    <dgm:pt modelId="{6EF5615A-23AE-4075-ACEB-03CD02497D53}" type="pres">
      <dgm:prSet presAssocID="{D99BC6CB-9983-4ECE-9174-007D9C615198}" presName="compNode" presStyleCnt="0"/>
      <dgm:spPr/>
    </dgm:pt>
    <dgm:pt modelId="{A396935E-FB51-46AD-9DB2-A7FD66D490AD}" type="pres">
      <dgm:prSet presAssocID="{D99BC6CB-9983-4ECE-9174-007D9C615198}" presName="iconBgRect" presStyleLbl="bgShp" presStyleIdx="3" presStyleCnt="7"/>
      <dgm:spPr/>
    </dgm:pt>
    <dgm:pt modelId="{FEFA48E3-6FD3-4A67-B109-F998C88B7705}" type="pres">
      <dgm:prSet presAssocID="{D99BC6CB-9983-4ECE-9174-007D9C61519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5079E84-DFAE-41F6-B039-53CB33C3AE17}" type="pres">
      <dgm:prSet presAssocID="{D99BC6CB-9983-4ECE-9174-007D9C615198}" presName="spaceRect" presStyleCnt="0"/>
      <dgm:spPr/>
    </dgm:pt>
    <dgm:pt modelId="{EE099F4A-06BD-48C7-9B7C-7F64FE881086}" type="pres">
      <dgm:prSet presAssocID="{D99BC6CB-9983-4ECE-9174-007D9C615198}" presName="textRect" presStyleLbl="revTx" presStyleIdx="3" presStyleCnt="7">
        <dgm:presLayoutVars>
          <dgm:chMax val="1"/>
          <dgm:chPref val="1"/>
        </dgm:presLayoutVars>
      </dgm:prSet>
      <dgm:spPr/>
    </dgm:pt>
    <dgm:pt modelId="{0348584F-B333-4630-9AB6-C7BA23E20442}" type="pres">
      <dgm:prSet presAssocID="{6E2EA467-DC76-40F8-86BD-FD021D00F24E}" presName="sibTrans" presStyleLbl="sibTrans2D1" presStyleIdx="0" presStyleCnt="0"/>
      <dgm:spPr/>
    </dgm:pt>
    <dgm:pt modelId="{740F5C24-C190-4174-93C5-DB143D8C5DBB}" type="pres">
      <dgm:prSet presAssocID="{23955BFC-BDCA-430A-A96E-A82997164074}" presName="compNode" presStyleCnt="0"/>
      <dgm:spPr/>
    </dgm:pt>
    <dgm:pt modelId="{923BAC55-C081-46A3-80B3-6CC4BBC51B6F}" type="pres">
      <dgm:prSet presAssocID="{23955BFC-BDCA-430A-A96E-A82997164074}" presName="iconBgRect" presStyleLbl="bgShp" presStyleIdx="4" presStyleCnt="7"/>
      <dgm:spPr/>
    </dgm:pt>
    <dgm:pt modelId="{3C0C5143-A5A1-4BBD-8AD1-47D7FE97FA5A}" type="pres">
      <dgm:prSet presAssocID="{23955BFC-BDCA-430A-A96E-A8299716407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A23D8815-A9AD-4B62-9D7A-A9C78398D87F}" type="pres">
      <dgm:prSet presAssocID="{23955BFC-BDCA-430A-A96E-A82997164074}" presName="spaceRect" presStyleCnt="0"/>
      <dgm:spPr/>
    </dgm:pt>
    <dgm:pt modelId="{D7213873-F33D-4B62-9444-91FB2E4F2789}" type="pres">
      <dgm:prSet presAssocID="{23955BFC-BDCA-430A-A96E-A82997164074}" presName="textRect" presStyleLbl="revTx" presStyleIdx="4" presStyleCnt="7">
        <dgm:presLayoutVars>
          <dgm:chMax val="1"/>
          <dgm:chPref val="1"/>
        </dgm:presLayoutVars>
      </dgm:prSet>
      <dgm:spPr/>
    </dgm:pt>
    <dgm:pt modelId="{2BA37F71-355D-474A-A5B4-A3F0EF8D9707}" type="pres">
      <dgm:prSet presAssocID="{5BAA4B93-3906-43E0-AFAB-3FB044C91108}" presName="sibTrans" presStyleLbl="sibTrans2D1" presStyleIdx="0" presStyleCnt="0"/>
      <dgm:spPr/>
    </dgm:pt>
    <dgm:pt modelId="{0816EE71-98D6-4B70-891C-83776C8277EF}" type="pres">
      <dgm:prSet presAssocID="{65A66618-9A65-40F5-B579-6AA1BB256606}" presName="compNode" presStyleCnt="0"/>
      <dgm:spPr/>
    </dgm:pt>
    <dgm:pt modelId="{B61F9A11-AC8D-47A7-A5B9-0FF8873AA9B3}" type="pres">
      <dgm:prSet presAssocID="{65A66618-9A65-40F5-B579-6AA1BB256606}" presName="iconBgRect" presStyleLbl="bgShp" presStyleIdx="5" presStyleCnt="7"/>
      <dgm:spPr/>
    </dgm:pt>
    <dgm:pt modelId="{1FBE9CEB-1144-45EE-85DE-D887FA793D87}" type="pres">
      <dgm:prSet presAssocID="{65A66618-9A65-40F5-B579-6AA1BB25660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al"/>
        </a:ext>
      </dgm:extLst>
    </dgm:pt>
    <dgm:pt modelId="{3E7BA1D5-922D-478E-B791-34001D1CBA36}" type="pres">
      <dgm:prSet presAssocID="{65A66618-9A65-40F5-B579-6AA1BB256606}" presName="spaceRect" presStyleCnt="0"/>
      <dgm:spPr/>
    </dgm:pt>
    <dgm:pt modelId="{610D4292-084C-4872-AF7B-7BB0B897BA2C}" type="pres">
      <dgm:prSet presAssocID="{65A66618-9A65-40F5-B579-6AA1BB256606}" presName="textRect" presStyleLbl="revTx" presStyleIdx="5" presStyleCnt="7">
        <dgm:presLayoutVars>
          <dgm:chMax val="1"/>
          <dgm:chPref val="1"/>
        </dgm:presLayoutVars>
      </dgm:prSet>
      <dgm:spPr/>
    </dgm:pt>
    <dgm:pt modelId="{7DC95767-A01F-4B6A-A63E-4C3F4CB3A685}" type="pres">
      <dgm:prSet presAssocID="{7DE03431-CA61-41DF-BBEA-42BEBF444CA3}" presName="sibTrans" presStyleLbl="sibTrans2D1" presStyleIdx="0" presStyleCnt="0"/>
      <dgm:spPr/>
    </dgm:pt>
    <dgm:pt modelId="{1A0FB0F3-7E3D-4E83-A303-6FA1DB640998}" type="pres">
      <dgm:prSet presAssocID="{29D1EA37-87B7-411E-A4C4-9CAFDAF1773C}" presName="compNode" presStyleCnt="0"/>
      <dgm:spPr/>
    </dgm:pt>
    <dgm:pt modelId="{158B233E-6CD9-482A-95DB-A3B7F36D8BAE}" type="pres">
      <dgm:prSet presAssocID="{29D1EA37-87B7-411E-A4C4-9CAFDAF1773C}" presName="iconBgRect" presStyleLbl="bgShp" presStyleIdx="6" presStyleCnt="7"/>
      <dgm:spPr/>
    </dgm:pt>
    <dgm:pt modelId="{C614E2E7-A6A9-47AB-B3B6-C1CCE0629473}" type="pres">
      <dgm:prSet presAssocID="{29D1EA37-87B7-411E-A4C4-9CAFDAF1773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 List"/>
        </a:ext>
      </dgm:extLst>
    </dgm:pt>
    <dgm:pt modelId="{75805B62-83D5-45EA-9840-8766B08A2A86}" type="pres">
      <dgm:prSet presAssocID="{29D1EA37-87B7-411E-A4C4-9CAFDAF1773C}" presName="spaceRect" presStyleCnt="0"/>
      <dgm:spPr/>
    </dgm:pt>
    <dgm:pt modelId="{8AB6F051-2C02-4713-B44D-F238F652B7CD}" type="pres">
      <dgm:prSet presAssocID="{29D1EA37-87B7-411E-A4C4-9CAFDAF1773C}" presName="textRect" presStyleLbl="revTx" presStyleIdx="6" presStyleCnt="7">
        <dgm:presLayoutVars>
          <dgm:chMax val="1"/>
          <dgm:chPref val="1"/>
        </dgm:presLayoutVars>
      </dgm:prSet>
      <dgm:spPr/>
    </dgm:pt>
  </dgm:ptLst>
  <dgm:cxnLst>
    <dgm:cxn modelId="{FB1BF303-73AB-4578-8E3E-7C10ABD47FE4}" type="presOf" srcId="{6E2EA467-DC76-40F8-86BD-FD021D00F24E}" destId="{0348584F-B333-4630-9AB6-C7BA23E20442}" srcOrd="0" destOrd="0" presId="urn:microsoft.com/office/officeart/2018/2/layout/IconCircleList"/>
    <dgm:cxn modelId="{98D7B917-1FDB-4377-9BFC-7E410E2B6D3E}" srcId="{60EDDF59-365F-461A-B7FA-B5FD00C1331E}" destId="{29D1EA37-87B7-411E-A4C4-9CAFDAF1773C}" srcOrd="6" destOrd="0" parTransId="{6404A814-DB05-4538-8297-102E86FB5A40}" sibTransId="{4B17854D-1965-436B-9932-8B80AAE7AE0D}"/>
    <dgm:cxn modelId="{3D807118-ECF3-48AE-85C7-70CE783E2CA5}" srcId="{60EDDF59-365F-461A-B7FA-B5FD00C1331E}" destId="{9D9C7CCF-6FB3-4FD5-BA74-2D6AD053152B}" srcOrd="2" destOrd="0" parTransId="{62E0FBA2-0720-44BB-831F-0B662333B7D0}" sibTransId="{6AA79B3C-D73D-4DA6-8D0A-8B58F9FD998B}"/>
    <dgm:cxn modelId="{C10C041B-2FF0-479D-8B2D-EAC2CE322C8E}" srcId="{60EDDF59-365F-461A-B7FA-B5FD00C1331E}" destId="{65A66618-9A65-40F5-B579-6AA1BB256606}" srcOrd="5" destOrd="0" parTransId="{D479E527-A0AC-4993-AB90-82FCF89D93AA}" sibTransId="{7DE03431-CA61-41DF-BBEA-42BEBF444CA3}"/>
    <dgm:cxn modelId="{B98DE160-4BE6-4CE8-8FE2-DDC0F7575A2A}" type="presOf" srcId="{5BAA4B93-3906-43E0-AFAB-3FB044C91108}" destId="{2BA37F71-355D-474A-A5B4-A3F0EF8D9707}" srcOrd="0" destOrd="0" presId="urn:microsoft.com/office/officeart/2018/2/layout/IconCircleList"/>
    <dgm:cxn modelId="{A8A8FF77-DACA-4268-BDF9-A6C7FF947097}" type="presOf" srcId="{60EDDF59-365F-461A-B7FA-B5FD00C1331E}" destId="{F65E1085-37F8-4FA4-A5DD-7A30AFB756AD}" srcOrd="0" destOrd="0" presId="urn:microsoft.com/office/officeart/2018/2/layout/IconCircleList"/>
    <dgm:cxn modelId="{609C3F79-E1AF-4118-9AAF-A4BC78D9DBD7}" type="presOf" srcId="{23955BFC-BDCA-430A-A96E-A82997164074}" destId="{D7213873-F33D-4B62-9444-91FB2E4F2789}" srcOrd="0" destOrd="0" presId="urn:microsoft.com/office/officeart/2018/2/layout/IconCircleList"/>
    <dgm:cxn modelId="{B4C6B079-3E51-47AC-A02D-6BC311620C1C}" type="presOf" srcId="{65A66618-9A65-40F5-B579-6AA1BB256606}" destId="{610D4292-084C-4872-AF7B-7BB0B897BA2C}" srcOrd="0" destOrd="0" presId="urn:microsoft.com/office/officeart/2018/2/layout/IconCircleList"/>
    <dgm:cxn modelId="{8B5E9C7A-2406-43D1-82D1-04F8EDDE8BD0}" srcId="{60EDDF59-365F-461A-B7FA-B5FD00C1331E}" destId="{D9CF6C56-252D-4E60-9836-DEC1186F2578}" srcOrd="1" destOrd="0" parTransId="{788FBC43-9679-4BA6-BF9B-18F8D7FBF89B}" sibTransId="{A53916D1-CD51-4CBB-A9AC-911547BD877D}"/>
    <dgm:cxn modelId="{9EC11C9B-5F1D-47B6-AE0F-EBFD931E28EF}" type="presOf" srcId="{D99BC6CB-9983-4ECE-9174-007D9C615198}" destId="{EE099F4A-06BD-48C7-9B7C-7F64FE881086}" srcOrd="0" destOrd="0" presId="urn:microsoft.com/office/officeart/2018/2/layout/IconCircleList"/>
    <dgm:cxn modelId="{FBD04FA7-FE3B-4775-A10B-163D2E1AB0AB}" type="presOf" srcId="{D9CF6C56-252D-4E60-9836-DEC1186F2578}" destId="{F3F952B8-2BC3-4540-8ACD-E897CF560871}" srcOrd="0" destOrd="0" presId="urn:microsoft.com/office/officeart/2018/2/layout/IconCircleList"/>
    <dgm:cxn modelId="{C40AECAC-6E40-497C-AA6C-B0D201ED6548}" type="presOf" srcId="{A53916D1-CD51-4CBB-A9AC-911547BD877D}" destId="{32B26137-D481-444A-AAF9-82A3EFAE62E9}" srcOrd="0" destOrd="0" presId="urn:microsoft.com/office/officeart/2018/2/layout/IconCircleList"/>
    <dgm:cxn modelId="{B7BC3EAD-C497-4FE8-AA2F-F78A79BB0FFB}" type="presOf" srcId="{29D1EA37-87B7-411E-A4C4-9CAFDAF1773C}" destId="{8AB6F051-2C02-4713-B44D-F238F652B7CD}" srcOrd="0" destOrd="0" presId="urn:microsoft.com/office/officeart/2018/2/layout/IconCircleList"/>
    <dgm:cxn modelId="{F8D4FDC6-B5AD-417B-97F1-D2DC01FA36D6}" type="presOf" srcId="{D80AAAEB-9675-46B5-97A4-DB242B226706}" destId="{2527B05E-A5AA-4A19-8E5E-01549BE0CF2D}" srcOrd="0" destOrd="0" presId="urn:microsoft.com/office/officeart/2018/2/layout/IconCircleList"/>
    <dgm:cxn modelId="{E89E5CC9-FF2B-43FB-A3CF-3D07E2932C50}" srcId="{60EDDF59-365F-461A-B7FA-B5FD00C1331E}" destId="{23955BFC-BDCA-430A-A96E-A82997164074}" srcOrd="4" destOrd="0" parTransId="{1F5C228A-D591-4D23-915C-5079EE1161B4}" sibTransId="{5BAA4B93-3906-43E0-AFAB-3FB044C91108}"/>
    <dgm:cxn modelId="{92FE5DCF-B54E-41AC-9835-AA7C9430EA24}" type="presOf" srcId="{6AA79B3C-D73D-4DA6-8D0A-8B58F9FD998B}" destId="{B38B2ED2-362E-4807-AAB6-BDE71FFF20C9}" srcOrd="0" destOrd="0" presId="urn:microsoft.com/office/officeart/2018/2/layout/IconCircleList"/>
    <dgm:cxn modelId="{9246ABD2-B5C2-406D-A667-B4533B3950D1}" type="presOf" srcId="{9D9C7CCF-6FB3-4FD5-BA74-2D6AD053152B}" destId="{38AAEC4C-032C-4483-B8E2-70584E084871}" srcOrd="0" destOrd="0" presId="urn:microsoft.com/office/officeart/2018/2/layout/IconCircleList"/>
    <dgm:cxn modelId="{5776C3D6-2852-4982-B9E1-BB390C62D503}" srcId="{60EDDF59-365F-461A-B7FA-B5FD00C1331E}" destId="{D99BC6CB-9983-4ECE-9174-007D9C615198}" srcOrd="3" destOrd="0" parTransId="{3D0E8ECE-8DA9-4717-913C-DFDB63E98FAA}" sibTransId="{6E2EA467-DC76-40F8-86BD-FD021D00F24E}"/>
    <dgm:cxn modelId="{EDFCFCDB-A742-48B6-BF27-6E11C5A5981F}" srcId="{60EDDF59-365F-461A-B7FA-B5FD00C1331E}" destId="{D80AAAEB-9675-46B5-97A4-DB242B226706}" srcOrd="0" destOrd="0" parTransId="{32D33130-737C-44E3-8D24-4D4E2980BE00}" sibTransId="{A6877173-958D-4987-A067-CD6407517E65}"/>
    <dgm:cxn modelId="{D1A087E2-D768-4CE3-AE5E-BF19C5DDD21C}" type="presOf" srcId="{7DE03431-CA61-41DF-BBEA-42BEBF444CA3}" destId="{7DC95767-A01F-4B6A-A63E-4C3F4CB3A685}" srcOrd="0" destOrd="0" presId="urn:microsoft.com/office/officeart/2018/2/layout/IconCircleList"/>
    <dgm:cxn modelId="{54E73BF7-63EA-4C22-8545-4A3D4A0CF7DF}" type="presOf" srcId="{A6877173-958D-4987-A067-CD6407517E65}" destId="{B213F678-C345-48F8-A02C-5292E652DD80}" srcOrd="0" destOrd="0" presId="urn:microsoft.com/office/officeart/2018/2/layout/IconCircleList"/>
    <dgm:cxn modelId="{A5CD574A-FFA6-4AE8-98D3-A202B8BA1693}" type="presParOf" srcId="{F65E1085-37F8-4FA4-A5DD-7A30AFB756AD}" destId="{DAAC35AD-D9BC-4924-A53F-F34094DD62D7}" srcOrd="0" destOrd="0" presId="urn:microsoft.com/office/officeart/2018/2/layout/IconCircleList"/>
    <dgm:cxn modelId="{790B4621-8A58-4596-A56E-BA7BF3F75364}" type="presParOf" srcId="{DAAC35AD-D9BC-4924-A53F-F34094DD62D7}" destId="{8AA924E0-D912-48CF-AAA7-34484EDDC558}" srcOrd="0" destOrd="0" presId="urn:microsoft.com/office/officeart/2018/2/layout/IconCircleList"/>
    <dgm:cxn modelId="{91E6F5BC-3703-40D2-AFA7-141734D5323B}" type="presParOf" srcId="{8AA924E0-D912-48CF-AAA7-34484EDDC558}" destId="{1E7D8E85-EE3D-4F85-83BC-5844731076D9}" srcOrd="0" destOrd="0" presId="urn:microsoft.com/office/officeart/2018/2/layout/IconCircleList"/>
    <dgm:cxn modelId="{6E8560B1-3F4D-41CF-9814-87EBFFA3EC66}" type="presParOf" srcId="{8AA924E0-D912-48CF-AAA7-34484EDDC558}" destId="{84B530D5-9D40-4AC5-A785-9991F89A5DBB}" srcOrd="1" destOrd="0" presId="urn:microsoft.com/office/officeart/2018/2/layout/IconCircleList"/>
    <dgm:cxn modelId="{B2DD9D21-D693-4E90-BD3D-90C5BF8EBA47}" type="presParOf" srcId="{8AA924E0-D912-48CF-AAA7-34484EDDC558}" destId="{29B97238-3207-44B0-BE77-4C3B2C88391F}" srcOrd="2" destOrd="0" presId="urn:microsoft.com/office/officeart/2018/2/layout/IconCircleList"/>
    <dgm:cxn modelId="{890AE18B-2B8F-47EF-A189-E53B460145C3}" type="presParOf" srcId="{8AA924E0-D912-48CF-AAA7-34484EDDC558}" destId="{2527B05E-A5AA-4A19-8E5E-01549BE0CF2D}" srcOrd="3" destOrd="0" presId="urn:microsoft.com/office/officeart/2018/2/layout/IconCircleList"/>
    <dgm:cxn modelId="{7B8E3785-D0DA-46DA-8971-21FF32622B90}" type="presParOf" srcId="{DAAC35AD-D9BC-4924-A53F-F34094DD62D7}" destId="{B213F678-C345-48F8-A02C-5292E652DD80}" srcOrd="1" destOrd="0" presId="urn:microsoft.com/office/officeart/2018/2/layout/IconCircleList"/>
    <dgm:cxn modelId="{9D1D1E69-12EB-4DC9-8279-29655E806086}" type="presParOf" srcId="{DAAC35AD-D9BC-4924-A53F-F34094DD62D7}" destId="{A2B024E4-EAC3-4408-AFB9-33642FFCC735}" srcOrd="2" destOrd="0" presId="urn:microsoft.com/office/officeart/2018/2/layout/IconCircleList"/>
    <dgm:cxn modelId="{A84D7EED-A9C4-458D-82F4-B9FFFBB928B8}" type="presParOf" srcId="{A2B024E4-EAC3-4408-AFB9-33642FFCC735}" destId="{380B7629-158C-46BB-82B5-7BE4C486CB70}" srcOrd="0" destOrd="0" presId="urn:microsoft.com/office/officeart/2018/2/layout/IconCircleList"/>
    <dgm:cxn modelId="{23BCCB46-959E-49A0-9ACE-7D387647F3C0}" type="presParOf" srcId="{A2B024E4-EAC3-4408-AFB9-33642FFCC735}" destId="{F2DFBB82-4147-438B-8D89-0A4A4BF103B4}" srcOrd="1" destOrd="0" presId="urn:microsoft.com/office/officeart/2018/2/layout/IconCircleList"/>
    <dgm:cxn modelId="{3DD5A251-3AC1-4D0C-8433-C3282E191AC1}" type="presParOf" srcId="{A2B024E4-EAC3-4408-AFB9-33642FFCC735}" destId="{DBA685E6-0299-4DF7-8A8A-EE4F30F509F5}" srcOrd="2" destOrd="0" presId="urn:microsoft.com/office/officeart/2018/2/layout/IconCircleList"/>
    <dgm:cxn modelId="{858FB193-5F3C-465C-884F-8F67755D9024}" type="presParOf" srcId="{A2B024E4-EAC3-4408-AFB9-33642FFCC735}" destId="{F3F952B8-2BC3-4540-8ACD-E897CF560871}" srcOrd="3" destOrd="0" presId="urn:microsoft.com/office/officeart/2018/2/layout/IconCircleList"/>
    <dgm:cxn modelId="{BFE2ADDA-C24E-4311-83FE-602FDB6A18EF}" type="presParOf" srcId="{DAAC35AD-D9BC-4924-A53F-F34094DD62D7}" destId="{32B26137-D481-444A-AAF9-82A3EFAE62E9}" srcOrd="3" destOrd="0" presId="urn:microsoft.com/office/officeart/2018/2/layout/IconCircleList"/>
    <dgm:cxn modelId="{20A93442-8DDF-4847-AF2F-DCAA13E1FAB1}" type="presParOf" srcId="{DAAC35AD-D9BC-4924-A53F-F34094DD62D7}" destId="{85046E99-A59F-49A6-A537-23F79DEAD818}" srcOrd="4" destOrd="0" presId="urn:microsoft.com/office/officeart/2018/2/layout/IconCircleList"/>
    <dgm:cxn modelId="{3FF8B12D-1273-452E-A2D1-EC03930E916C}" type="presParOf" srcId="{85046E99-A59F-49A6-A537-23F79DEAD818}" destId="{BC491593-76EE-4C5F-A5A4-FF40071795F4}" srcOrd="0" destOrd="0" presId="urn:microsoft.com/office/officeart/2018/2/layout/IconCircleList"/>
    <dgm:cxn modelId="{45310464-1CA1-4C04-A11F-B4C3FDA6ACF7}" type="presParOf" srcId="{85046E99-A59F-49A6-A537-23F79DEAD818}" destId="{E843232B-E939-4E1D-AD29-16A19FD6C4AE}" srcOrd="1" destOrd="0" presId="urn:microsoft.com/office/officeart/2018/2/layout/IconCircleList"/>
    <dgm:cxn modelId="{6FBE43C5-1B6D-4D8D-BA3A-37B3BAEC038B}" type="presParOf" srcId="{85046E99-A59F-49A6-A537-23F79DEAD818}" destId="{A58FE08A-41BF-4317-B897-B05A712D4EEA}" srcOrd="2" destOrd="0" presId="urn:microsoft.com/office/officeart/2018/2/layout/IconCircleList"/>
    <dgm:cxn modelId="{B28572E5-7199-4292-82C3-607953DC80FA}" type="presParOf" srcId="{85046E99-A59F-49A6-A537-23F79DEAD818}" destId="{38AAEC4C-032C-4483-B8E2-70584E084871}" srcOrd="3" destOrd="0" presId="urn:microsoft.com/office/officeart/2018/2/layout/IconCircleList"/>
    <dgm:cxn modelId="{851209A8-775A-42C3-95B3-11EAA9955DC4}" type="presParOf" srcId="{DAAC35AD-D9BC-4924-A53F-F34094DD62D7}" destId="{B38B2ED2-362E-4807-AAB6-BDE71FFF20C9}" srcOrd="5" destOrd="0" presId="urn:microsoft.com/office/officeart/2018/2/layout/IconCircleList"/>
    <dgm:cxn modelId="{A76CE1BD-1C7C-4C75-BFFD-85DBDC3FC66E}" type="presParOf" srcId="{DAAC35AD-D9BC-4924-A53F-F34094DD62D7}" destId="{6EF5615A-23AE-4075-ACEB-03CD02497D53}" srcOrd="6" destOrd="0" presId="urn:microsoft.com/office/officeart/2018/2/layout/IconCircleList"/>
    <dgm:cxn modelId="{A730F5EE-D8A2-44A5-BB32-CFF31D47EBC7}" type="presParOf" srcId="{6EF5615A-23AE-4075-ACEB-03CD02497D53}" destId="{A396935E-FB51-46AD-9DB2-A7FD66D490AD}" srcOrd="0" destOrd="0" presId="urn:microsoft.com/office/officeart/2018/2/layout/IconCircleList"/>
    <dgm:cxn modelId="{D43E14A2-1B40-42CC-A948-FE9D21CFFB71}" type="presParOf" srcId="{6EF5615A-23AE-4075-ACEB-03CD02497D53}" destId="{FEFA48E3-6FD3-4A67-B109-F998C88B7705}" srcOrd="1" destOrd="0" presId="urn:microsoft.com/office/officeart/2018/2/layout/IconCircleList"/>
    <dgm:cxn modelId="{A8C63A92-1C6C-4853-8532-6F884220F0D4}" type="presParOf" srcId="{6EF5615A-23AE-4075-ACEB-03CD02497D53}" destId="{D5079E84-DFAE-41F6-B039-53CB33C3AE17}" srcOrd="2" destOrd="0" presId="urn:microsoft.com/office/officeart/2018/2/layout/IconCircleList"/>
    <dgm:cxn modelId="{DEEC737B-AFAC-4927-9A17-FD5B8775FF4C}" type="presParOf" srcId="{6EF5615A-23AE-4075-ACEB-03CD02497D53}" destId="{EE099F4A-06BD-48C7-9B7C-7F64FE881086}" srcOrd="3" destOrd="0" presId="urn:microsoft.com/office/officeart/2018/2/layout/IconCircleList"/>
    <dgm:cxn modelId="{10746AD3-7842-4D33-9CC0-6CC834814FAC}" type="presParOf" srcId="{DAAC35AD-D9BC-4924-A53F-F34094DD62D7}" destId="{0348584F-B333-4630-9AB6-C7BA23E20442}" srcOrd="7" destOrd="0" presId="urn:microsoft.com/office/officeart/2018/2/layout/IconCircleList"/>
    <dgm:cxn modelId="{2822B927-8764-4F71-B0F9-F87894EDF366}" type="presParOf" srcId="{DAAC35AD-D9BC-4924-A53F-F34094DD62D7}" destId="{740F5C24-C190-4174-93C5-DB143D8C5DBB}" srcOrd="8" destOrd="0" presId="urn:microsoft.com/office/officeart/2018/2/layout/IconCircleList"/>
    <dgm:cxn modelId="{02D7E3BD-2562-4D33-9197-D8C03D6BC395}" type="presParOf" srcId="{740F5C24-C190-4174-93C5-DB143D8C5DBB}" destId="{923BAC55-C081-46A3-80B3-6CC4BBC51B6F}" srcOrd="0" destOrd="0" presId="urn:microsoft.com/office/officeart/2018/2/layout/IconCircleList"/>
    <dgm:cxn modelId="{BEEE7443-CCA9-49ED-97BF-7CA65AB4FC85}" type="presParOf" srcId="{740F5C24-C190-4174-93C5-DB143D8C5DBB}" destId="{3C0C5143-A5A1-4BBD-8AD1-47D7FE97FA5A}" srcOrd="1" destOrd="0" presId="urn:microsoft.com/office/officeart/2018/2/layout/IconCircleList"/>
    <dgm:cxn modelId="{3F09AC18-A57E-4976-8206-84DF3EE79BE8}" type="presParOf" srcId="{740F5C24-C190-4174-93C5-DB143D8C5DBB}" destId="{A23D8815-A9AD-4B62-9D7A-A9C78398D87F}" srcOrd="2" destOrd="0" presId="urn:microsoft.com/office/officeart/2018/2/layout/IconCircleList"/>
    <dgm:cxn modelId="{919FF8E7-C398-4386-BBA0-DE4C4E6901F7}" type="presParOf" srcId="{740F5C24-C190-4174-93C5-DB143D8C5DBB}" destId="{D7213873-F33D-4B62-9444-91FB2E4F2789}" srcOrd="3" destOrd="0" presId="urn:microsoft.com/office/officeart/2018/2/layout/IconCircleList"/>
    <dgm:cxn modelId="{349B2875-C6D8-46B8-A988-6727BCDBF757}" type="presParOf" srcId="{DAAC35AD-D9BC-4924-A53F-F34094DD62D7}" destId="{2BA37F71-355D-474A-A5B4-A3F0EF8D9707}" srcOrd="9" destOrd="0" presId="urn:microsoft.com/office/officeart/2018/2/layout/IconCircleList"/>
    <dgm:cxn modelId="{2B4F3D73-6B43-4559-9AB2-7D8013540D09}" type="presParOf" srcId="{DAAC35AD-D9BC-4924-A53F-F34094DD62D7}" destId="{0816EE71-98D6-4B70-891C-83776C8277EF}" srcOrd="10" destOrd="0" presId="urn:microsoft.com/office/officeart/2018/2/layout/IconCircleList"/>
    <dgm:cxn modelId="{5EAFD5B6-95F7-4E31-8F8D-C9751B23E1C4}" type="presParOf" srcId="{0816EE71-98D6-4B70-891C-83776C8277EF}" destId="{B61F9A11-AC8D-47A7-A5B9-0FF8873AA9B3}" srcOrd="0" destOrd="0" presId="urn:microsoft.com/office/officeart/2018/2/layout/IconCircleList"/>
    <dgm:cxn modelId="{B0AB0290-878B-4CF8-AF27-EB4ABB476E3A}" type="presParOf" srcId="{0816EE71-98D6-4B70-891C-83776C8277EF}" destId="{1FBE9CEB-1144-45EE-85DE-D887FA793D87}" srcOrd="1" destOrd="0" presId="urn:microsoft.com/office/officeart/2018/2/layout/IconCircleList"/>
    <dgm:cxn modelId="{FC03C5A6-F9F4-4675-B1DC-F62E2AD51CE3}" type="presParOf" srcId="{0816EE71-98D6-4B70-891C-83776C8277EF}" destId="{3E7BA1D5-922D-478E-B791-34001D1CBA36}" srcOrd="2" destOrd="0" presId="urn:microsoft.com/office/officeart/2018/2/layout/IconCircleList"/>
    <dgm:cxn modelId="{6F7E7641-CB55-4DAB-B6D3-7E20B3E88626}" type="presParOf" srcId="{0816EE71-98D6-4B70-891C-83776C8277EF}" destId="{610D4292-084C-4872-AF7B-7BB0B897BA2C}" srcOrd="3" destOrd="0" presId="urn:microsoft.com/office/officeart/2018/2/layout/IconCircleList"/>
    <dgm:cxn modelId="{996A273D-3EC2-4C5F-9CE9-BA67A0E8B5DF}" type="presParOf" srcId="{DAAC35AD-D9BC-4924-A53F-F34094DD62D7}" destId="{7DC95767-A01F-4B6A-A63E-4C3F4CB3A685}" srcOrd="11" destOrd="0" presId="urn:microsoft.com/office/officeart/2018/2/layout/IconCircleList"/>
    <dgm:cxn modelId="{E2719CE3-62CD-47BA-9DFC-623081F8BAAB}" type="presParOf" srcId="{DAAC35AD-D9BC-4924-A53F-F34094DD62D7}" destId="{1A0FB0F3-7E3D-4E83-A303-6FA1DB640998}" srcOrd="12" destOrd="0" presId="urn:microsoft.com/office/officeart/2018/2/layout/IconCircleList"/>
    <dgm:cxn modelId="{8F29F781-AFC7-419C-8B9C-788B7E04AD12}" type="presParOf" srcId="{1A0FB0F3-7E3D-4E83-A303-6FA1DB640998}" destId="{158B233E-6CD9-482A-95DB-A3B7F36D8BAE}" srcOrd="0" destOrd="0" presId="urn:microsoft.com/office/officeart/2018/2/layout/IconCircleList"/>
    <dgm:cxn modelId="{4F4FD4AA-211F-449C-B94F-9432BC32D4B7}" type="presParOf" srcId="{1A0FB0F3-7E3D-4E83-A303-6FA1DB640998}" destId="{C614E2E7-A6A9-47AB-B3B6-C1CCE0629473}" srcOrd="1" destOrd="0" presId="urn:microsoft.com/office/officeart/2018/2/layout/IconCircleList"/>
    <dgm:cxn modelId="{517880EA-1C6C-4867-B88E-F7534682BD21}" type="presParOf" srcId="{1A0FB0F3-7E3D-4E83-A303-6FA1DB640998}" destId="{75805B62-83D5-45EA-9840-8766B08A2A86}" srcOrd="2" destOrd="0" presId="urn:microsoft.com/office/officeart/2018/2/layout/IconCircleList"/>
    <dgm:cxn modelId="{041E6763-A41A-4596-B897-45F6ABCB98B2}" type="presParOf" srcId="{1A0FB0F3-7E3D-4E83-A303-6FA1DB640998}" destId="{8AB6F051-2C02-4713-B44D-F238F652B7C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7AE7A-97DF-4801-B04F-D8102BA0C6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F8E4EDA-617B-4503-8A2B-D4858485A3EE}">
      <dgm:prSet/>
      <dgm:spPr/>
      <dgm:t>
        <a:bodyPr/>
        <a:lstStyle/>
        <a:p>
          <a:r>
            <a:rPr lang="en-CA"/>
            <a:t>Legal</a:t>
          </a:r>
          <a:endParaRPr lang="en-US"/>
        </a:p>
      </dgm:t>
    </dgm:pt>
    <dgm:pt modelId="{CD691B33-9DF6-44A7-BB43-A72F4A253EEA}" type="parTrans" cxnId="{4733D1C9-F519-47A5-87DD-BBFA18B8B4C4}">
      <dgm:prSet/>
      <dgm:spPr/>
      <dgm:t>
        <a:bodyPr/>
        <a:lstStyle/>
        <a:p>
          <a:endParaRPr lang="en-US"/>
        </a:p>
      </dgm:t>
    </dgm:pt>
    <dgm:pt modelId="{8E7FA200-F973-4B9C-BE1A-D341FF7C3A47}" type="sibTrans" cxnId="{4733D1C9-F519-47A5-87DD-BBFA18B8B4C4}">
      <dgm:prSet/>
      <dgm:spPr/>
      <dgm:t>
        <a:bodyPr/>
        <a:lstStyle/>
        <a:p>
          <a:endParaRPr lang="en-US"/>
        </a:p>
      </dgm:t>
    </dgm:pt>
    <dgm:pt modelId="{5540D5F3-63F1-4E64-9AB7-B35259C7F022}">
      <dgm:prSet/>
      <dgm:spPr/>
      <dgm:t>
        <a:bodyPr/>
        <a:lstStyle/>
        <a:p>
          <a:r>
            <a:rPr lang="en-CA"/>
            <a:t>Concise and factual</a:t>
          </a:r>
          <a:endParaRPr lang="en-US"/>
        </a:p>
      </dgm:t>
    </dgm:pt>
    <dgm:pt modelId="{99A76542-E3C8-452E-9EA1-326AA7A85740}" type="parTrans" cxnId="{BE3F061B-5491-4625-A686-564039A921D2}">
      <dgm:prSet/>
      <dgm:spPr/>
      <dgm:t>
        <a:bodyPr/>
        <a:lstStyle/>
        <a:p>
          <a:endParaRPr lang="en-US"/>
        </a:p>
      </dgm:t>
    </dgm:pt>
    <dgm:pt modelId="{E04049CF-5659-4680-9C1B-A189D72E06D3}" type="sibTrans" cxnId="{BE3F061B-5491-4625-A686-564039A921D2}">
      <dgm:prSet/>
      <dgm:spPr/>
      <dgm:t>
        <a:bodyPr/>
        <a:lstStyle/>
        <a:p>
          <a:endParaRPr lang="en-US"/>
        </a:p>
      </dgm:t>
    </dgm:pt>
    <dgm:pt modelId="{66A56107-A40B-45F7-A871-FFCEC78A56DE}">
      <dgm:prSet/>
      <dgm:spPr/>
      <dgm:t>
        <a:bodyPr/>
        <a:lstStyle/>
        <a:p>
          <a:r>
            <a:rPr lang="en-CA"/>
            <a:t>Organized</a:t>
          </a:r>
          <a:endParaRPr lang="en-US"/>
        </a:p>
      </dgm:t>
    </dgm:pt>
    <dgm:pt modelId="{8850C073-2A25-4853-BFA1-4A58EFCEFF0E}" type="parTrans" cxnId="{D392D5A9-6B53-402E-B048-FFB6AB8CD19B}">
      <dgm:prSet/>
      <dgm:spPr/>
      <dgm:t>
        <a:bodyPr/>
        <a:lstStyle/>
        <a:p>
          <a:endParaRPr lang="en-US"/>
        </a:p>
      </dgm:t>
    </dgm:pt>
    <dgm:pt modelId="{6E8E8616-1E2B-4307-B1EA-3324C64825CD}" type="sibTrans" cxnId="{D392D5A9-6B53-402E-B048-FFB6AB8CD19B}">
      <dgm:prSet/>
      <dgm:spPr/>
      <dgm:t>
        <a:bodyPr/>
        <a:lstStyle/>
        <a:p>
          <a:endParaRPr lang="en-US"/>
        </a:p>
      </dgm:t>
    </dgm:pt>
    <dgm:pt modelId="{88DE9237-373C-4426-9268-72AD0AD3DD11}">
      <dgm:prSet/>
      <dgm:spPr/>
      <dgm:t>
        <a:bodyPr/>
        <a:lstStyle/>
        <a:p>
          <a:r>
            <a:rPr lang="en-CA"/>
            <a:t>Provide information that is easily accessible</a:t>
          </a:r>
          <a:endParaRPr lang="en-US"/>
        </a:p>
      </dgm:t>
    </dgm:pt>
    <dgm:pt modelId="{BA3D1551-B883-4512-BF10-7782E3EC1E62}" type="parTrans" cxnId="{9BB4AD7D-D2E8-4037-BFE5-D1D67A6F93E9}">
      <dgm:prSet/>
      <dgm:spPr/>
      <dgm:t>
        <a:bodyPr/>
        <a:lstStyle/>
        <a:p>
          <a:endParaRPr lang="en-US"/>
        </a:p>
      </dgm:t>
    </dgm:pt>
    <dgm:pt modelId="{DB36AC16-9BA3-477B-979A-BA18FA67759E}" type="sibTrans" cxnId="{9BB4AD7D-D2E8-4037-BFE5-D1D67A6F93E9}">
      <dgm:prSet/>
      <dgm:spPr/>
      <dgm:t>
        <a:bodyPr/>
        <a:lstStyle/>
        <a:p>
          <a:endParaRPr lang="en-US"/>
        </a:p>
      </dgm:t>
    </dgm:pt>
    <dgm:pt modelId="{23FD2B0B-B018-423D-9D02-DC95ECF518AD}">
      <dgm:prSet/>
      <dgm:spPr/>
      <dgm:t>
        <a:bodyPr/>
        <a:lstStyle/>
        <a:p>
          <a:r>
            <a:rPr lang="en-US"/>
            <a:t>Accurate</a:t>
          </a:r>
        </a:p>
      </dgm:t>
    </dgm:pt>
    <dgm:pt modelId="{1E4B0079-7017-4B84-A8FA-CBECF8BA20AF}" type="parTrans" cxnId="{E3AC8560-3EBB-4D2F-96ED-405A37BAB230}">
      <dgm:prSet/>
      <dgm:spPr/>
      <dgm:t>
        <a:bodyPr/>
        <a:lstStyle/>
        <a:p>
          <a:endParaRPr lang="en-US"/>
        </a:p>
      </dgm:t>
    </dgm:pt>
    <dgm:pt modelId="{8BCDA35C-4409-43F7-AEF6-215C7114456B}" type="sibTrans" cxnId="{E3AC8560-3EBB-4D2F-96ED-405A37BAB230}">
      <dgm:prSet/>
      <dgm:spPr/>
      <dgm:t>
        <a:bodyPr/>
        <a:lstStyle/>
        <a:p>
          <a:endParaRPr lang="en-US"/>
        </a:p>
      </dgm:t>
    </dgm:pt>
    <dgm:pt modelId="{2B25610A-FA22-48A5-9969-E4C45598F94A}">
      <dgm:prSet/>
      <dgm:spPr/>
      <dgm:t>
        <a:bodyPr/>
        <a:lstStyle/>
        <a:p>
          <a:r>
            <a:rPr lang="en-US"/>
            <a:t>Current</a:t>
          </a:r>
        </a:p>
      </dgm:t>
    </dgm:pt>
    <dgm:pt modelId="{97A4347A-3E80-4C63-9241-28986BAD31B9}" type="parTrans" cxnId="{08416C3E-8108-4386-BD83-B0A7C0A36533}">
      <dgm:prSet/>
      <dgm:spPr/>
      <dgm:t>
        <a:bodyPr/>
        <a:lstStyle/>
        <a:p>
          <a:endParaRPr lang="en-US"/>
        </a:p>
      </dgm:t>
    </dgm:pt>
    <dgm:pt modelId="{9D0869E0-ADC2-44C1-837B-ACFEA45EAB9E}" type="sibTrans" cxnId="{08416C3E-8108-4386-BD83-B0A7C0A36533}">
      <dgm:prSet/>
      <dgm:spPr/>
      <dgm:t>
        <a:bodyPr/>
        <a:lstStyle/>
        <a:p>
          <a:endParaRPr lang="en-US"/>
        </a:p>
      </dgm:t>
    </dgm:pt>
    <dgm:pt modelId="{63DF04C9-313B-461D-A730-5D1E32AE551B}">
      <dgm:prSet/>
      <dgm:spPr/>
      <dgm:t>
        <a:bodyPr/>
        <a:lstStyle/>
        <a:p>
          <a:r>
            <a:rPr lang="en-CA"/>
            <a:t>Include all nursing observations, interventions</a:t>
          </a:r>
          <a:endParaRPr lang="en-US"/>
        </a:p>
      </dgm:t>
    </dgm:pt>
    <dgm:pt modelId="{3973D010-ABF4-4BA3-9834-10DD8584DC92}" type="parTrans" cxnId="{5687581E-2E4C-4C9D-A483-8621765C7A9C}">
      <dgm:prSet/>
      <dgm:spPr/>
      <dgm:t>
        <a:bodyPr/>
        <a:lstStyle/>
        <a:p>
          <a:endParaRPr lang="en-US"/>
        </a:p>
      </dgm:t>
    </dgm:pt>
    <dgm:pt modelId="{5C690510-8FC7-450D-98E4-9301D16E518F}" type="sibTrans" cxnId="{5687581E-2E4C-4C9D-A483-8621765C7A9C}">
      <dgm:prSet/>
      <dgm:spPr/>
      <dgm:t>
        <a:bodyPr/>
        <a:lstStyle/>
        <a:p>
          <a:endParaRPr lang="en-US"/>
        </a:p>
      </dgm:t>
    </dgm:pt>
    <dgm:pt modelId="{49D83165-A5D9-4B26-BA5D-AB93C0D4B9C8}">
      <dgm:prSet/>
      <dgm:spPr/>
      <dgm:t>
        <a:bodyPr/>
        <a:lstStyle/>
        <a:p>
          <a:r>
            <a:rPr lang="en-CA"/>
            <a:t>Include response to interventions</a:t>
          </a:r>
          <a:endParaRPr lang="en-US"/>
        </a:p>
      </dgm:t>
    </dgm:pt>
    <dgm:pt modelId="{0A019C67-C1AD-4030-AAB9-E7B5B6C70FE5}" type="parTrans" cxnId="{6F903C3C-4191-425C-A57E-0A36356BEFDD}">
      <dgm:prSet/>
      <dgm:spPr/>
      <dgm:t>
        <a:bodyPr/>
        <a:lstStyle/>
        <a:p>
          <a:endParaRPr lang="en-US"/>
        </a:p>
      </dgm:t>
    </dgm:pt>
    <dgm:pt modelId="{49AD2A43-2483-44E9-B603-C8812D367324}" type="sibTrans" cxnId="{6F903C3C-4191-425C-A57E-0A36356BEFDD}">
      <dgm:prSet/>
      <dgm:spPr/>
      <dgm:t>
        <a:bodyPr/>
        <a:lstStyle/>
        <a:p>
          <a:endParaRPr lang="en-US"/>
        </a:p>
      </dgm:t>
    </dgm:pt>
    <dgm:pt modelId="{0458D13F-E747-478B-A525-879FA5C617A2}">
      <dgm:prSet/>
      <dgm:spPr/>
      <dgm:t>
        <a:bodyPr/>
        <a:lstStyle/>
        <a:p>
          <a:r>
            <a:rPr lang="en-CA"/>
            <a:t>Audited on regular intervals</a:t>
          </a:r>
          <a:endParaRPr lang="en-US"/>
        </a:p>
      </dgm:t>
    </dgm:pt>
    <dgm:pt modelId="{B659B064-67BE-435E-82F9-494D147E07EC}" type="parTrans" cxnId="{79C838F4-592C-4C72-9C93-9853C6774C69}">
      <dgm:prSet/>
      <dgm:spPr/>
      <dgm:t>
        <a:bodyPr/>
        <a:lstStyle/>
        <a:p>
          <a:endParaRPr lang="en-US"/>
        </a:p>
      </dgm:t>
    </dgm:pt>
    <dgm:pt modelId="{1DB61C1A-9E09-4A1C-B8A3-A635E20E26FD}" type="sibTrans" cxnId="{79C838F4-592C-4C72-9C93-9853C6774C69}">
      <dgm:prSet/>
      <dgm:spPr/>
      <dgm:t>
        <a:bodyPr/>
        <a:lstStyle/>
        <a:p>
          <a:endParaRPr lang="en-US"/>
        </a:p>
      </dgm:t>
    </dgm:pt>
    <dgm:pt modelId="{D7E0D215-0E7A-44D1-B500-9F4D5BE4240D}" type="pres">
      <dgm:prSet presAssocID="{7D47AE7A-97DF-4801-B04F-D8102BA0C680}" presName="diagram" presStyleCnt="0">
        <dgm:presLayoutVars>
          <dgm:dir/>
          <dgm:resizeHandles val="exact"/>
        </dgm:presLayoutVars>
      </dgm:prSet>
      <dgm:spPr/>
    </dgm:pt>
    <dgm:pt modelId="{919BE33D-1134-47C3-BABD-39C252173325}" type="pres">
      <dgm:prSet presAssocID="{5F8E4EDA-617B-4503-8A2B-D4858485A3EE}" presName="node" presStyleLbl="node1" presStyleIdx="0" presStyleCnt="9">
        <dgm:presLayoutVars>
          <dgm:bulletEnabled val="1"/>
        </dgm:presLayoutVars>
      </dgm:prSet>
      <dgm:spPr/>
    </dgm:pt>
    <dgm:pt modelId="{745BB67F-69BA-46BE-9574-63F30A6D00F0}" type="pres">
      <dgm:prSet presAssocID="{8E7FA200-F973-4B9C-BE1A-D341FF7C3A47}" presName="sibTrans" presStyleCnt="0"/>
      <dgm:spPr/>
    </dgm:pt>
    <dgm:pt modelId="{75DE6DD4-52ED-4021-9618-CFCC7626B68A}" type="pres">
      <dgm:prSet presAssocID="{5540D5F3-63F1-4E64-9AB7-B35259C7F022}" presName="node" presStyleLbl="node1" presStyleIdx="1" presStyleCnt="9">
        <dgm:presLayoutVars>
          <dgm:bulletEnabled val="1"/>
        </dgm:presLayoutVars>
      </dgm:prSet>
      <dgm:spPr/>
    </dgm:pt>
    <dgm:pt modelId="{8EC3C289-9ED8-4AC5-8BF8-146117F98179}" type="pres">
      <dgm:prSet presAssocID="{E04049CF-5659-4680-9C1B-A189D72E06D3}" presName="sibTrans" presStyleCnt="0"/>
      <dgm:spPr/>
    </dgm:pt>
    <dgm:pt modelId="{E278C104-7255-4166-B9B1-12C3F119F1EE}" type="pres">
      <dgm:prSet presAssocID="{66A56107-A40B-45F7-A871-FFCEC78A56DE}" presName="node" presStyleLbl="node1" presStyleIdx="2" presStyleCnt="9">
        <dgm:presLayoutVars>
          <dgm:bulletEnabled val="1"/>
        </dgm:presLayoutVars>
      </dgm:prSet>
      <dgm:spPr/>
    </dgm:pt>
    <dgm:pt modelId="{72B2B49B-D090-4B9C-A853-342658BCF857}" type="pres">
      <dgm:prSet presAssocID="{6E8E8616-1E2B-4307-B1EA-3324C64825CD}" presName="sibTrans" presStyleCnt="0"/>
      <dgm:spPr/>
    </dgm:pt>
    <dgm:pt modelId="{DA5EBD61-AF90-465A-B107-20E71E4B035D}" type="pres">
      <dgm:prSet presAssocID="{88DE9237-373C-4426-9268-72AD0AD3DD11}" presName="node" presStyleLbl="node1" presStyleIdx="3" presStyleCnt="9">
        <dgm:presLayoutVars>
          <dgm:bulletEnabled val="1"/>
        </dgm:presLayoutVars>
      </dgm:prSet>
      <dgm:spPr/>
    </dgm:pt>
    <dgm:pt modelId="{3227E1A3-9523-4749-924F-B90145CC4562}" type="pres">
      <dgm:prSet presAssocID="{DB36AC16-9BA3-477B-979A-BA18FA67759E}" presName="sibTrans" presStyleCnt="0"/>
      <dgm:spPr/>
    </dgm:pt>
    <dgm:pt modelId="{5E742D1D-ABB3-472C-A678-9E0DB37A821F}" type="pres">
      <dgm:prSet presAssocID="{23FD2B0B-B018-423D-9D02-DC95ECF518AD}" presName="node" presStyleLbl="node1" presStyleIdx="4" presStyleCnt="9">
        <dgm:presLayoutVars>
          <dgm:bulletEnabled val="1"/>
        </dgm:presLayoutVars>
      </dgm:prSet>
      <dgm:spPr/>
    </dgm:pt>
    <dgm:pt modelId="{B1B1623C-4FD7-4F48-AFC5-9AE75EC4A3EC}" type="pres">
      <dgm:prSet presAssocID="{8BCDA35C-4409-43F7-AEF6-215C7114456B}" presName="sibTrans" presStyleCnt="0"/>
      <dgm:spPr/>
    </dgm:pt>
    <dgm:pt modelId="{8220BDDA-1972-42D8-8A06-65F03BFC394C}" type="pres">
      <dgm:prSet presAssocID="{2B25610A-FA22-48A5-9969-E4C45598F94A}" presName="node" presStyleLbl="node1" presStyleIdx="5" presStyleCnt="9">
        <dgm:presLayoutVars>
          <dgm:bulletEnabled val="1"/>
        </dgm:presLayoutVars>
      </dgm:prSet>
      <dgm:spPr/>
    </dgm:pt>
    <dgm:pt modelId="{B55BDCD6-C89E-4E69-9FFF-E5169683357B}" type="pres">
      <dgm:prSet presAssocID="{9D0869E0-ADC2-44C1-837B-ACFEA45EAB9E}" presName="sibTrans" presStyleCnt="0"/>
      <dgm:spPr/>
    </dgm:pt>
    <dgm:pt modelId="{9AECFAF8-C05A-404D-BD11-421C1FC89B06}" type="pres">
      <dgm:prSet presAssocID="{63DF04C9-313B-461D-A730-5D1E32AE551B}" presName="node" presStyleLbl="node1" presStyleIdx="6" presStyleCnt="9">
        <dgm:presLayoutVars>
          <dgm:bulletEnabled val="1"/>
        </dgm:presLayoutVars>
      </dgm:prSet>
      <dgm:spPr/>
    </dgm:pt>
    <dgm:pt modelId="{BFA38A06-0C1E-4CD9-8238-3E774C8C8C0C}" type="pres">
      <dgm:prSet presAssocID="{5C690510-8FC7-450D-98E4-9301D16E518F}" presName="sibTrans" presStyleCnt="0"/>
      <dgm:spPr/>
    </dgm:pt>
    <dgm:pt modelId="{87C2D136-2B49-4997-9644-E67CE914B355}" type="pres">
      <dgm:prSet presAssocID="{49D83165-A5D9-4B26-BA5D-AB93C0D4B9C8}" presName="node" presStyleLbl="node1" presStyleIdx="7" presStyleCnt="9">
        <dgm:presLayoutVars>
          <dgm:bulletEnabled val="1"/>
        </dgm:presLayoutVars>
      </dgm:prSet>
      <dgm:spPr/>
    </dgm:pt>
    <dgm:pt modelId="{7A5F3019-762B-406A-85B0-59E8ACA0DC31}" type="pres">
      <dgm:prSet presAssocID="{49AD2A43-2483-44E9-B603-C8812D367324}" presName="sibTrans" presStyleCnt="0"/>
      <dgm:spPr/>
    </dgm:pt>
    <dgm:pt modelId="{CFFFBE3B-B5EC-4707-BD01-99DB12CB49E2}" type="pres">
      <dgm:prSet presAssocID="{0458D13F-E747-478B-A525-879FA5C617A2}" presName="node" presStyleLbl="node1" presStyleIdx="8" presStyleCnt="9">
        <dgm:presLayoutVars>
          <dgm:bulletEnabled val="1"/>
        </dgm:presLayoutVars>
      </dgm:prSet>
      <dgm:spPr/>
    </dgm:pt>
  </dgm:ptLst>
  <dgm:cxnLst>
    <dgm:cxn modelId="{E44F580D-5C2D-472C-857B-45FE2D8FC079}" type="presOf" srcId="{2B25610A-FA22-48A5-9969-E4C45598F94A}" destId="{8220BDDA-1972-42D8-8A06-65F03BFC394C}" srcOrd="0" destOrd="0" presId="urn:microsoft.com/office/officeart/2005/8/layout/default"/>
    <dgm:cxn modelId="{0FED1512-44B6-4B59-AA18-DA767241F32E}" type="presOf" srcId="{49D83165-A5D9-4B26-BA5D-AB93C0D4B9C8}" destId="{87C2D136-2B49-4997-9644-E67CE914B355}" srcOrd="0" destOrd="0" presId="urn:microsoft.com/office/officeart/2005/8/layout/default"/>
    <dgm:cxn modelId="{BE3F061B-5491-4625-A686-564039A921D2}" srcId="{7D47AE7A-97DF-4801-B04F-D8102BA0C680}" destId="{5540D5F3-63F1-4E64-9AB7-B35259C7F022}" srcOrd="1" destOrd="0" parTransId="{99A76542-E3C8-452E-9EA1-326AA7A85740}" sibTransId="{E04049CF-5659-4680-9C1B-A189D72E06D3}"/>
    <dgm:cxn modelId="{5687581E-2E4C-4C9D-A483-8621765C7A9C}" srcId="{7D47AE7A-97DF-4801-B04F-D8102BA0C680}" destId="{63DF04C9-313B-461D-A730-5D1E32AE551B}" srcOrd="6" destOrd="0" parTransId="{3973D010-ABF4-4BA3-9834-10DD8584DC92}" sibTransId="{5C690510-8FC7-450D-98E4-9301D16E518F}"/>
    <dgm:cxn modelId="{F332CA38-3CF2-4701-AE61-5B4BB07E6382}" type="presOf" srcId="{88DE9237-373C-4426-9268-72AD0AD3DD11}" destId="{DA5EBD61-AF90-465A-B107-20E71E4B035D}" srcOrd="0" destOrd="0" presId="urn:microsoft.com/office/officeart/2005/8/layout/default"/>
    <dgm:cxn modelId="{6F903C3C-4191-425C-A57E-0A36356BEFDD}" srcId="{7D47AE7A-97DF-4801-B04F-D8102BA0C680}" destId="{49D83165-A5D9-4B26-BA5D-AB93C0D4B9C8}" srcOrd="7" destOrd="0" parTransId="{0A019C67-C1AD-4030-AAB9-E7B5B6C70FE5}" sibTransId="{49AD2A43-2483-44E9-B603-C8812D367324}"/>
    <dgm:cxn modelId="{08416C3E-8108-4386-BD83-B0A7C0A36533}" srcId="{7D47AE7A-97DF-4801-B04F-D8102BA0C680}" destId="{2B25610A-FA22-48A5-9969-E4C45598F94A}" srcOrd="5" destOrd="0" parTransId="{97A4347A-3E80-4C63-9241-28986BAD31B9}" sibTransId="{9D0869E0-ADC2-44C1-837B-ACFEA45EAB9E}"/>
    <dgm:cxn modelId="{C93F1D40-8511-4085-BC26-6D1E4E4CC954}" type="presOf" srcId="{5F8E4EDA-617B-4503-8A2B-D4858485A3EE}" destId="{919BE33D-1134-47C3-BABD-39C252173325}" srcOrd="0" destOrd="0" presId="urn:microsoft.com/office/officeart/2005/8/layout/default"/>
    <dgm:cxn modelId="{E3AC8560-3EBB-4D2F-96ED-405A37BAB230}" srcId="{7D47AE7A-97DF-4801-B04F-D8102BA0C680}" destId="{23FD2B0B-B018-423D-9D02-DC95ECF518AD}" srcOrd="4" destOrd="0" parTransId="{1E4B0079-7017-4B84-A8FA-CBECF8BA20AF}" sibTransId="{8BCDA35C-4409-43F7-AEF6-215C7114456B}"/>
    <dgm:cxn modelId="{48374D6E-F6AA-4EDE-989A-F3BEAD740F20}" type="presOf" srcId="{66A56107-A40B-45F7-A871-FFCEC78A56DE}" destId="{E278C104-7255-4166-B9B1-12C3F119F1EE}" srcOrd="0" destOrd="0" presId="urn:microsoft.com/office/officeart/2005/8/layout/default"/>
    <dgm:cxn modelId="{9BB4AD7D-D2E8-4037-BFE5-D1D67A6F93E9}" srcId="{7D47AE7A-97DF-4801-B04F-D8102BA0C680}" destId="{88DE9237-373C-4426-9268-72AD0AD3DD11}" srcOrd="3" destOrd="0" parTransId="{BA3D1551-B883-4512-BF10-7782E3EC1E62}" sibTransId="{DB36AC16-9BA3-477B-979A-BA18FA67759E}"/>
    <dgm:cxn modelId="{7F7BB98C-D159-483F-B16D-41A682E38AFB}" type="presOf" srcId="{63DF04C9-313B-461D-A730-5D1E32AE551B}" destId="{9AECFAF8-C05A-404D-BD11-421C1FC89B06}" srcOrd="0" destOrd="0" presId="urn:microsoft.com/office/officeart/2005/8/layout/default"/>
    <dgm:cxn modelId="{999C3696-4997-451D-B894-E877532B0081}" type="presOf" srcId="{5540D5F3-63F1-4E64-9AB7-B35259C7F022}" destId="{75DE6DD4-52ED-4021-9618-CFCC7626B68A}" srcOrd="0" destOrd="0" presId="urn:microsoft.com/office/officeart/2005/8/layout/default"/>
    <dgm:cxn modelId="{D392D5A9-6B53-402E-B048-FFB6AB8CD19B}" srcId="{7D47AE7A-97DF-4801-B04F-D8102BA0C680}" destId="{66A56107-A40B-45F7-A871-FFCEC78A56DE}" srcOrd="2" destOrd="0" parTransId="{8850C073-2A25-4853-BFA1-4A58EFCEFF0E}" sibTransId="{6E8E8616-1E2B-4307-B1EA-3324C64825CD}"/>
    <dgm:cxn modelId="{4733D1C9-F519-47A5-87DD-BBFA18B8B4C4}" srcId="{7D47AE7A-97DF-4801-B04F-D8102BA0C680}" destId="{5F8E4EDA-617B-4503-8A2B-D4858485A3EE}" srcOrd="0" destOrd="0" parTransId="{CD691B33-9DF6-44A7-BB43-A72F4A253EEA}" sibTransId="{8E7FA200-F973-4B9C-BE1A-D341FF7C3A47}"/>
    <dgm:cxn modelId="{E2ECF8D1-7B18-4ED2-AEFA-59AB2B8851E4}" type="presOf" srcId="{7D47AE7A-97DF-4801-B04F-D8102BA0C680}" destId="{D7E0D215-0E7A-44D1-B500-9F4D5BE4240D}" srcOrd="0" destOrd="0" presId="urn:microsoft.com/office/officeart/2005/8/layout/default"/>
    <dgm:cxn modelId="{6D2A4CD9-54EE-4357-8A88-1A9A85F6EDA0}" type="presOf" srcId="{0458D13F-E747-478B-A525-879FA5C617A2}" destId="{CFFFBE3B-B5EC-4707-BD01-99DB12CB49E2}" srcOrd="0" destOrd="0" presId="urn:microsoft.com/office/officeart/2005/8/layout/default"/>
    <dgm:cxn modelId="{DE3258E0-4CFA-4D14-9800-D98B2A45CED4}" type="presOf" srcId="{23FD2B0B-B018-423D-9D02-DC95ECF518AD}" destId="{5E742D1D-ABB3-472C-A678-9E0DB37A821F}" srcOrd="0" destOrd="0" presId="urn:microsoft.com/office/officeart/2005/8/layout/default"/>
    <dgm:cxn modelId="{79C838F4-592C-4C72-9C93-9853C6774C69}" srcId="{7D47AE7A-97DF-4801-B04F-D8102BA0C680}" destId="{0458D13F-E747-478B-A525-879FA5C617A2}" srcOrd="8" destOrd="0" parTransId="{B659B064-67BE-435E-82F9-494D147E07EC}" sibTransId="{1DB61C1A-9E09-4A1C-B8A3-A635E20E26FD}"/>
    <dgm:cxn modelId="{11FB3518-E5FB-43AC-BD83-18BB5E2814C1}" type="presParOf" srcId="{D7E0D215-0E7A-44D1-B500-9F4D5BE4240D}" destId="{919BE33D-1134-47C3-BABD-39C252173325}" srcOrd="0" destOrd="0" presId="urn:microsoft.com/office/officeart/2005/8/layout/default"/>
    <dgm:cxn modelId="{9CD7B25D-FB44-4C1C-BC81-EDD11B9DC2DD}" type="presParOf" srcId="{D7E0D215-0E7A-44D1-B500-9F4D5BE4240D}" destId="{745BB67F-69BA-46BE-9574-63F30A6D00F0}" srcOrd="1" destOrd="0" presId="urn:microsoft.com/office/officeart/2005/8/layout/default"/>
    <dgm:cxn modelId="{A513FBEB-DFA5-42AB-9C5A-5BD6FDFCC140}" type="presParOf" srcId="{D7E0D215-0E7A-44D1-B500-9F4D5BE4240D}" destId="{75DE6DD4-52ED-4021-9618-CFCC7626B68A}" srcOrd="2" destOrd="0" presId="urn:microsoft.com/office/officeart/2005/8/layout/default"/>
    <dgm:cxn modelId="{AD8714DB-35D1-4D7A-AFD8-96BBC5F4C3E0}" type="presParOf" srcId="{D7E0D215-0E7A-44D1-B500-9F4D5BE4240D}" destId="{8EC3C289-9ED8-4AC5-8BF8-146117F98179}" srcOrd="3" destOrd="0" presId="urn:microsoft.com/office/officeart/2005/8/layout/default"/>
    <dgm:cxn modelId="{D61814D3-AF40-42FF-A597-A70BF0930C85}" type="presParOf" srcId="{D7E0D215-0E7A-44D1-B500-9F4D5BE4240D}" destId="{E278C104-7255-4166-B9B1-12C3F119F1EE}" srcOrd="4" destOrd="0" presId="urn:microsoft.com/office/officeart/2005/8/layout/default"/>
    <dgm:cxn modelId="{5A4F480D-A810-450F-A5B8-74562C4F7EAC}" type="presParOf" srcId="{D7E0D215-0E7A-44D1-B500-9F4D5BE4240D}" destId="{72B2B49B-D090-4B9C-A853-342658BCF857}" srcOrd="5" destOrd="0" presId="urn:microsoft.com/office/officeart/2005/8/layout/default"/>
    <dgm:cxn modelId="{898B00E4-44E7-4008-9516-7CE28849D596}" type="presParOf" srcId="{D7E0D215-0E7A-44D1-B500-9F4D5BE4240D}" destId="{DA5EBD61-AF90-465A-B107-20E71E4B035D}" srcOrd="6" destOrd="0" presId="urn:microsoft.com/office/officeart/2005/8/layout/default"/>
    <dgm:cxn modelId="{CB96B2BE-5050-45A5-BC65-654B81FB7122}" type="presParOf" srcId="{D7E0D215-0E7A-44D1-B500-9F4D5BE4240D}" destId="{3227E1A3-9523-4749-924F-B90145CC4562}" srcOrd="7" destOrd="0" presId="urn:microsoft.com/office/officeart/2005/8/layout/default"/>
    <dgm:cxn modelId="{B5E4B1ED-EB13-4999-B96C-306D5FC0EBB8}" type="presParOf" srcId="{D7E0D215-0E7A-44D1-B500-9F4D5BE4240D}" destId="{5E742D1D-ABB3-472C-A678-9E0DB37A821F}" srcOrd="8" destOrd="0" presId="urn:microsoft.com/office/officeart/2005/8/layout/default"/>
    <dgm:cxn modelId="{3BE8B964-E5A5-4E19-BB23-4A743BF55E6C}" type="presParOf" srcId="{D7E0D215-0E7A-44D1-B500-9F4D5BE4240D}" destId="{B1B1623C-4FD7-4F48-AFC5-9AE75EC4A3EC}" srcOrd="9" destOrd="0" presId="urn:microsoft.com/office/officeart/2005/8/layout/default"/>
    <dgm:cxn modelId="{164DBEB8-EE23-4C28-A94D-CA518A1F8754}" type="presParOf" srcId="{D7E0D215-0E7A-44D1-B500-9F4D5BE4240D}" destId="{8220BDDA-1972-42D8-8A06-65F03BFC394C}" srcOrd="10" destOrd="0" presId="urn:microsoft.com/office/officeart/2005/8/layout/default"/>
    <dgm:cxn modelId="{C7ADB4CB-E3CB-4C3C-8028-A873DF986EA4}" type="presParOf" srcId="{D7E0D215-0E7A-44D1-B500-9F4D5BE4240D}" destId="{B55BDCD6-C89E-4E69-9FFF-E5169683357B}" srcOrd="11" destOrd="0" presId="urn:microsoft.com/office/officeart/2005/8/layout/default"/>
    <dgm:cxn modelId="{D44C82EC-11C7-4BF7-B662-2D2E8C3C344A}" type="presParOf" srcId="{D7E0D215-0E7A-44D1-B500-9F4D5BE4240D}" destId="{9AECFAF8-C05A-404D-BD11-421C1FC89B06}" srcOrd="12" destOrd="0" presId="urn:microsoft.com/office/officeart/2005/8/layout/default"/>
    <dgm:cxn modelId="{38126950-2ADC-4FE0-A955-C72390FBCA62}" type="presParOf" srcId="{D7E0D215-0E7A-44D1-B500-9F4D5BE4240D}" destId="{BFA38A06-0C1E-4CD9-8238-3E774C8C8C0C}" srcOrd="13" destOrd="0" presId="urn:microsoft.com/office/officeart/2005/8/layout/default"/>
    <dgm:cxn modelId="{205F7871-F659-4EA4-950C-7390DEB8F4A7}" type="presParOf" srcId="{D7E0D215-0E7A-44D1-B500-9F4D5BE4240D}" destId="{87C2D136-2B49-4997-9644-E67CE914B355}" srcOrd="14" destOrd="0" presId="urn:microsoft.com/office/officeart/2005/8/layout/default"/>
    <dgm:cxn modelId="{C79641C9-003D-486A-9E47-B74D1106B711}" type="presParOf" srcId="{D7E0D215-0E7A-44D1-B500-9F4D5BE4240D}" destId="{7A5F3019-762B-406A-85B0-59E8ACA0DC31}" srcOrd="15" destOrd="0" presId="urn:microsoft.com/office/officeart/2005/8/layout/default"/>
    <dgm:cxn modelId="{38D2B149-F980-4CE8-899F-63157E87A910}" type="presParOf" srcId="{D7E0D215-0E7A-44D1-B500-9F4D5BE4240D}" destId="{CFFFBE3B-B5EC-4707-BD01-99DB12CB49E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38281-858E-4EF4-B427-3AB456C1D7D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39DF0D-8117-4A83-8715-D625DD3F0129}">
      <dgm:prSet/>
      <dgm:spPr/>
      <dgm:t>
        <a:bodyPr/>
        <a:lstStyle/>
        <a:p>
          <a:r>
            <a:rPr lang="en-US"/>
            <a:t>Charting requirements </a:t>
          </a:r>
          <a:r>
            <a:rPr lang="en-US" b="1"/>
            <a:t>should</a:t>
          </a:r>
          <a:r>
            <a:rPr lang="en-US"/>
            <a:t> be identified in the </a:t>
          </a:r>
          <a:r>
            <a:rPr lang="en-US" b="1"/>
            <a:t>clinical goals and considerations of the care plan</a:t>
          </a:r>
          <a:endParaRPr lang="en-US"/>
        </a:p>
      </dgm:t>
    </dgm:pt>
    <dgm:pt modelId="{4550F42F-D4F2-4F5F-AB90-70644C9380BA}" type="parTrans" cxnId="{42494E5C-654F-450F-A60F-54851EB346B2}">
      <dgm:prSet/>
      <dgm:spPr/>
      <dgm:t>
        <a:bodyPr/>
        <a:lstStyle/>
        <a:p>
          <a:endParaRPr lang="en-US"/>
        </a:p>
      </dgm:t>
    </dgm:pt>
    <dgm:pt modelId="{78AA258E-2454-43CE-977B-B252C046540B}" type="sibTrans" cxnId="{42494E5C-654F-450F-A60F-54851EB346B2}">
      <dgm:prSet/>
      <dgm:spPr/>
      <dgm:t>
        <a:bodyPr/>
        <a:lstStyle/>
        <a:p>
          <a:endParaRPr lang="en-US"/>
        </a:p>
      </dgm:t>
    </dgm:pt>
    <dgm:pt modelId="{EF7011DF-C84E-4D46-A528-D5DE46A54481}">
      <dgm:prSet/>
      <dgm:spPr/>
      <dgm:t>
        <a:bodyPr/>
        <a:lstStyle/>
        <a:p>
          <a:r>
            <a:rPr lang="en-US"/>
            <a:t>Every Care Plan should be individualized for the resident</a:t>
          </a:r>
        </a:p>
      </dgm:t>
    </dgm:pt>
    <dgm:pt modelId="{F6977ABE-1FF3-4FA6-BC21-AB8381CB4A34}" type="parTrans" cxnId="{92A56AE7-422A-4090-921A-E86979EDEB98}">
      <dgm:prSet/>
      <dgm:spPr/>
      <dgm:t>
        <a:bodyPr/>
        <a:lstStyle/>
        <a:p>
          <a:endParaRPr lang="en-US"/>
        </a:p>
      </dgm:t>
    </dgm:pt>
    <dgm:pt modelId="{5AA4B0D1-C61E-4235-BFE3-193E0811200E}" type="sibTrans" cxnId="{92A56AE7-422A-4090-921A-E86979EDEB98}">
      <dgm:prSet/>
      <dgm:spPr/>
      <dgm:t>
        <a:bodyPr/>
        <a:lstStyle/>
        <a:p>
          <a:endParaRPr lang="en-US"/>
        </a:p>
      </dgm:t>
    </dgm:pt>
    <dgm:pt modelId="{64A26E4D-AFA8-4A78-BA74-B9033F46411D}">
      <dgm:prSet/>
      <dgm:spPr/>
      <dgm:t>
        <a:bodyPr/>
        <a:lstStyle/>
        <a:p>
          <a:r>
            <a:rPr lang="en-US"/>
            <a:t>Interventions could include a timeframe for charting (</a:t>
          </a:r>
          <a:r>
            <a:rPr lang="en-US" err="1"/>
            <a:t>ie</a:t>
          </a:r>
          <a:r>
            <a:rPr lang="en-US"/>
            <a:t>, resident is a high falls risk and is on safety checks, one intervention could be document safety concerns weekly)</a:t>
          </a:r>
        </a:p>
      </dgm:t>
    </dgm:pt>
    <dgm:pt modelId="{D918C21B-14C2-4253-91D9-1A3E37872493}" type="parTrans" cxnId="{A397E41E-24DB-4EE4-83B0-693FAE0C0A42}">
      <dgm:prSet/>
      <dgm:spPr/>
      <dgm:t>
        <a:bodyPr/>
        <a:lstStyle/>
        <a:p>
          <a:endParaRPr lang="en-US"/>
        </a:p>
      </dgm:t>
    </dgm:pt>
    <dgm:pt modelId="{0CC9E4D5-26B0-4DB3-BB15-8F0E32AB52D7}" type="sibTrans" cxnId="{A397E41E-24DB-4EE4-83B0-693FAE0C0A42}">
      <dgm:prSet/>
      <dgm:spPr/>
      <dgm:t>
        <a:bodyPr/>
        <a:lstStyle/>
        <a:p>
          <a:endParaRPr lang="en-US"/>
        </a:p>
      </dgm:t>
    </dgm:pt>
    <dgm:pt modelId="{EE959254-8315-4DC6-BA5B-7C3D6AACDE47}" type="pres">
      <dgm:prSet presAssocID="{A3238281-858E-4EF4-B427-3AB456C1D7DB}" presName="root" presStyleCnt="0">
        <dgm:presLayoutVars>
          <dgm:dir/>
          <dgm:resizeHandles val="exact"/>
        </dgm:presLayoutVars>
      </dgm:prSet>
      <dgm:spPr/>
    </dgm:pt>
    <dgm:pt modelId="{F07B2D99-6571-4619-8C38-A650A8945B94}" type="pres">
      <dgm:prSet presAssocID="{4839DF0D-8117-4A83-8715-D625DD3F0129}" presName="compNode" presStyleCnt="0"/>
      <dgm:spPr/>
    </dgm:pt>
    <dgm:pt modelId="{012AEDF3-D92B-4395-9893-E74CE220BFA5}" type="pres">
      <dgm:prSet presAssocID="{4839DF0D-8117-4A83-8715-D625DD3F0129}" presName="bgRect" presStyleLbl="bgShp" presStyleIdx="0" presStyleCnt="3"/>
      <dgm:spPr/>
    </dgm:pt>
    <dgm:pt modelId="{D98C88AC-3A54-4644-9598-796E6BA5F537}" type="pres">
      <dgm:prSet presAssocID="{4839DF0D-8117-4A83-8715-D625DD3F01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lth"/>
        </a:ext>
      </dgm:extLst>
    </dgm:pt>
    <dgm:pt modelId="{77406D84-99CD-4BFB-A68D-4CDBF6EDA6CA}" type="pres">
      <dgm:prSet presAssocID="{4839DF0D-8117-4A83-8715-D625DD3F0129}" presName="spaceRect" presStyleCnt="0"/>
      <dgm:spPr/>
    </dgm:pt>
    <dgm:pt modelId="{D52EC36C-24A6-45E2-9EC3-734EE10C18D0}" type="pres">
      <dgm:prSet presAssocID="{4839DF0D-8117-4A83-8715-D625DD3F0129}" presName="parTx" presStyleLbl="revTx" presStyleIdx="0" presStyleCnt="3">
        <dgm:presLayoutVars>
          <dgm:chMax val="0"/>
          <dgm:chPref val="0"/>
        </dgm:presLayoutVars>
      </dgm:prSet>
      <dgm:spPr/>
    </dgm:pt>
    <dgm:pt modelId="{43ECCA50-3F51-48CE-947C-D427F688C330}" type="pres">
      <dgm:prSet presAssocID="{78AA258E-2454-43CE-977B-B252C046540B}" presName="sibTrans" presStyleCnt="0"/>
      <dgm:spPr/>
    </dgm:pt>
    <dgm:pt modelId="{786B2BE9-B8D3-4995-B450-E315AE7A63A1}" type="pres">
      <dgm:prSet presAssocID="{EF7011DF-C84E-4D46-A528-D5DE46A54481}" presName="compNode" presStyleCnt="0"/>
      <dgm:spPr/>
    </dgm:pt>
    <dgm:pt modelId="{C740DE66-F779-405F-98A4-D6A53CB2650B}" type="pres">
      <dgm:prSet presAssocID="{EF7011DF-C84E-4D46-A528-D5DE46A54481}" presName="bgRect" presStyleLbl="bgShp" presStyleIdx="1" presStyleCnt="3"/>
      <dgm:spPr/>
    </dgm:pt>
    <dgm:pt modelId="{A8EB45A6-FE34-4719-89E5-5D7325D57CF4}" type="pres">
      <dgm:prSet presAssocID="{EF7011DF-C84E-4D46-A528-D5DE46A544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1A367016-2E00-41CA-A943-7208323FFF40}" type="pres">
      <dgm:prSet presAssocID="{EF7011DF-C84E-4D46-A528-D5DE46A54481}" presName="spaceRect" presStyleCnt="0"/>
      <dgm:spPr/>
    </dgm:pt>
    <dgm:pt modelId="{3066408C-EDA5-4D13-8640-B6B7842DDF0A}" type="pres">
      <dgm:prSet presAssocID="{EF7011DF-C84E-4D46-A528-D5DE46A54481}" presName="parTx" presStyleLbl="revTx" presStyleIdx="1" presStyleCnt="3">
        <dgm:presLayoutVars>
          <dgm:chMax val="0"/>
          <dgm:chPref val="0"/>
        </dgm:presLayoutVars>
      </dgm:prSet>
      <dgm:spPr/>
    </dgm:pt>
    <dgm:pt modelId="{42F58B34-544F-432B-8CEE-920EC751BF78}" type="pres">
      <dgm:prSet presAssocID="{5AA4B0D1-C61E-4235-BFE3-193E0811200E}" presName="sibTrans" presStyleCnt="0"/>
      <dgm:spPr/>
    </dgm:pt>
    <dgm:pt modelId="{325706F7-7EA4-43F3-BF95-6322DF8C5648}" type="pres">
      <dgm:prSet presAssocID="{64A26E4D-AFA8-4A78-BA74-B9033F46411D}" presName="compNode" presStyleCnt="0"/>
      <dgm:spPr/>
    </dgm:pt>
    <dgm:pt modelId="{7D51907A-1378-4AC9-981E-5095562B8718}" type="pres">
      <dgm:prSet presAssocID="{64A26E4D-AFA8-4A78-BA74-B9033F46411D}" presName="bgRect" presStyleLbl="bgShp" presStyleIdx="2" presStyleCnt="3"/>
      <dgm:spPr/>
    </dgm:pt>
    <dgm:pt modelId="{BFD52AB0-5677-4A4D-8915-4D1508BDD96F}" type="pres">
      <dgm:prSet presAssocID="{64A26E4D-AFA8-4A78-BA74-B9033F46411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6776F53D-2BF9-410D-BB86-94C8D8325CBA}" type="pres">
      <dgm:prSet presAssocID="{64A26E4D-AFA8-4A78-BA74-B9033F46411D}" presName="spaceRect" presStyleCnt="0"/>
      <dgm:spPr/>
    </dgm:pt>
    <dgm:pt modelId="{B8F322D7-86C6-4B90-AC4E-1567FE4F1584}" type="pres">
      <dgm:prSet presAssocID="{64A26E4D-AFA8-4A78-BA74-B9033F46411D}" presName="parTx" presStyleLbl="revTx" presStyleIdx="2" presStyleCnt="3">
        <dgm:presLayoutVars>
          <dgm:chMax val="0"/>
          <dgm:chPref val="0"/>
        </dgm:presLayoutVars>
      </dgm:prSet>
      <dgm:spPr/>
    </dgm:pt>
  </dgm:ptLst>
  <dgm:cxnLst>
    <dgm:cxn modelId="{072A9806-C867-49F7-97B5-8629E92F5EC1}" type="presOf" srcId="{4839DF0D-8117-4A83-8715-D625DD3F0129}" destId="{D52EC36C-24A6-45E2-9EC3-734EE10C18D0}" srcOrd="0" destOrd="0" presId="urn:microsoft.com/office/officeart/2018/2/layout/IconVerticalSolidList"/>
    <dgm:cxn modelId="{A397E41E-24DB-4EE4-83B0-693FAE0C0A42}" srcId="{A3238281-858E-4EF4-B427-3AB456C1D7DB}" destId="{64A26E4D-AFA8-4A78-BA74-B9033F46411D}" srcOrd="2" destOrd="0" parTransId="{D918C21B-14C2-4253-91D9-1A3E37872493}" sibTransId="{0CC9E4D5-26B0-4DB3-BB15-8F0E32AB52D7}"/>
    <dgm:cxn modelId="{99671833-F8E2-40A7-89C3-41B1889930BF}" type="presOf" srcId="{A3238281-858E-4EF4-B427-3AB456C1D7DB}" destId="{EE959254-8315-4DC6-BA5B-7C3D6AACDE47}" srcOrd="0" destOrd="0" presId="urn:microsoft.com/office/officeart/2018/2/layout/IconVerticalSolidList"/>
    <dgm:cxn modelId="{42494E5C-654F-450F-A60F-54851EB346B2}" srcId="{A3238281-858E-4EF4-B427-3AB456C1D7DB}" destId="{4839DF0D-8117-4A83-8715-D625DD3F0129}" srcOrd="0" destOrd="0" parTransId="{4550F42F-D4F2-4F5F-AB90-70644C9380BA}" sibTransId="{78AA258E-2454-43CE-977B-B252C046540B}"/>
    <dgm:cxn modelId="{BC3439AC-3D39-4CC0-9055-29A4F2FDD240}" type="presOf" srcId="{EF7011DF-C84E-4D46-A528-D5DE46A54481}" destId="{3066408C-EDA5-4D13-8640-B6B7842DDF0A}" srcOrd="0" destOrd="0" presId="urn:microsoft.com/office/officeart/2018/2/layout/IconVerticalSolidList"/>
    <dgm:cxn modelId="{92A56AE7-422A-4090-921A-E86979EDEB98}" srcId="{A3238281-858E-4EF4-B427-3AB456C1D7DB}" destId="{EF7011DF-C84E-4D46-A528-D5DE46A54481}" srcOrd="1" destOrd="0" parTransId="{F6977ABE-1FF3-4FA6-BC21-AB8381CB4A34}" sibTransId="{5AA4B0D1-C61E-4235-BFE3-193E0811200E}"/>
    <dgm:cxn modelId="{AA820FF1-5801-4FE4-944E-313C14452EEA}" type="presOf" srcId="{64A26E4D-AFA8-4A78-BA74-B9033F46411D}" destId="{B8F322D7-86C6-4B90-AC4E-1567FE4F1584}" srcOrd="0" destOrd="0" presId="urn:microsoft.com/office/officeart/2018/2/layout/IconVerticalSolidList"/>
    <dgm:cxn modelId="{CC108FB9-41C3-41F3-81F9-4E48C6B8ECDC}" type="presParOf" srcId="{EE959254-8315-4DC6-BA5B-7C3D6AACDE47}" destId="{F07B2D99-6571-4619-8C38-A650A8945B94}" srcOrd="0" destOrd="0" presId="urn:microsoft.com/office/officeart/2018/2/layout/IconVerticalSolidList"/>
    <dgm:cxn modelId="{CE29B7D0-15EF-4315-86FD-131DF468A6A4}" type="presParOf" srcId="{F07B2D99-6571-4619-8C38-A650A8945B94}" destId="{012AEDF3-D92B-4395-9893-E74CE220BFA5}" srcOrd="0" destOrd="0" presId="urn:microsoft.com/office/officeart/2018/2/layout/IconVerticalSolidList"/>
    <dgm:cxn modelId="{A86D0FB1-3DF4-47F0-A1FE-94B32BCD9130}" type="presParOf" srcId="{F07B2D99-6571-4619-8C38-A650A8945B94}" destId="{D98C88AC-3A54-4644-9598-796E6BA5F537}" srcOrd="1" destOrd="0" presId="urn:microsoft.com/office/officeart/2018/2/layout/IconVerticalSolidList"/>
    <dgm:cxn modelId="{D9136BAA-E4D7-45A0-AEBC-BC947654F44D}" type="presParOf" srcId="{F07B2D99-6571-4619-8C38-A650A8945B94}" destId="{77406D84-99CD-4BFB-A68D-4CDBF6EDA6CA}" srcOrd="2" destOrd="0" presId="urn:microsoft.com/office/officeart/2018/2/layout/IconVerticalSolidList"/>
    <dgm:cxn modelId="{2904D1F6-B56B-4843-934D-B7C7F96D4010}" type="presParOf" srcId="{F07B2D99-6571-4619-8C38-A650A8945B94}" destId="{D52EC36C-24A6-45E2-9EC3-734EE10C18D0}" srcOrd="3" destOrd="0" presId="urn:microsoft.com/office/officeart/2018/2/layout/IconVerticalSolidList"/>
    <dgm:cxn modelId="{100A6A2E-3267-4B2E-8342-1865FA84D6DD}" type="presParOf" srcId="{EE959254-8315-4DC6-BA5B-7C3D6AACDE47}" destId="{43ECCA50-3F51-48CE-947C-D427F688C330}" srcOrd="1" destOrd="0" presId="urn:microsoft.com/office/officeart/2018/2/layout/IconVerticalSolidList"/>
    <dgm:cxn modelId="{6BAABC91-D925-4988-ADB5-A1BA9E57344C}" type="presParOf" srcId="{EE959254-8315-4DC6-BA5B-7C3D6AACDE47}" destId="{786B2BE9-B8D3-4995-B450-E315AE7A63A1}" srcOrd="2" destOrd="0" presId="urn:microsoft.com/office/officeart/2018/2/layout/IconVerticalSolidList"/>
    <dgm:cxn modelId="{4541F325-7F27-4361-B9AB-12454E14AFD7}" type="presParOf" srcId="{786B2BE9-B8D3-4995-B450-E315AE7A63A1}" destId="{C740DE66-F779-405F-98A4-D6A53CB2650B}" srcOrd="0" destOrd="0" presId="urn:microsoft.com/office/officeart/2018/2/layout/IconVerticalSolidList"/>
    <dgm:cxn modelId="{72B5B892-1A5D-476D-BECC-43C2C16A74AE}" type="presParOf" srcId="{786B2BE9-B8D3-4995-B450-E315AE7A63A1}" destId="{A8EB45A6-FE34-4719-89E5-5D7325D57CF4}" srcOrd="1" destOrd="0" presId="urn:microsoft.com/office/officeart/2018/2/layout/IconVerticalSolidList"/>
    <dgm:cxn modelId="{4057597E-4EEC-4604-9D4F-E2AE76CD7B8A}" type="presParOf" srcId="{786B2BE9-B8D3-4995-B450-E315AE7A63A1}" destId="{1A367016-2E00-41CA-A943-7208323FFF40}" srcOrd="2" destOrd="0" presId="urn:microsoft.com/office/officeart/2018/2/layout/IconVerticalSolidList"/>
    <dgm:cxn modelId="{6399299F-A946-4332-9EF9-95626AA44A97}" type="presParOf" srcId="{786B2BE9-B8D3-4995-B450-E315AE7A63A1}" destId="{3066408C-EDA5-4D13-8640-B6B7842DDF0A}" srcOrd="3" destOrd="0" presId="urn:microsoft.com/office/officeart/2018/2/layout/IconVerticalSolidList"/>
    <dgm:cxn modelId="{59613661-1582-433F-8795-4AA5E0CA0629}" type="presParOf" srcId="{EE959254-8315-4DC6-BA5B-7C3D6AACDE47}" destId="{42F58B34-544F-432B-8CEE-920EC751BF78}" srcOrd="3" destOrd="0" presId="urn:microsoft.com/office/officeart/2018/2/layout/IconVerticalSolidList"/>
    <dgm:cxn modelId="{D520DC45-102C-48B3-B27C-832A3F3DD904}" type="presParOf" srcId="{EE959254-8315-4DC6-BA5B-7C3D6AACDE47}" destId="{325706F7-7EA4-43F3-BF95-6322DF8C5648}" srcOrd="4" destOrd="0" presId="urn:microsoft.com/office/officeart/2018/2/layout/IconVerticalSolidList"/>
    <dgm:cxn modelId="{44AD547E-216B-4921-A9D3-3E6F7456D6A2}" type="presParOf" srcId="{325706F7-7EA4-43F3-BF95-6322DF8C5648}" destId="{7D51907A-1378-4AC9-981E-5095562B8718}" srcOrd="0" destOrd="0" presId="urn:microsoft.com/office/officeart/2018/2/layout/IconVerticalSolidList"/>
    <dgm:cxn modelId="{14A5B863-775B-4B51-83A5-930EB080E190}" type="presParOf" srcId="{325706F7-7EA4-43F3-BF95-6322DF8C5648}" destId="{BFD52AB0-5677-4A4D-8915-4D1508BDD96F}" srcOrd="1" destOrd="0" presId="urn:microsoft.com/office/officeart/2018/2/layout/IconVerticalSolidList"/>
    <dgm:cxn modelId="{51E4541B-FB23-4735-BCB9-5DBBCFD4BBE4}" type="presParOf" srcId="{325706F7-7EA4-43F3-BF95-6322DF8C5648}" destId="{6776F53D-2BF9-410D-BB86-94C8D8325CBA}" srcOrd="2" destOrd="0" presId="urn:microsoft.com/office/officeart/2018/2/layout/IconVerticalSolidList"/>
    <dgm:cxn modelId="{21E15B04-359E-4549-ABAB-198DAAB8BD6B}" type="presParOf" srcId="{325706F7-7EA4-43F3-BF95-6322DF8C5648}" destId="{B8F322D7-86C6-4B90-AC4E-1567FE4F15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F4507-8218-4692-A479-BB17C448BD6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922864-49B0-4A04-B393-63ABADF7F2CE}">
      <dgm:prSet/>
      <dgm:spPr/>
      <dgm:t>
        <a:bodyPr/>
        <a:lstStyle/>
        <a:p>
          <a:r>
            <a:rPr lang="en-US"/>
            <a:t>4 P Hourly Rounding will be standard process for all residents to assess and identify safety risks.</a:t>
          </a:r>
        </a:p>
      </dgm:t>
    </dgm:pt>
    <dgm:pt modelId="{9A68F373-6F0D-41CC-8835-FAAB1BBDB0B3}" type="parTrans" cxnId="{7394D96A-2A8A-47AE-B768-4D8CC4A592B8}">
      <dgm:prSet/>
      <dgm:spPr/>
      <dgm:t>
        <a:bodyPr/>
        <a:lstStyle/>
        <a:p>
          <a:endParaRPr lang="en-US"/>
        </a:p>
      </dgm:t>
    </dgm:pt>
    <dgm:pt modelId="{1B898047-F99F-4E1E-9214-19CACC82B086}" type="sibTrans" cxnId="{7394D96A-2A8A-47AE-B768-4D8CC4A592B8}">
      <dgm:prSet/>
      <dgm:spPr/>
      <dgm:t>
        <a:bodyPr/>
        <a:lstStyle/>
        <a:p>
          <a:endParaRPr lang="en-US"/>
        </a:p>
      </dgm:t>
    </dgm:pt>
    <dgm:pt modelId="{F80BDDE7-329C-4470-A0E3-AD40F8A16E70}">
      <dgm:prSet/>
      <dgm:spPr/>
      <dgm:t>
        <a:bodyPr/>
        <a:lstStyle/>
        <a:p>
          <a:r>
            <a:rPr lang="en-US"/>
            <a:t>It is the </a:t>
          </a:r>
          <a:r>
            <a:rPr lang="en-US" b="1"/>
            <a:t>RN’s responsibility </a:t>
          </a:r>
          <a:r>
            <a:rPr lang="en-US"/>
            <a:t>to ensure all safety concerns are updated in the care plan including all interventions. </a:t>
          </a:r>
        </a:p>
      </dgm:t>
    </dgm:pt>
    <dgm:pt modelId="{54CD7387-C6B1-4921-AE04-B4724852DD3E}" type="parTrans" cxnId="{B1CCB7D5-F8F2-4CFD-9C2C-CE625ADEFB49}">
      <dgm:prSet/>
      <dgm:spPr/>
      <dgm:t>
        <a:bodyPr/>
        <a:lstStyle/>
        <a:p>
          <a:endParaRPr lang="en-US"/>
        </a:p>
      </dgm:t>
    </dgm:pt>
    <dgm:pt modelId="{DEB96B02-9171-4285-97F0-13339962B05F}" type="sibTrans" cxnId="{B1CCB7D5-F8F2-4CFD-9C2C-CE625ADEFB49}">
      <dgm:prSet/>
      <dgm:spPr/>
      <dgm:t>
        <a:bodyPr/>
        <a:lstStyle/>
        <a:p>
          <a:endParaRPr lang="en-US"/>
        </a:p>
      </dgm:t>
    </dgm:pt>
    <dgm:pt modelId="{D6A82540-5C84-4B4B-A6FD-EA495BDD3F39}">
      <dgm:prSet/>
      <dgm:spPr/>
      <dgm:t>
        <a:bodyPr/>
        <a:lstStyle/>
        <a:p>
          <a:r>
            <a:rPr lang="en-US"/>
            <a:t>All restraints and safety checks need to be documented in the care plan. </a:t>
          </a:r>
        </a:p>
      </dgm:t>
    </dgm:pt>
    <dgm:pt modelId="{C6FD2DCB-40E0-42B3-9240-8371887ECC34}" type="parTrans" cxnId="{97D5B628-E9E3-46F6-809A-1ACF7CCCD90E}">
      <dgm:prSet/>
      <dgm:spPr/>
      <dgm:t>
        <a:bodyPr/>
        <a:lstStyle/>
        <a:p>
          <a:endParaRPr lang="en-US"/>
        </a:p>
      </dgm:t>
    </dgm:pt>
    <dgm:pt modelId="{287F9831-37D9-4EA4-A962-EEE2FBFB99C4}" type="sibTrans" cxnId="{97D5B628-E9E3-46F6-809A-1ACF7CCCD90E}">
      <dgm:prSet/>
      <dgm:spPr/>
      <dgm:t>
        <a:bodyPr/>
        <a:lstStyle/>
        <a:p>
          <a:endParaRPr lang="en-US"/>
        </a:p>
      </dgm:t>
    </dgm:pt>
    <dgm:pt modelId="{109E9D80-6C5A-4EF5-9E2E-FC71B271A22A}" type="pres">
      <dgm:prSet presAssocID="{0C0F4507-8218-4692-A479-BB17C448BD65}" presName="root" presStyleCnt="0">
        <dgm:presLayoutVars>
          <dgm:dir/>
          <dgm:resizeHandles val="exact"/>
        </dgm:presLayoutVars>
      </dgm:prSet>
      <dgm:spPr/>
    </dgm:pt>
    <dgm:pt modelId="{9BD6A314-722E-4977-9AFD-0C8BDF92B47C}" type="pres">
      <dgm:prSet presAssocID="{6D922864-49B0-4A04-B393-63ABADF7F2CE}" presName="compNode" presStyleCnt="0"/>
      <dgm:spPr/>
    </dgm:pt>
    <dgm:pt modelId="{AD0C16AF-FFF1-408D-B875-AAF9F045C173}" type="pres">
      <dgm:prSet presAssocID="{6D922864-49B0-4A04-B393-63ABADF7F2CE}" presName="bgRect" presStyleLbl="bgShp" presStyleIdx="0" presStyleCnt="3"/>
      <dgm:spPr/>
    </dgm:pt>
    <dgm:pt modelId="{F0699A28-EB90-4106-BFA5-9795B3EDECB4}" type="pres">
      <dgm:prSet presAssocID="{6D922864-49B0-4A04-B393-63ABADF7F2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C42BF9EF-FFC1-4C24-B9BD-C2755E181DC1}" type="pres">
      <dgm:prSet presAssocID="{6D922864-49B0-4A04-B393-63ABADF7F2CE}" presName="spaceRect" presStyleCnt="0"/>
      <dgm:spPr/>
    </dgm:pt>
    <dgm:pt modelId="{038593A9-15B5-4FED-9BD2-B01ED1D72CD9}" type="pres">
      <dgm:prSet presAssocID="{6D922864-49B0-4A04-B393-63ABADF7F2CE}" presName="parTx" presStyleLbl="revTx" presStyleIdx="0" presStyleCnt="3">
        <dgm:presLayoutVars>
          <dgm:chMax val="0"/>
          <dgm:chPref val="0"/>
        </dgm:presLayoutVars>
      </dgm:prSet>
      <dgm:spPr/>
    </dgm:pt>
    <dgm:pt modelId="{DAE20474-6439-4A39-A16F-C1491F67A4EA}" type="pres">
      <dgm:prSet presAssocID="{1B898047-F99F-4E1E-9214-19CACC82B086}" presName="sibTrans" presStyleCnt="0"/>
      <dgm:spPr/>
    </dgm:pt>
    <dgm:pt modelId="{3AEF362E-0166-473B-BCD5-53A2C584F473}" type="pres">
      <dgm:prSet presAssocID="{F80BDDE7-329C-4470-A0E3-AD40F8A16E70}" presName="compNode" presStyleCnt="0"/>
      <dgm:spPr/>
    </dgm:pt>
    <dgm:pt modelId="{9C0E4838-1D56-4F85-AB23-20365CD8C6D4}" type="pres">
      <dgm:prSet presAssocID="{F80BDDE7-329C-4470-A0E3-AD40F8A16E70}" presName="bgRect" presStyleLbl="bgShp" presStyleIdx="1" presStyleCnt="3"/>
      <dgm:spPr/>
    </dgm:pt>
    <dgm:pt modelId="{834C675B-7F67-4431-80F9-DACC967B30A4}" type="pres">
      <dgm:prSet presAssocID="{F80BDDE7-329C-4470-A0E3-AD40F8A16E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4D6BCCB-5741-4E84-A610-27746D066DB9}" type="pres">
      <dgm:prSet presAssocID="{F80BDDE7-329C-4470-A0E3-AD40F8A16E70}" presName="spaceRect" presStyleCnt="0"/>
      <dgm:spPr/>
    </dgm:pt>
    <dgm:pt modelId="{6318AB9B-5AEF-4646-B1DE-45DC67CD9B6B}" type="pres">
      <dgm:prSet presAssocID="{F80BDDE7-329C-4470-A0E3-AD40F8A16E70}" presName="parTx" presStyleLbl="revTx" presStyleIdx="1" presStyleCnt="3">
        <dgm:presLayoutVars>
          <dgm:chMax val="0"/>
          <dgm:chPref val="0"/>
        </dgm:presLayoutVars>
      </dgm:prSet>
      <dgm:spPr/>
    </dgm:pt>
    <dgm:pt modelId="{557C66D1-0757-4520-96C8-16B9F5156274}" type="pres">
      <dgm:prSet presAssocID="{DEB96B02-9171-4285-97F0-13339962B05F}" presName="sibTrans" presStyleCnt="0"/>
      <dgm:spPr/>
    </dgm:pt>
    <dgm:pt modelId="{68454A46-F696-469F-94FC-AD699E71A3EB}" type="pres">
      <dgm:prSet presAssocID="{D6A82540-5C84-4B4B-A6FD-EA495BDD3F39}" presName="compNode" presStyleCnt="0"/>
      <dgm:spPr/>
    </dgm:pt>
    <dgm:pt modelId="{1CCA5EC0-FFCA-4711-AE3F-5490F799EB6F}" type="pres">
      <dgm:prSet presAssocID="{D6A82540-5C84-4B4B-A6FD-EA495BDD3F39}" presName="bgRect" presStyleLbl="bgShp" presStyleIdx="2" presStyleCnt="3"/>
      <dgm:spPr/>
    </dgm:pt>
    <dgm:pt modelId="{F9A9F4F3-34F2-4242-9F0E-38E991C1C0AA}" type="pres">
      <dgm:prSet presAssocID="{D6A82540-5C84-4B4B-A6FD-EA495BDD3F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43DB738-77FD-484E-93B9-29907D9C1EBE}" type="pres">
      <dgm:prSet presAssocID="{D6A82540-5C84-4B4B-A6FD-EA495BDD3F39}" presName="spaceRect" presStyleCnt="0"/>
      <dgm:spPr/>
    </dgm:pt>
    <dgm:pt modelId="{03E09218-186B-4F51-9DA1-C0F86E4D5B74}" type="pres">
      <dgm:prSet presAssocID="{D6A82540-5C84-4B4B-A6FD-EA495BDD3F39}" presName="parTx" presStyleLbl="revTx" presStyleIdx="2" presStyleCnt="3">
        <dgm:presLayoutVars>
          <dgm:chMax val="0"/>
          <dgm:chPref val="0"/>
        </dgm:presLayoutVars>
      </dgm:prSet>
      <dgm:spPr/>
    </dgm:pt>
  </dgm:ptLst>
  <dgm:cxnLst>
    <dgm:cxn modelId="{9ED13727-256A-4E7B-8981-5DB9EC69B40A}" type="presOf" srcId="{0C0F4507-8218-4692-A479-BB17C448BD65}" destId="{109E9D80-6C5A-4EF5-9E2E-FC71B271A22A}" srcOrd="0" destOrd="0" presId="urn:microsoft.com/office/officeart/2018/2/layout/IconVerticalSolidList"/>
    <dgm:cxn modelId="{97D5B628-E9E3-46F6-809A-1ACF7CCCD90E}" srcId="{0C0F4507-8218-4692-A479-BB17C448BD65}" destId="{D6A82540-5C84-4B4B-A6FD-EA495BDD3F39}" srcOrd="2" destOrd="0" parTransId="{C6FD2DCB-40E0-42B3-9240-8371887ECC34}" sibTransId="{287F9831-37D9-4EA4-A962-EEE2FBFB99C4}"/>
    <dgm:cxn modelId="{7394D96A-2A8A-47AE-B768-4D8CC4A592B8}" srcId="{0C0F4507-8218-4692-A479-BB17C448BD65}" destId="{6D922864-49B0-4A04-B393-63ABADF7F2CE}" srcOrd="0" destOrd="0" parTransId="{9A68F373-6F0D-41CC-8835-FAAB1BBDB0B3}" sibTransId="{1B898047-F99F-4E1E-9214-19CACC82B086}"/>
    <dgm:cxn modelId="{99D30F79-AE04-4D96-AC6A-A621DB15A4A3}" type="presOf" srcId="{D6A82540-5C84-4B4B-A6FD-EA495BDD3F39}" destId="{03E09218-186B-4F51-9DA1-C0F86E4D5B74}" srcOrd="0" destOrd="0" presId="urn:microsoft.com/office/officeart/2018/2/layout/IconVerticalSolidList"/>
    <dgm:cxn modelId="{B7B61293-056D-4BE4-8882-2BA15E0A3722}" type="presOf" srcId="{F80BDDE7-329C-4470-A0E3-AD40F8A16E70}" destId="{6318AB9B-5AEF-4646-B1DE-45DC67CD9B6B}" srcOrd="0" destOrd="0" presId="urn:microsoft.com/office/officeart/2018/2/layout/IconVerticalSolidList"/>
    <dgm:cxn modelId="{B6057294-5F1B-455C-B266-9E8AAB4ED58F}" type="presOf" srcId="{6D922864-49B0-4A04-B393-63ABADF7F2CE}" destId="{038593A9-15B5-4FED-9BD2-B01ED1D72CD9}" srcOrd="0" destOrd="0" presId="urn:microsoft.com/office/officeart/2018/2/layout/IconVerticalSolidList"/>
    <dgm:cxn modelId="{B1CCB7D5-F8F2-4CFD-9C2C-CE625ADEFB49}" srcId="{0C0F4507-8218-4692-A479-BB17C448BD65}" destId="{F80BDDE7-329C-4470-A0E3-AD40F8A16E70}" srcOrd="1" destOrd="0" parTransId="{54CD7387-C6B1-4921-AE04-B4724852DD3E}" sibTransId="{DEB96B02-9171-4285-97F0-13339962B05F}"/>
    <dgm:cxn modelId="{14F2A1D7-1AB8-4F2C-85C9-A04BD9C17031}" type="presParOf" srcId="{109E9D80-6C5A-4EF5-9E2E-FC71B271A22A}" destId="{9BD6A314-722E-4977-9AFD-0C8BDF92B47C}" srcOrd="0" destOrd="0" presId="urn:microsoft.com/office/officeart/2018/2/layout/IconVerticalSolidList"/>
    <dgm:cxn modelId="{0F1575E6-4446-40F4-9EA7-DE6D23621A56}" type="presParOf" srcId="{9BD6A314-722E-4977-9AFD-0C8BDF92B47C}" destId="{AD0C16AF-FFF1-408D-B875-AAF9F045C173}" srcOrd="0" destOrd="0" presId="urn:microsoft.com/office/officeart/2018/2/layout/IconVerticalSolidList"/>
    <dgm:cxn modelId="{21E4455C-53C3-4B3F-87AE-6422F6491884}" type="presParOf" srcId="{9BD6A314-722E-4977-9AFD-0C8BDF92B47C}" destId="{F0699A28-EB90-4106-BFA5-9795B3EDECB4}" srcOrd="1" destOrd="0" presId="urn:microsoft.com/office/officeart/2018/2/layout/IconVerticalSolidList"/>
    <dgm:cxn modelId="{90390B6B-5D18-4F30-9B76-5719985D2630}" type="presParOf" srcId="{9BD6A314-722E-4977-9AFD-0C8BDF92B47C}" destId="{C42BF9EF-FFC1-4C24-B9BD-C2755E181DC1}" srcOrd="2" destOrd="0" presId="urn:microsoft.com/office/officeart/2018/2/layout/IconVerticalSolidList"/>
    <dgm:cxn modelId="{C6D62B86-BD13-4C26-866A-8B40CCCDFC1E}" type="presParOf" srcId="{9BD6A314-722E-4977-9AFD-0C8BDF92B47C}" destId="{038593A9-15B5-4FED-9BD2-B01ED1D72CD9}" srcOrd="3" destOrd="0" presId="urn:microsoft.com/office/officeart/2018/2/layout/IconVerticalSolidList"/>
    <dgm:cxn modelId="{1CF1BD37-FEE3-43BD-B07C-CA872DFA5DB5}" type="presParOf" srcId="{109E9D80-6C5A-4EF5-9E2E-FC71B271A22A}" destId="{DAE20474-6439-4A39-A16F-C1491F67A4EA}" srcOrd="1" destOrd="0" presId="urn:microsoft.com/office/officeart/2018/2/layout/IconVerticalSolidList"/>
    <dgm:cxn modelId="{FAB6AE64-99E2-4704-BA36-120E437F8A0D}" type="presParOf" srcId="{109E9D80-6C5A-4EF5-9E2E-FC71B271A22A}" destId="{3AEF362E-0166-473B-BCD5-53A2C584F473}" srcOrd="2" destOrd="0" presId="urn:microsoft.com/office/officeart/2018/2/layout/IconVerticalSolidList"/>
    <dgm:cxn modelId="{E079EB37-02AE-47C2-8BC5-B1E8D7901AB4}" type="presParOf" srcId="{3AEF362E-0166-473B-BCD5-53A2C584F473}" destId="{9C0E4838-1D56-4F85-AB23-20365CD8C6D4}" srcOrd="0" destOrd="0" presId="urn:microsoft.com/office/officeart/2018/2/layout/IconVerticalSolidList"/>
    <dgm:cxn modelId="{E3F5C8C6-5A24-4FFA-BB66-7190929E5554}" type="presParOf" srcId="{3AEF362E-0166-473B-BCD5-53A2C584F473}" destId="{834C675B-7F67-4431-80F9-DACC967B30A4}" srcOrd="1" destOrd="0" presId="urn:microsoft.com/office/officeart/2018/2/layout/IconVerticalSolidList"/>
    <dgm:cxn modelId="{AC914F77-3D05-4C19-BB1E-DCAA44AD0F1B}" type="presParOf" srcId="{3AEF362E-0166-473B-BCD5-53A2C584F473}" destId="{34D6BCCB-5741-4E84-A610-27746D066DB9}" srcOrd="2" destOrd="0" presId="urn:microsoft.com/office/officeart/2018/2/layout/IconVerticalSolidList"/>
    <dgm:cxn modelId="{F2F44A53-44D5-422F-B4EF-11B68678C2F9}" type="presParOf" srcId="{3AEF362E-0166-473B-BCD5-53A2C584F473}" destId="{6318AB9B-5AEF-4646-B1DE-45DC67CD9B6B}" srcOrd="3" destOrd="0" presId="urn:microsoft.com/office/officeart/2018/2/layout/IconVerticalSolidList"/>
    <dgm:cxn modelId="{67ED809D-CC10-473A-9A89-0E6C44E2357A}" type="presParOf" srcId="{109E9D80-6C5A-4EF5-9E2E-FC71B271A22A}" destId="{557C66D1-0757-4520-96C8-16B9F5156274}" srcOrd="3" destOrd="0" presId="urn:microsoft.com/office/officeart/2018/2/layout/IconVerticalSolidList"/>
    <dgm:cxn modelId="{940EE17D-B893-4251-8509-2F044DADD4CA}" type="presParOf" srcId="{109E9D80-6C5A-4EF5-9E2E-FC71B271A22A}" destId="{68454A46-F696-469F-94FC-AD699E71A3EB}" srcOrd="4" destOrd="0" presId="urn:microsoft.com/office/officeart/2018/2/layout/IconVerticalSolidList"/>
    <dgm:cxn modelId="{7237F7A0-95DA-4406-A061-1EAF90BA4007}" type="presParOf" srcId="{68454A46-F696-469F-94FC-AD699E71A3EB}" destId="{1CCA5EC0-FFCA-4711-AE3F-5490F799EB6F}" srcOrd="0" destOrd="0" presId="urn:microsoft.com/office/officeart/2018/2/layout/IconVerticalSolidList"/>
    <dgm:cxn modelId="{0B95F0CB-085C-4D31-9D09-34208C3EBBFE}" type="presParOf" srcId="{68454A46-F696-469F-94FC-AD699E71A3EB}" destId="{F9A9F4F3-34F2-4242-9F0E-38E991C1C0AA}" srcOrd="1" destOrd="0" presId="urn:microsoft.com/office/officeart/2018/2/layout/IconVerticalSolidList"/>
    <dgm:cxn modelId="{C2DA7799-9CD8-4C0F-A7CF-9402B6F61674}" type="presParOf" srcId="{68454A46-F696-469F-94FC-AD699E71A3EB}" destId="{143DB738-77FD-484E-93B9-29907D9C1EBE}" srcOrd="2" destOrd="0" presId="urn:microsoft.com/office/officeart/2018/2/layout/IconVerticalSolidList"/>
    <dgm:cxn modelId="{E0A35CD4-18D2-4921-97B8-094E28CA2E0C}" type="presParOf" srcId="{68454A46-F696-469F-94FC-AD699E71A3EB}" destId="{03E09218-186B-4F51-9DA1-C0F86E4D5B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D8E85-EE3D-4F85-83BC-5844731076D9}">
      <dsp:nvSpPr>
        <dsp:cNvPr id="0" name=""/>
        <dsp:cNvSpPr/>
      </dsp:nvSpPr>
      <dsp:spPr>
        <a:xfrm>
          <a:off x="118399" y="443649"/>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530D5-9D40-4AC5-A785-9991F89A5DBB}">
      <dsp:nvSpPr>
        <dsp:cNvPr id="0" name=""/>
        <dsp:cNvSpPr/>
      </dsp:nvSpPr>
      <dsp:spPr>
        <a:xfrm>
          <a:off x="245407" y="570657"/>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27B05E-A5AA-4A19-8E5E-01549BE0CF2D}">
      <dsp:nvSpPr>
        <dsp:cNvPr id="0" name=""/>
        <dsp:cNvSpPr/>
      </dsp:nvSpPr>
      <dsp:spPr>
        <a:xfrm>
          <a:off x="852799" y="44364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Provides a clear overview picture of resident’s condition</a:t>
          </a:r>
          <a:endParaRPr lang="en-US" sz="1200" kern="1200"/>
        </a:p>
      </dsp:txBody>
      <dsp:txXfrm>
        <a:off x="852799" y="443649"/>
        <a:ext cx="1425599" cy="604800"/>
      </dsp:txXfrm>
    </dsp:sp>
    <dsp:sp modelId="{380B7629-158C-46BB-82B5-7BE4C486CB70}">
      <dsp:nvSpPr>
        <dsp:cNvPr id="0" name=""/>
        <dsp:cNvSpPr/>
      </dsp:nvSpPr>
      <dsp:spPr>
        <a:xfrm>
          <a:off x="2526799" y="443649"/>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FBB82-4147-438B-8D89-0A4A4BF103B4}">
      <dsp:nvSpPr>
        <dsp:cNvPr id="0" name=""/>
        <dsp:cNvSpPr/>
      </dsp:nvSpPr>
      <dsp:spPr>
        <a:xfrm>
          <a:off x="2653808" y="570657"/>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F952B8-2BC3-4540-8ACD-E897CF560871}">
      <dsp:nvSpPr>
        <dsp:cNvPr id="0" name=""/>
        <dsp:cNvSpPr/>
      </dsp:nvSpPr>
      <dsp:spPr>
        <a:xfrm>
          <a:off x="3261200" y="44364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Reduces charting time</a:t>
          </a:r>
          <a:endParaRPr lang="en-US" sz="1200" kern="1200"/>
        </a:p>
      </dsp:txBody>
      <dsp:txXfrm>
        <a:off x="3261200" y="443649"/>
        <a:ext cx="1425599" cy="604800"/>
      </dsp:txXfrm>
    </dsp:sp>
    <dsp:sp modelId="{BC491593-76EE-4C5F-A5A4-FF40071795F4}">
      <dsp:nvSpPr>
        <dsp:cNvPr id="0" name=""/>
        <dsp:cNvSpPr/>
      </dsp:nvSpPr>
      <dsp:spPr>
        <a:xfrm>
          <a:off x="4935200" y="443649"/>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43232B-E939-4E1D-AD29-16A19FD6C4AE}">
      <dsp:nvSpPr>
        <dsp:cNvPr id="0" name=""/>
        <dsp:cNvSpPr/>
      </dsp:nvSpPr>
      <dsp:spPr>
        <a:xfrm>
          <a:off x="5062207" y="570657"/>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AAEC4C-032C-4483-B8E2-70584E084871}">
      <dsp:nvSpPr>
        <dsp:cNvPr id="0" name=""/>
        <dsp:cNvSpPr/>
      </dsp:nvSpPr>
      <dsp:spPr>
        <a:xfrm>
          <a:off x="5669600" y="44364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Reflects the nursing process</a:t>
          </a:r>
          <a:endParaRPr lang="en-US" sz="1200" kern="1200"/>
        </a:p>
      </dsp:txBody>
      <dsp:txXfrm>
        <a:off x="5669600" y="443649"/>
        <a:ext cx="1425599" cy="604800"/>
      </dsp:txXfrm>
    </dsp:sp>
    <dsp:sp modelId="{A396935E-FB51-46AD-9DB2-A7FD66D490AD}">
      <dsp:nvSpPr>
        <dsp:cNvPr id="0" name=""/>
        <dsp:cNvSpPr/>
      </dsp:nvSpPr>
      <dsp:spPr>
        <a:xfrm>
          <a:off x="118399" y="1744341"/>
          <a:ext cx="604800" cy="6048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A48E3-6FD3-4A67-B109-F998C88B7705}">
      <dsp:nvSpPr>
        <dsp:cNvPr id="0" name=""/>
        <dsp:cNvSpPr/>
      </dsp:nvSpPr>
      <dsp:spPr>
        <a:xfrm>
          <a:off x="245407" y="1871349"/>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099F4A-06BD-48C7-9B7C-7F64FE881086}">
      <dsp:nvSpPr>
        <dsp:cNvPr id="0" name=""/>
        <dsp:cNvSpPr/>
      </dsp:nvSpPr>
      <dsp:spPr>
        <a:xfrm>
          <a:off x="852799" y="174434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Identifies focus of priority care</a:t>
          </a:r>
          <a:endParaRPr lang="en-US" sz="1200" kern="1200"/>
        </a:p>
      </dsp:txBody>
      <dsp:txXfrm>
        <a:off x="852799" y="1744341"/>
        <a:ext cx="1425599" cy="604800"/>
      </dsp:txXfrm>
    </dsp:sp>
    <dsp:sp modelId="{923BAC55-C081-46A3-80B3-6CC4BBC51B6F}">
      <dsp:nvSpPr>
        <dsp:cNvPr id="0" name=""/>
        <dsp:cNvSpPr/>
      </dsp:nvSpPr>
      <dsp:spPr>
        <a:xfrm>
          <a:off x="2526799" y="1744341"/>
          <a:ext cx="604800" cy="6048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0C5143-A5A1-4BBD-8AD1-47D7FE97FA5A}">
      <dsp:nvSpPr>
        <dsp:cNvPr id="0" name=""/>
        <dsp:cNvSpPr/>
      </dsp:nvSpPr>
      <dsp:spPr>
        <a:xfrm>
          <a:off x="2653808" y="1871349"/>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213873-F33D-4B62-9444-91FB2E4F2789}">
      <dsp:nvSpPr>
        <dsp:cNvPr id="0" name=""/>
        <dsp:cNvSpPr/>
      </dsp:nvSpPr>
      <dsp:spPr>
        <a:xfrm>
          <a:off x="3261200" y="174434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Reduces duplication</a:t>
          </a:r>
          <a:endParaRPr lang="en-US" sz="1200" kern="1200"/>
        </a:p>
      </dsp:txBody>
      <dsp:txXfrm>
        <a:off x="3261200" y="1744341"/>
        <a:ext cx="1425599" cy="604800"/>
      </dsp:txXfrm>
    </dsp:sp>
    <dsp:sp modelId="{B61F9A11-AC8D-47A7-A5B9-0FF8873AA9B3}">
      <dsp:nvSpPr>
        <dsp:cNvPr id="0" name=""/>
        <dsp:cNvSpPr/>
      </dsp:nvSpPr>
      <dsp:spPr>
        <a:xfrm>
          <a:off x="4935200" y="1744341"/>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E9CEB-1144-45EE-85DE-D887FA793D87}">
      <dsp:nvSpPr>
        <dsp:cNvPr id="0" name=""/>
        <dsp:cNvSpPr/>
      </dsp:nvSpPr>
      <dsp:spPr>
        <a:xfrm>
          <a:off x="5062208" y="1871349"/>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0D4292-084C-4872-AF7B-7BB0B897BA2C}">
      <dsp:nvSpPr>
        <dsp:cNvPr id="0" name=""/>
        <dsp:cNvSpPr/>
      </dsp:nvSpPr>
      <dsp:spPr>
        <a:xfrm>
          <a:off x="5669600" y="1744341"/>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Promotes nursing assessment and care planning</a:t>
          </a:r>
          <a:endParaRPr lang="en-US" sz="1200" kern="1200"/>
        </a:p>
      </dsp:txBody>
      <dsp:txXfrm>
        <a:off x="5669600" y="1744341"/>
        <a:ext cx="1425599" cy="604800"/>
      </dsp:txXfrm>
    </dsp:sp>
    <dsp:sp modelId="{158B233E-6CD9-482A-95DB-A3B7F36D8BAE}">
      <dsp:nvSpPr>
        <dsp:cNvPr id="0" name=""/>
        <dsp:cNvSpPr/>
      </dsp:nvSpPr>
      <dsp:spPr>
        <a:xfrm>
          <a:off x="118399" y="3045032"/>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4E2E7-A6A9-47AB-B3B6-C1CCE0629473}">
      <dsp:nvSpPr>
        <dsp:cNvPr id="0" name=""/>
        <dsp:cNvSpPr/>
      </dsp:nvSpPr>
      <dsp:spPr>
        <a:xfrm>
          <a:off x="245407" y="3172040"/>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B6F051-2C02-4713-B44D-F238F652B7CD}">
      <dsp:nvSpPr>
        <dsp:cNvPr id="0" name=""/>
        <dsp:cNvSpPr/>
      </dsp:nvSpPr>
      <dsp:spPr>
        <a:xfrm>
          <a:off x="852799" y="304503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CA" sz="1200" kern="1200"/>
            <a:t>Simplifies the auditing process	</a:t>
          </a:r>
          <a:endParaRPr lang="en-US" sz="1200" kern="1200"/>
        </a:p>
      </dsp:txBody>
      <dsp:txXfrm>
        <a:off x="852799" y="3045032"/>
        <a:ext cx="1425599" cy="60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BE33D-1134-47C3-BABD-39C252173325}">
      <dsp:nvSpPr>
        <dsp:cNvPr id="0" name=""/>
        <dsp:cNvSpPr/>
      </dsp:nvSpPr>
      <dsp:spPr>
        <a:xfrm>
          <a:off x="332501" y="304"/>
          <a:ext cx="2046436" cy="122786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Legal</a:t>
          </a:r>
          <a:endParaRPr lang="en-US" sz="2000" kern="1200"/>
        </a:p>
      </dsp:txBody>
      <dsp:txXfrm>
        <a:off x="332501" y="304"/>
        <a:ext cx="2046436" cy="1227861"/>
      </dsp:txXfrm>
    </dsp:sp>
    <dsp:sp modelId="{75DE6DD4-52ED-4021-9618-CFCC7626B68A}">
      <dsp:nvSpPr>
        <dsp:cNvPr id="0" name=""/>
        <dsp:cNvSpPr/>
      </dsp:nvSpPr>
      <dsp:spPr>
        <a:xfrm>
          <a:off x="2583581" y="304"/>
          <a:ext cx="2046436" cy="1227861"/>
        </a:xfrm>
        <a:prstGeom prst="rect">
          <a:avLst/>
        </a:prstGeom>
        <a:solidFill>
          <a:schemeClr val="accent2">
            <a:hueOff val="-370536"/>
            <a:satOff val="1775"/>
            <a:lumOff val="16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Concise and factual</a:t>
          </a:r>
          <a:endParaRPr lang="en-US" sz="2000" kern="1200"/>
        </a:p>
      </dsp:txBody>
      <dsp:txXfrm>
        <a:off x="2583581" y="304"/>
        <a:ext cx="2046436" cy="1227861"/>
      </dsp:txXfrm>
    </dsp:sp>
    <dsp:sp modelId="{E278C104-7255-4166-B9B1-12C3F119F1EE}">
      <dsp:nvSpPr>
        <dsp:cNvPr id="0" name=""/>
        <dsp:cNvSpPr/>
      </dsp:nvSpPr>
      <dsp:spPr>
        <a:xfrm>
          <a:off x="4834661" y="304"/>
          <a:ext cx="2046436" cy="1227861"/>
        </a:xfrm>
        <a:prstGeom prst="rect">
          <a:avLst/>
        </a:prstGeom>
        <a:solidFill>
          <a:schemeClr val="accent2">
            <a:hueOff val="-741071"/>
            <a:satOff val="3550"/>
            <a:lumOff val="32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Organized</a:t>
          </a:r>
          <a:endParaRPr lang="en-US" sz="2000" kern="1200"/>
        </a:p>
      </dsp:txBody>
      <dsp:txXfrm>
        <a:off x="4834661" y="304"/>
        <a:ext cx="2046436" cy="1227861"/>
      </dsp:txXfrm>
    </dsp:sp>
    <dsp:sp modelId="{DA5EBD61-AF90-465A-B107-20E71E4B035D}">
      <dsp:nvSpPr>
        <dsp:cNvPr id="0" name=""/>
        <dsp:cNvSpPr/>
      </dsp:nvSpPr>
      <dsp:spPr>
        <a:xfrm>
          <a:off x="332501" y="1432810"/>
          <a:ext cx="2046436" cy="1227861"/>
        </a:xfrm>
        <a:prstGeom prst="rect">
          <a:avLst/>
        </a:prstGeom>
        <a:solidFill>
          <a:schemeClr val="accent2">
            <a:hueOff val="-1111607"/>
            <a:satOff val="5325"/>
            <a:lumOff val="49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Provide information that is easily accessible</a:t>
          </a:r>
          <a:endParaRPr lang="en-US" sz="2000" kern="1200"/>
        </a:p>
      </dsp:txBody>
      <dsp:txXfrm>
        <a:off x="332501" y="1432810"/>
        <a:ext cx="2046436" cy="1227861"/>
      </dsp:txXfrm>
    </dsp:sp>
    <dsp:sp modelId="{5E742D1D-ABB3-472C-A678-9E0DB37A821F}">
      <dsp:nvSpPr>
        <dsp:cNvPr id="0" name=""/>
        <dsp:cNvSpPr/>
      </dsp:nvSpPr>
      <dsp:spPr>
        <a:xfrm>
          <a:off x="2583581" y="1432810"/>
          <a:ext cx="2046436" cy="1227861"/>
        </a:xfrm>
        <a:prstGeom prst="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Accurate</a:t>
          </a:r>
        </a:p>
      </dsp:txBody>
      <dsp:txXfrm>
        <a:off x="2583581" y="1432810"/>
        <a:ext cx="2046436" cy="1227861"/>
      </dsp:txXfrm>
    </dsp:sp>
    <dsp:sp modelId="{8220BDDA-1972-42D8-8A06-65F03BFC394C}">
      <dsp:nvSpPr>
        <dsp:cNvPr id="0" name=""/>
        <dsp:cNvSpPr/>
      </dsp:nvSpPr>
      <dsp:spPr>
        <a:xfrm>
          <a:off x="4834661" y="1432810"/>
          <a:ext cx="2046436" cy="1227861"/>
        </a:xfrm>
        <a:prstGeom prst="rect">
          <a:avLst/>
        </a:prstGeom>
        <a:solidFill>
          <a:schemeClr val="accent2">
            <a:hueOff val="-1852679"/>
            <a:satOff val="8875"/>
            <a:lumOff val="82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Current</a:t>
          </a:r>
        </a:p>
      </dsp:txBody>
      <dsp:txXfrm>
        <a:off x="4834661" y="1432810"/>
        <a:ext cx="2046436" cy="1227861"/>
      </dsp:txXfrm>
    </dsp:sp>
    <dsp:sp modelId="{9AECFAF8-C05A-404D-BD11-421C1FC89B06}">
      <dsp:nvSpPr>
        <dsp:cNvPr id="0" name=""/>
        <dsp:cNvSpPr/>
      </dsp:nvSpPr>
      <dsp:spPr>
        <a:xfrm>
          <a:off x="332501" y="2865315"/>
          <a:ext cx="2046436" cy="1227861"/>
        </a:xfrm>
        <a:prstGeom prst="rect">
          <a:avLst/>
        </a:prstGeom>
        <a:solidFill>
          <a:schemeClr val="accent2">
            <a:hueOff val="-2223214"/>
            <a:satOff val="10650"/>
            <a:lumOff val="9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Include all nursing observations, interventions</a:t>
          </a:r>
          <a:endParaRPr lang="en-US" sz="2000" kern="1200"/>
        </a:p>
      </dsp:txBody>
      <dsp:txXfrm>
        <a:off x="332501" y="2865315"/>
        <a:ext cx="2046436" cy="1227861"/>
      </dsp:txXfrm>
    </dsp:sp>
    <dsp:sp modelId="{87C2D136-2B49-4997-9644-E67CE914B355}">
      <dsp:nvSpPr>
        <dsp:cNvPr id="0" name=""/>
        <dsp:cNvSpPr/>
      </dsp:nvSpPr>
      <dsp:spPr>
        <a:xfrm>
          <a:off x="2583581" y="2865315"/>
          <a:ext cx="2046436" cy="1227861"/>
        </a:xfrm>
        <a:prstGeom prst="rect">
          <a:avLst/>
        </a:prstGeom>
        <a:solidFill>
          <a:schemeClr val="accent2">
            <a:hueOff val="-2593750"/>
            <a:satOff val="12425"/>
            <a:lumOff val="114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Include response to interventions</a:t>
          </a:r>
          <a:endParaRPr lang="en-US" sz="2000" kern="1200"/>
        </a:p>
      </dsp:txBody>
      <dsp:txXfrm>
        <a:off x="2583581" y="2865315"/>
        <a:ext cx="2046436" cy="1227861"/>
      </dsp:txXfrm>
    </dsp:sp>
    <dsp:sp modelId="{CFFFBE3B-B5EC-4707-BD01-99DB12CB49E2}">
      <dsp:nvSpPr>
        <dsp:cNvPr id="0" name=""/>
        <dsp:cNvSpPr/>
      </dsp:nvSpPr>
      <dsp:spPr>
        <a:xfrm>
          <a:off x="4834661" y="2865315"/>
          <a:ext cx="2046436" cy="1227861"/>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Audited on regular intervals</a:t>
          </a:r>
          <a:endParaRPr lang="en-US" sz="2000" kern="1200"/>
        </a:p>
      </dsp:txBody>
      <dsp:txXfrm>
        <a:off x="4834661" y="2865315"/>
        <a:ext cx="2046436" cy="1227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AEDF3-D92B-4395-9893-E74CE220BFA5}">
      <dsp:nvSpPr>
        <dsp:cNvPr id="0" name=""/>
        <dsp:cNvSpPr/>
      </dsp:nvSpPr>
      <dsp:spPr>
        <a:xfrm>
          <a:off x="0" y="499"/>
          <a:ext cx="7213600"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8C88AC-3A54-4644-9598-796E6BA5F537}">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2EC36C-24A6-45E2-9EC3-734EE10C18D0}">
      <dsp:nvSpPr>
        <dsp:cNvPr id="0" name=""/>
        <dsp:cNvSpPr/>
      </dsp:nvSpPr>
      <dsp:spPr>
        <a:xfrm>
          <a:off x="1350519" y="499"/>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Charting requirements </a:t>
          </a:r>
          <a:r>
            <a:rPr lang="en-US" sz="1700" b="1" kern="1200"/>
            <a:t>should</a:t>
          </a:r>
          <a:r>
            <a:rPr lang="en-US" sz="1700" kern="1200"/>
            <a:t> be identified in the </a:t>
          </a:r>
          <a:r>
            <a:rPr lang="en-US" sz="1700" b="1" kern="1200"/>
            <a:t>clinical goals and considerations of the care plan</a:t>
          </a:r>
          <a:endParaRPr lang="en-US" sz="1700" kern="1200"/>
        </a:p>
      </dsp:txBody>
      <dsp:txXfrm>
        <a:off x="1350519" y="499"/>
        <a:ext cx="5863080" cy="1169280"/>
      </dsp:txXfrm>
    </dsp:sp>
    <dsp:sp modelId="{C740DE66-F779-405F-98A4-D6A53CB2650B}">
      <dsp:nvSpPr>
        <dsp:cNvPr id="0" name=""/>
        <dsp:cNvSpPr/>
      </dsp:nvSpPr>
      <dsp:spPr>
        <a:xfrm>
          <a:off x="0" y="1462100"/>
          <a:ext cx="7213600"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B45A6-FE34-4719-89E5-5D7325D57CF4}">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66408C-EDA5-4D13-8640-B6B7842DDF0A}">
      <dsp:nvSpPr>
        <dsp:cNvPr id="0" name=""/>
        <dsp:cNvSpPr/>
      </dsp:nvSpPr>
      <dsp:spPr>
        <a:xfrm>
          <a:off x="1350519" y="1462100"/>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Every Care Plan should be individualized for the resident</a:t>
          </a:r>
        </a:p>
      </dsp:txBody>
      <dsp:txXfrm>
        <a:off x="1350519" y="1462100"/>
        <a:ext cx="5863080" cy="1169280"/>
      </dsp:txXfrm>
    </dsp:sp>
    <dsp:sp modelId="{7D51907A-1378-4AC9-981E-5095562B8718}">
      <dsp:nvSpPr>
        <dsp:cNvPr id="0" name=""/>
        <dsp:cNvSpPr/>
      </dsp:nvSpPr>
      <dsp:spPr>
        <a:xfrm>
          <a:off x="0" y="2923701"/>
          <a:ext cx="7213600"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52AB0-5677-4A4D-8915-4D1508BDD96F}">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F322D7-86C6-4B90-AC4E-1567FE4F1584}">
      <dsp:nvSpPr>
        <dsp:cNvPr id="0" name=""/>
        <dsp:cNvSpPr/>
      </dsp:nvSpPr>
      <dsp:spPr>
        <a:xfrm>
          <a:off x="1350519" y="2923701"/>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Interventions could include a timeframe for charting (</a:t>
          </a:r>
          <a:r>
            <a:rPr lang="en-US" sz="1700" kern="1200" err="1"/>
            <a:t>ie</a:t>
          </a:r>
          <a:r>
            <a:rPr lang="en-US" sz="1700" kern="1200"/>
            <a:t>, resident is a high falls risk and is on safety checks, one intervention could be document safety concerns weekly)</a:t>
          </a:r>
        </a:p>
      </dsp:txBody>
      <dsp:txXfrm>
        <a:off x="1350519" y="2923701"/>
        <a:ext cx="5863080" cy="116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C16AF-FFF1-408D-B875-AAF9F045C173}">
      <dsp:nvSpPr>
        <dsp:cNvPr id="0" name=""/>
        <dsp:cNvSpPr/>
      </dsp:nvSpPr>
      <dsp:spPr>
        <a:xfrm>
          <a:off x="0" y="499"/>
          <a:ext cx="7213600"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99A28-EB90-4106-BFA5-9795B3EDECB4}">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8593A9-15B5-4FED-9BD2-B01ED1D72CD9}">
      <dsp:nvSpPr>
        <dsp:cNvPr id="0" name=""/>
        <dsp:cNvSpPr/>
      </dsp:nvSpPr>
      <dsp:spPr>
        <a:xfrm>
          <a:off x="1350519" y="499"/>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4 P Hourly Rounding will be standard process for all residents to assess and identify safety risks.</a:t>
          </a:r>
        </a:p>
      </dsp:txBody>
      <dsp:txXfrm>
        <a:off x="1350519" y="499"/>
        <a:ext cx="5863080" cy="1169280"/>
      </dsp:txXfrm>
    </dsp:sp>
    <dsp:sp modelId="{9C0E4838-1D56-4F85-AB23-20365CD8C6D4}">
      <dsp:nvSpPr>
        <dsp:cNvPr id="0" name=""/>
        <dsp:cNvSpPr/>
      </dsp:nvSpPr>
      <dsp:spPr>
        <a:xfrm>
          <a:off x="0" y="1462100"/>
          <a:ext cx="7213600"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C675B-7F67-4431-80F9-DACC967B30A4}">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318AB9B-5AEF-4646-B1DE-45DC67CD9B6B}">
      <dsp:nvSpPr>
        <dsp:cNvPr id="0" name=""/>
        <dsp:cNvSpPr/>
      </dsp:nvSpPr>
      <dsp:spPr>
        <a:xfrm>
          <a:off x="1350519" y="1462100"/>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It is the </a:t>
          </a:r>
          <a:r>
            <a:rPr lang="en-US" sz="2300" b="1" kern="1200"/>
            <a:t>RN’s responsibility </a:t>
          </a:r>
          <a:r>
            <a:rPr lang="en-US" sz="2300" kern="1200"/>
            <a:t>to ensure all safety concerns are updated in the care plan including all interventions. </a:t>
          </a:r>
        </a:p>
      </dsp:txBody>
      <dsp:txXfrm>
        <a:off x="1350519" y="1462100"/>
        <a:ext cx="5863080" cy="1169280"/>
      </dsp:txXfrm>
    </dsp:sp>
    <dsp:sp modelId="{1CCA5EC0-FFCA-4711-AE3F-5490F799EB6F}">
      <dsp:nvSpPr>
        <dsp:cNvPr id="0" name=""/>
        <dsp:cNvSpPr/>
      </dsp:nvSpPr>
      <dsp:spPr>
        <a:xfrm>
          <a:off x="0" y="2923701"/>
          <a:ext cx="7213600"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9F4F3-34F2-4242-9F0E-38E991C1C0AA}">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E09218-186B-4F51-9DA1-C0F86E4D5B74}">
      <dsp:nvSpPr>
        <dsp:cNvPr id="0" name=""/>
        <dsp:cNvSpPr/>
      </dsp:nvSpPr>
      <dsp:spPr>
        <a:xfrm>
          <a:off x="1350519" y="2923701"/>
          <a:ext cx="5863080"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022350">
            <a:lnSpc>
              <a:spcPct val="90000"/>
            </a:lnSpc>
            <a:spcBef>
              <a:spcPct val="0"/>
            </a:spcBef>
            <a:spcAft>
              <a:spcPct val="35000"/>
            </a:spcAft>
            <a:buNone/>
          </a:pPr>
          <a:r>
            <a:rPr lang="en-US" sz="2300" kern="1200"/>
            <a:t>All restraints and safety checks need to be documented in the care plan. </a:t>
          </a:r>
        </a:p>
      </dsp:txBody>
      <dsp:txXfrm>
        <a:off x="1350519" y="2923701"/>
        <a:ext cx="5863080" cy="11692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E9D82A-DDEE-4A6B-A3FF-1AE386F8A377}" type="datetimeFigureOut">
              <a:rPr lang="en-US" smtClean="0"/>
              <a:pPr/>
              <a:t>2/25/2025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9DD6DCC-B9C9-4CEA-A2D2-19B5CF8FFCC6}" type="slidenum">
              <a:rPr lang="en-US" smtClean="0"/>
              <a:pPr/>
              <a:t>‹#›</a:t>
            </a:fld>
            <a:endParaRPr lang="en-US"/>
          </a:p>
        </p:txBody>
      </p:sp>
    </p:spTree>
    <p:extLst>
      <p:ext uri="{BB962C8B-B14F-4D97-AF65-F5344CB8AC3E}">
        <p14:creationId xmlns:p14="http://schemas.microsoft.com/office/powerpoint/2010/main" val="335603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DD6DCC-B9C9-4CEA-A2D2-19B5CF8FFCC6}" type="slidenum">
              <a:rPr lang="en-US" smtClean="0"/>
              <a:pPr/>
              <a:t>1</a:t>
            </a:fld>
            <a:endParaRPr lang="en-US"/>
          </a:p>
        </p:txBody>
      </p:sp>
    </p:spTree>
    <p:extLst>
      <p:ext uri="{BB962C8B-B14F-4D97-AF65-F5344CB8AC3E}">
        <p14:creationId xmlns:p14="http://schemas.microsoft.com/office/powerpoint/2010/main" val="127082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DD6DCC-B9C9-4CEA-A2D2-19B5CF8FFCC6}" type="slidenum">
              <a:rPr lang="en-US" smtClean="0"/>
              <a:pPr/>
              <a:t>31</a:t>
            </a:fld>
            <a:endParaRPr lang="en-US"/>
          </a:p>
        </p:txBody>
      </p:sp>
    </p:spTree>
    <p:extLst>
      <p:ext uri="{BB962C8B-B14F-4D97-AF65-F5344CB8AC3E}">
        <p14:creationId xmlns:p14="http://schemas.microsoft.com/office/powerpoint/2010/main" val="321351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CF2D-83CF-7EF8-2E4F-735307355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0F1A3-20F8-CB1A-EA70-618C4CFEF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92D1E-BF50-41EB-3FDF-953BBD67F6DC}"/>
              </a:ext>
            </a:extLst>
          </p:cNvPr>
          <p:cNvSpPr>
            <a:spLocks noGrp="1"/>
          </p:cNvSpPr>
          <p:nvPr>
            <p:ph type="body" idx="1"/>
          </p:nvPr>
        </p:nvSpPr>
        <p:spPr/>
        <p:txBody>
          <a:bodyPr/>
          <a:lstStyle/>
          <a:p>
            <a:r>
              <a:rPr lang="en-US"/>
              <a:t>Check to see what homes do the last 3 things - </a:t>
            </a:r>
          </a:p>
        </p:txBody>
      </p:sp>
      <p:sp>
        <p:nvSpPr>
          <p:cNvPr id="4" name="Slide Number Placeholder 3">
            <a:extLst>
              <a:ext uri="{FF2B5EF4-FFF2-40B4-BE49-F238E27FC236}">
                <a16:creationId xmlns:a16="http://schemas.microsoft.com/office/drawing/2014/main" id="{A7AAE26C-851C-8F07-FD94-10B4B903797E}"/>
              </a:ext>
            </a:extLst>
          </p:cNvPr>
          <p:cNvSpPr>
            <a:spLocks noGrp="1"/>
          </p:cNvSpPr>
          <p:nvPr>
            <p:ph type="sldNum" sz="quarter" idx="5"/>
          </p:nvPr>
        </p:nvSpPr>
        <p:spPr/>
        <p:txBody>
          <a:bodyPr/>
          <a:lstStyle/>
          <a:p>
            <a:fld id="{A9DD6DCC-B9C9-4CEA-A2D2-19B5CF8FFCC6}" type="slidenum">
              <a:rPr lang="en-US" smtClean="0"/>
              <a:pPr/>
              <a:t>32</a:t>
            </a:fld>
            <a:endParaRPr lang="en-US"/>
          </a:p>
        </p:txBody>
      </p:sp>
    </p:spTree>
    <p:extLst>
      <p:ext uri="{BB962C8B-B14F-4D97-AF65-F5344CB8AC3E}">
        <p14:creationId xmlns:p14="http://schemas.microsoft.com/office/powerpoint/2010/main" val="138779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on a provincial process</a:t>
            </a:r>
          </a:p>
        </p:txBody>
      </p:sp>
      <p:sp>
        <p:nvSpPr>
          <p:cNvPr id="4" name="Slide Number Placeholder 3"/>
          <p:cNvSpPr>
            <a:spLocks noGrp="1"/>
          </p:cNvSpPr>
          <p:nvPr>
            <p:ph type="sldNum" sz="quarter" idx="5"/>
          </p:nvPr>
        </p:nvSpPr>
        <p:spPr/>
        <p:txBody>
          <a:bodyPr/>
          <a:lstStyle/>
          <a:p>
            <a:fld id="{A9DD6DCC-B9C9-4CEA-A2D2-19B5CF8FFCC6}" type="slidenum">
              <a:rPr lang="en-US" smtClean="0"/>
              <a:pPr/>
              <a:t>33</a:t>
            </a:fld>
            <a:endParaRPr lang="en-US"/>
          </a:p>
        </p:txBody>
      </p:sp>
    </p:spTree>
    <p:extLst>
      <p:ext uri="{BB962C8B-B14F-4D97-AF65-F5344CB8AC3E}">
        <p14:creationId xmlns:p14="http://schemas.microsoft.com/office/powerpoint/2010/main" val="217839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D6DCC-B9C9-4CEA-A2D2-19B5CF8FFCC6}" type="slidenum">
              <a:rPr lang="en-US" smtClean="0"/>
              <a:pPr/>
              <a:t>37</a:t>
            </a:fld>
            <a:endParaRPr lang="en-US"/>
          </a:p>
        </p:txBody>
      </p:sp>
    </p:spTree>
    <p:extLst>
      <p:ext uri="{BB962C8B-B14F-4D97-AF65-F5344CB8AC3E}">
        <p14:creationId xmlns:p14="http://schemas.microsoft.com/office/powerpoint/2010/main" val="3156429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D6DCC-B9C9-4CEA-A2D2-19B5CF8FFCC6}" type="slidenum">
              <a:rPr lang="en-US" smtClean="0"/>
              <a:pPr/>
              <a:t>2</a:t>
            </a:fld>
            <a:endParaRPr lang="en-US"/>
          </a:p>
        </p:txBody>
      </p:sp>
    </p:spTree>
    <p:extLst>
      <p:ext uri="{BB962C8B-B14F-4D97-AF65-F5344CB8AC3E}">
        <p14:creationId xmlns:p14="http://schemas.microsoft.com/office/powerpoint/2010/main" val="22275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DD6DCC-B9C9-4CEA-A2D2-19B5CF8FFCC6}" type="slidenum">
              <a:rPr lang="en-US" smtClean="0"/>
              <a:pPr/>
              <a:t>7</a:t>
            </a:fld>
            <a:endParaRPr lang="en-US"/>
          </a:p>
        </p:txBody>
      </p:sp>
    </p:spTree>
    <p:extLst>
      <p:ext uri="{BB962C8B-B14F-4D97-AF65-F5344CB8AC3E}">
        <p14:creationId xmlns:p14="http://schemas.microsoft.com/office/powerpoint/2010/main" val="333015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disciplines</a:t>
            </a:r>
            <a:r>
              <a:rPr lang="en-US" baseline="0"/>
              <a:t> should be adapting Focus Charting </a:t>
            </a:r>
            <a:endParaRPr lang="en-US"/>
          </a:p>
        </p:txBody>
      </p:sp>
      <p:sp>
        <p:nvSpPr>
          <p:cNvPr id="4" name="Slide Number Placeholder 3"/>
          <p:cNvSpPr>
            <a:spLocks noGrp="1"/>
          </p:cNvSpPr>
          <p:nvPr>
            <p:ph type="sldNum" sz="quarter" idx="10"/>
          </p:nvPr>
        </p:nvSpPr>
        <p:spPr/>
        <p:txBody>
          <a:bodyPr/>
          <a:lstStyle/>
          <a:p>
            <a:fld id="{A9DD6DCC-B9C9-4CEA-A2D2-19B5CF8FFCC6}" type="slidenum">
              <a:rPr lang="en-US" smtClean="0"/>
              <a:pPr/>
              <a:t>10</a:t>
            </a:fld>
            <a:endParaRPr lang="en-US"/>
          </a:p>
        </p:txBody>
      </p:sp>
    </p:spTree>
    <p:extLst>
      <p:ext uri="{BB962C8B-B14F-4D97-AF65-F5344CB8AC3E}">
        <p14:creationId xmlns:p14="http://schemas.microsoft.com/office/powerpoint/2010/main" val="16491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D6DCC-B9C9-4CEA-A2D2-19B5CF8FFCC6}" type="slidenum">
              <a:rPr lang="en-US" smtClean="0"/>
              <a:pPr/>
              <a:t>11</a:t>
            </a:fld>
            <a:endParaRPr lang="en-US"/>
          </a:p>
        </p:txBody>
      </p:sp>
    </p:spTree>
    <p:extLst>
      <p:ext uri="{BB962C8B-B14F-4D97-AF65-F5344CB8AC3E}">
        <p14:creationId xmlns:p14="http://schemas.microsoft.com/office/powerpoint/2010/main" val="31312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a:t>
            </a:r>
            <a:r>
              <a:rPr lang="en-US" baseline="0"/>
              <a:t> pain</a:t>
            </a:r>
            <a:endParaRPr lang="en-US"/>
          </a:p>
        </p:txBody>
      </p:sp>
      <p:sp>
        <p:nvSpPr>
          <p:cNvPr id="4" name="Slide Number Placeholder 3"/>
          <p:cNvSpPr>
            <a:spLocks noGrp="1"/>
          </p:cNvSpPr>
          <p:nvPr>
            <p:ph type="sldNum" sz="quarter" idx="10"/>
          </p:nvPr>
        </p:nvSpPr>
        <p:spPr/>
        <p:txBody>
          <a:bodyPr/>
          <a:lstStyle/>
          <a:p>
            <a:fld id="{A9DD6DCC-B9C9-4CEA-A2D2-19B5CF8FFCC6}" type="slidenum">
              <a:rPr lang="en-US" smtClean="0"/>
              <a:pPr/>
              <a:t>15</a:t>
            </a:fld>
            <a:endParaRPr lang="en-US"/>
          </a:p>
        </p:txBody>
      </p:sp>
    </p:spTree>
    <p:extLst>
      <p:ext uri="{BB962C8B-B14F-4D97-AF65-F5344CB8AC3E}">
        <p14:creationId xmlns:p14="http://schemas.microsoft.com/office/powerpoint/2010/main" val="303826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DD6DCC-B9C9-4CEA-A2D2-19B5CF8FFC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2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relevant concerns for the resident should be recorded first in the care plan concerns. </a:t>
            </a:r>
          </a:p>
        </p:txBody>
      </p:sp>
      <p:sp>
        <p:nvSpPr>
          <p:cNvPr id="4" name="Slide Number Placeholder 3"/>
          <p:cNvSpPr>
            <a:spLocks noGrp="1"/>
          </p:cNvSpPr>
          <p:nvPr>
            <p:ph type="sldNum" sz="quarter" idx="5"/>
          </p:nvPr>
        </p:nvSpPr>
        <p:spPr/>
        <p:txBody>
          <a:bodyPr/>
          <a:lstStyle/>
          <a:p>
            <a:fld id="{A9DD6DCC-B9C9-4CEA-A2D2-19B5CF8FFCC6}" type="slidenum">
              <a:rPr lang="en-US" smtClean="0"/>
              <a:pPr/>
              <a:t>25</a:t>
            </a:fld>
            <a:endParaRPr lang="en-US"/>
          </a:p>
        </p:txBody>
      </p:sp>
    </p:spTree>
    <p:extLst>
      <p:ext uri="{BB962C8B-B14F-4D97-AF65-F5344CB8AC3E}">
        <p14:creationId xmlns:p14="http://schemas.microsoft.com/office/powerpoint/2010/main" val="163272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Properly identify all forms in the health record with the resident’s name, Medical Record Number, and Date of Birth</a:t>
            </a:r>
          </a:p>
          <a:p>
            <a:r>
              <a:rPr lang="en-US"/>
              <a:t> ensure it is somewhere above. </a:t>
            </a:r>
          </a:p>
        </p:txBody>
      </p:sp>
      <p:sp>
        <p:nvSpPr>
          <p:cNvPr id="4" name="Slide Number Placeholder 3"/>
          <p:cNvSpPr>
            <a:spLocks noGrp="1"/>
          </p:cNvSpPr>
          <p:nvPr>
            <p:ph type="sldNum" sz="quarter" idx="5"/>
          </p:nvPr>
        </p:nvSpPr>
        <p:spPr/>
        <p:txBody>
          <a:bodyPr/>
          <a:lstStyle/>
          <a:p>
            <a:fld id="{A9DD6DCC-B9C9-4CEA-A2D2-19B5CF8FFCC6}" type="slidenum">
              <a:rPr lang="en-US" smtClean="0"/>
              <a:pPr/>
              <a:t>29</a:t>
            </a:fld>
            <a:endParaRPr lang="en-US"/>
          </a:p>
        </p:txBody>
      </p:sp>
    </p:spTree>
    <p:extLst>
      <p:ext uri="{BB962C8B-B14F-4D97-AF65-F5344CB8AC3E}">
        <p14:creationId xmlns:p14="http://schemas.microsoft.com/office/powerpoint/2010/main" val="194439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16888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1606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69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29271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774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35271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3808294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89720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81207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ED15C-7A58-4C0A-955D-48C8A0DFDA03}"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180183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EED15C-7A58-4C0A-955D-48C8A0DFDA03}"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23183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EED15C-7A58-4C0A-955D-48C8A0DFDA03}"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140413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BEED15C-7A58-4C0A-955D-48C8A0DFDA03}"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43005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ED15C-7A58-4C0A-955D-48C8A0DFDA03}"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15264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EED15C-7A58-4C0A-955D-48C8A0DFDA03}"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214488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ED15C-7A58-4C0A-955D-48C8A0DFDA03}"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190C7-43C1-4EA2-92B4-DFF4CA81C2A1}" type="slidenum">
              <a:rPr lang="en-US" smtClean="0"/>
              <a:pPr/>
              <a:t>‹#›</a:t>
            </a:fld>
            <a:endParaRPr lang="en-US"/>
          </a:p>
        </p:txBody>
      </p:sp>
    </p:spTree>
    <p:extLst>
      <p:ext uri="{BB962C8B-B14F-4D97-AF65-F5344CB8AC3E}">
        <p14:creationId xmlns:p14="http://schemas.microsoft.com/office/powerpoint/2010/main" val="404697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EED15C-7A58-4C0A-955D-48C8A0DFDA03}" type="datetimeFigureOut">
              <a:rPr lang="en-US" smtClean="0"/>
              <a:pPr/>
              <a:t>2/25/2025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BF190C7-43C1-4EA2-92B4-DFF4CA81C2A1}" type="slidenum">
              <a:rPr lang="en-US" smtClean="0"/>
              <a:pPr/>
              <a:t>‹#›</a:t>
            </a:fld>
            <a:endParaRPr lang="en-US"/>
          </a:p>
        </p:txBody>
      </p:sp>
    </p:spTree>
    <p:extLst>
      <p:ext uri="{BB962C8B-B14F-4D97-AF65-F5344CB8AC3E}">
        <p14:creationId xmlns:p14="http://schemas.microsoft.com/office/powerpoint/2010/main" val="297885177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E99CA6E0-2ED2-C583-347D-0C9264DFD519}"/>
              </a:ext>
            </a:extLst>
          </p:cNvPr>
          <p:cNvPicPr>
            <a:picLocks noChangeAspect="1"/>
          </p:cNvPicPr>
          <p:nvPr/>
        </p:nvPicPr>
        <p:blipFill rotWithShape="1">
          <a:blip r:embed="rId3">
            <a:duotone>
              <a:schemeClr val="accent1">
                <a:shade val="45000"/>
                <a:satMod val="135000"/>
              </a:schemeClr>
              <a:prstClr val="white"/>
            </a:duotone>
          </a:blip>
          <a:srcRect l="12004" r="44941" b="-1"/>
          <a:stretch/>
        </p:blipFill>
        <p:spPr>
          <a:xfrm>
            <a:off x="20" y="10"/>
            <a:ext cx="4423481" cy="6857990"/>
          </a:xfrm>
          <a:custGeom>
            <a:avLst/>
            <a:gdLst/>
            <a:ahLst/>
            <a:cxnLst/>
            <a:rect l="l" t="t" r="r" b="b"/>
            <a:pathLst>
              <a:path w="5898002" h="6858000">
                <a:moveTo>
                  <a:pt x="0" y="0"/>
                </a:moveTo>
                <a:lnTo>
                  <a:pt x="5898002" y="0"/>
                </a:lnTo>
                <a:lnTo>
                  <a:pt x="4873624" y="6858000"/>
                </a:lnTo>
                <a:lnTo>
                  <a:pt x="0" y="6858000"/>
                </a:lnTo>
                <a:close/>
              </a:path>
            </a:pathLst>
          </a:custGeom>
        </p:spPr>
      </p:pic>
      <p:sp>
        <p:nvSpPr>
          <p:cNvPr id="63" name="Isosceles Triangle 30">
            <a:extLst>
              <a:ext uri="{FF2B5EF4-FFF2-40B4-BE49-F238E27FC236}">
                <a16:creationId xmlns:a16="http://schemas.microsoft.com/office/drawing/2014/main" id="{B9F04EA1-344D-4C20-8352-8801F4208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Pen placed on top of a signature line">
            <a:extLst>
              <a:ext uri="{FF2B5EF4-FFF2-40B4-BE49-F238E27FC236}">
                <a16:creationId xmlns:a16="http://schemas.microsoft.com/office/drawing/2014/main" id="{5F38CCF6-25F9-CA47-B0A6-4B2C310674F6}"/>
              </a:ext>
            </a:extLst>
          </p:cNvPr>
          <p:cNvPicPr>
            <a:picLocks noChangeAspect="1"/>
          </p:cNvPicPr>
          <p:nvPr/>
        </p:nvPicPr>
        <p:blipFill>
          <a:blip r:embed="rId4">
            <a:duotone>
              <a:schemeClr val="accent1">
                <a:shade val="45000"/>
                <a:satMod val="135000"/>
              </a:schemeClr>
              <a:prstClr val="white"/>
            </a:duotone>
          </a:blip>
          <a:srcRect l="46622" r="-1" b="-1"/>
          <a:stretch/>
        </p:blipFill>
        <p:spPr>
          <a:xfrm>
            <a:off x="3659796" y="10"/>
            <a:ext cx="5484204" cy="685799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64" name="Parallelogram 63">
            <a:extLst>
              <a:ext uri="{FF2B5EF4-FFF2-40B4-BE49-F238E27FC236}">
                <a16:creationId xmlns:a16="http://schemas.microsoft.com/office/drawing/2014/main" id="{19773099-E5E1-4445-9425-8ACC5B1B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8115" y="3589867"/>
            <a:ext cx="7340085" cy="2177879"/>
          </a:xfrm>
          <a:prstGeom prst="parallelogram">
            <a:avLst>
              <a:gd name="adj" fmla="val 14777"/>
            </a:avLst>
          </a:pr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25727E30-AF1B-4C31-ACA3-BE5D55806D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8F968CE-C7FD-4C1C-A2DD-65ADB1EB95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D21246E7-B660-4D43-BC4A-F2885736E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5">
            <a:extLst>
              <a:ext uri="{FF2B5EF4-FFF2-40B4-BE49-F238E27FC236}">
                <a16:creationId xmlns:a16="http://schemas.microsoft.com/office/drawing/2014/main" id="{A925DD60-B3ED-44FF-8D6F-A8097B088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Isosceles Triangle 24">
            <a:extLst>
              <a:ext uri="{FF2B5EF4-FFF2-40B4-BE49-F238E27FC236}">
                <a16:creationId xmlns:a16="http://schemas.microsoft.com/office/drawing/2014/main" id="{60EFD2AB-21C8-47AB-AACF-0F9A5EB8E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1610516" y="3825050"/>
            <a:ext cx="5323622" cy="1246567"/>
          </a:xfrm>
        </p:spPr>
        <p:txBody>
          <a:bodyPr vert="horz" lIns="91440" tIns="45720" rIns="91440" bIns="45720" rtlCol="0" anchor="b">
            <a:noAutofit/>
          </a:bodyPr>
          <a:lstStyle/>
          <a:p>
            <a:pPr>
              <a:lnSpc>
                <a:spcPct val="90000"/>
              </a:lnSpc>
            </a:pPr>
            <a:br>
              <a:rPr lang="en-CA" sz="3200"/>
            </a:br>
            <a:r>
              <a:rPr lang="en-CA" sz="3200"/>
              <a:t>Documentation</a:t>
            </a:r>
            <a:br>
              <a:rPr lang="en-CA" sz="3200"/>
            </a:br>
            <a:r>
              <a:rPr lang="en-CA" sz="3200"/>
              <a:t> </a:t>
            </a:r>
            <a:br>
              <a:rPr lang="en-CA" sz="3200"/>
            </a:br>
            <a:r>
              <a:rPr lang="en-CA" sz="3200"/>
              <a:t>Client Identification </a:t>
            </a:r>
            <a:endParaRPr lang="en-US" sz="3200"/>
          </a:p>
        </p:txBody>
      </p:sp>
      <p:sp>
        <p:nvSpPr>
          <p:cNvPr id="3" name="Subtitle 2"/>
          <p:cNvSpPr>
            <a:spLocks noGrp="1"/>
          </p:cNvSpPr>
          <p:nvPr>
            <p:ph type="subTitle" idx="1"/>
          </p:nvPr>
        </p:nvSpPr>
        <p:spPr>
          <a:xfrm>
            <a:off x="1599834" y="5221167"/>
            <a:ext cx="5344986" cy="390969"/>
          </a:xfrm>
        </p:spPr>
        <p:txBody>
          <a:bodyPr>
            <a:normAutofit/>
          </a:bodyPr>
          <a:lstStyle/>
          <a:p>
            <a:r>
              <a:rPr lang="en-CA" sz="1400"/>
              <a:t>Updated Dec 2024</a:t>
            </a:r>
          </a:p>
          <a:p>
            <a:endParaRPr lang="en-CA" sz="1400"/>
          </a:p>
          <a:p>
            <a:endParaRPr lang="en-US" sz="1400"/>
          </a:p>
        </p:txBody>
      </p:sp>
      <p:sp>
        <p:nvSpPr>
          <p:cNvPr id="70" name="Rectangle 27">
            <a:extLst>
              <a:ext uri="{FF2B5EF4-FFF2-40B4-BE49-F238E27FC236}">
                <a16:creationId xmlns:a16="http://schemas.microsoft.com/office/drawing/2014/main" id="{EBB500A0-4FBD-4369-9DE1-24263A849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28">
            <a:extLst>
              <a:ext uri="{FF2B5EF4-FFF2-40B4-BE49-F238E27FC236}">
                <a16:creationId xmlns:a16="http://schemas.microsoft.com/office/drawing/2014/main" id="{7279AC01-D7D0-4227-8675-F2088DCA3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9">
            <a:extLst>
              <a:ext uri="{FF2B5EF4-FFF2-40B4-BE49-F238E27FC236}">
                <a16:creationId xmlns:a16="http://schemas.microsoft.com/office/drawing/2014/main" id="{DB05EA26-1F3B-4C40-9B17-C8E205DCA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Isosceles Triangle 29">
            <a:extLst>
              <a:ext uri="{FF2B5EF4-FFF2-40B4-BE49-F238E27FC236}">
                <a16:creationId xmlns:a16="http://schemas.microsoft.com/office/drawing/2014/main" id="{305AED66-D547-4DFD-BC66-4D886603A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Charting – 4 parts, all required</a:t>
            </a:r>
            <a:endParaRPr lang="en-US"/>
          </a:p>
        </p:txBody>
      </p:sp>
      <p:sp>
        <p:nvSpPr>
          <p:cNvPr id="3" name="Content Placeholder 2"/>
          <p:cNvSpPr>
            <a:spLocks noGrp="1"/>
          </p:cNvSpPr>
          <p:nvPr>
            <p:ph idx="1"/>
          </p:nvPr>
        </p:nvSpPr>
        <p:spPr/>
        <p:txBody>
          <a:bodyPr/>
          <a:lstStyle/>
          <a:p>
            <a:r>
              <a:rPr lang="en-CA"/>
              <a:t>Date </a:t>
            </a:r>
          </a:p>
          <a:p>
            <a:r>
              <a:rPr lang="en-CA"/>
              <a:t>Time</a:t>
            </a:r>
          </a:p>
          <a:p>
            <a:r>
              <a:rPr lang="en-CA"/>
              <a:t>Focus</a:t>
            </a:r>
          </a:p>
          <a:p>
            <a:r>
              <a:rPr lang="en-CA"/>
              <a:t>Facts</a:t>
            </a:r>
          </a:p>
          <a:p>
            <a:endParaRPr lang="en-US"/>
          </a:p>
        </p:txBody>
      </p:sp>
      <p:graphicFrame>
        <p:nvGraphicFramePr>
          <p:cNvPr id="12" name="Table 11"/>
          <p:cNvGraphicFramePr>
            <a:graphicFrameLocks noGrp="1"/>
          </p:cNvGraphicFramePr>
          <p:nvPr/>
        </p:nvGraphicFramePr>
        <p:xfrm>
          <a:off x="785786" y="4429131"/>
          <a:ext cx="7572427" cy="1928828"/>
        </p:xfrm>
        <a:graphic>
          <a:graphicData uri="http://schemas.openxmlformats.org/drawingml/2006/table">
            <a:tbl>
              <a:tblPr/>
              <a:tblGrid>
                <a:gridCol w="728149">
                  <a:extLst>
                    <a:ext uri="{9D8B030D-6E8A-4147-A177-3AD203B41FA5}">
                      <a16:colId xmlns:a16="http://schemas.microsoft.com/office/drawing/2014/main" val="20000"/>
                    </a:ext>
                  </a:extLst>
                </a:gridCol>
                <a:gridCol w="873617">
                  <a:extLst>
                    <a:ext uri="{9D8B030D-6E8A-4147-A177-3AD203B41FA5}">
                      <a16:colId xmlns:a16="http://schemas.microsoft.com/office/drawing/2014/main" val="20001"/>
                    </a:ext>
                  </a:extLst>
                </a:gridCol>
                <a:gridCol w="1310830">
                  <a:extLst>
                    <a:ext uri="{9D8B030D-6E8A-4147-A177-3AD203B41FA5}">
                      <a16:colId xmlns:a16="http://schemas.microsoft.com/office/drawing/2014/main" val="20002"/>
                    </a:ext>
                  </a:extLst>
                </a:gridCol>
                <a:gridCol w="4659831">
                  <a:extLst>
                    <a:ext uri="{9D8B030D-6E8A-4147-A177-3AD203B41FA5}">
                      <a16:colId xmlns:a16="http://schemas.microsoft.com/office/drawing/2014/main" val="20003"/>
                    </a:ext>
                  </a:extLst>
                </a:gridCol>
              </a:tblGrid>
              <a:tr h="493463">
                <a:tc>
                  <a:txBody>
                    <a:bodyPr/>
                    <a:lstStyle/>
                    <a:p>
                      <a:pPr>
                        <a:lnSpc>
                          <a:spcPct val="115000"/>
                        </a:lnSpc>
                        <a:spcBef>
                          <a:spcPts val="500"/>
                        </a:spcBef>
                        <a:spcAft>
                          <a:spcPts val="260"/>
                        </a:spcAft>
                      </a:pPr>
                      <a:r>
                        <a:rPr lang="en-US" sz="800" b="1">
                          <a:latin typeface="Trebuchet MS"/>
                          <a:ea typeface="Calibri"/>
                          <a:cs typeface="Trebuchet MS"/>
                        </a:rPr>
                        <a:t>DATE</a:t>
                      </a:r>
                      <a:endParaRPr lang="en-US" sz="10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r>
                        <a:rPr lang="en-US" sz="800" b="1">
                          <a:latin typeface="Trebuchet MS"/>
                          <a:ea typeface="Calibri"/>
                          <a:cs typeface="Trebuchet MS"/>
                        </a:rPr>
                        <a:t>TIME</a:t>
                      </a:r>
                      <a:endParaRPr lang="en-US" sz="10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r>
                        <a:rPr lang="en-US" sz="800" b="1">
                          <a:latin typeface="Trebuchet MS"/>
                          <a:ea typeface="Calibri"/>
                          <a:cs typeface="Trebuchet MS"/>
                        </a:rPr>
                        <a:t>FOCUS</a:t>
                      </a:r>
                      <a:endParaRPr lang="en-US" sz="10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r>
                        <a:rPr lang="en-US" sz="800" b="1">
                          <a:latin typeface="Trebuchet MS"/>
                          <a:ea typeface="Calibri"/>
                          <a:cs typeface="Trebuchet MS"/>
                        </a:rPr>
                        <a:t>FACTS</a:t>
                      </a:r>
                      <a:endParaRPr lang="en-US" sz="10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8455">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8455">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8455">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260"/>
                        </a:spcAft>
                      </a:pPr>
                      <a:endParaRPr lang="en-US" sz="800">
                        <a:latin typeface="Times New Roman"/>
                        <a:ea typeface="Calibri"/>
                        <a:cs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ounded Rectangular Callout 4"/>
          <p:cNvSpPr/>
          <p:nvPr/>
        </p:nvSpPr>
        <p:spPr>
          <a:xfrm>
            <a:off x="2987824" y="2420888"/>
            <a:ext cx="5184576" cy="1224136"/>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NOTE: </a:t>
            </a:r>
            <a:r>
              <a:rPr lang="en-US">
                <a:solidFill>
                  <a:schemeClr val="tx1"/>
                </a:solidFill>
              </a:rPr>
              <a:t>All chart forms require a resident label to be placed on it. The resident label includes the following information: Name, Date of Birth and MRN</a:t>
            </a:r>
          </a:p>
        </p:txBody>
      </p:sp>
    </p:spTree>
  </p:cSld>
  <p:clrMapOvr>
    <a:masterClrMapping/>
  </p:clrMapOvr>
  <mc:AlternateContent xmlns:mc="http://schemas.openxmlformats.org/markup-compatibility/2006" xmlns:p14="http://schemas.microsoft.com/office/powerpoint/2010/main">
    <mc:Choice Requires="p14">
      <p:transition spd="slow" p14:dur="2000" advTm="26514"/>
    </mc:Choice>
    <mc:Fallback xmlns="">
      <p:transition spd="slow" advTm="265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08000" y="609600"/>
            <a:ext cx="2882531" cy="5175624"/>
          </a:xfrm>
        </p:spPr>
        <p:txBody>
          <a:bodyPr anchor="ctr">
            <a:normAutofit/>
          </a:bodyPr>
          <a:lstStyle/>
          <a:p>
            <a:r>
              <a:rPr lang="en-CA" sz="6000">
                <a:solidFill>
                  <a:schemeClr val="tx1">
                    <a:lumMod val="85000"/>
                    <a:lumOff val="15000"/>
                  </a:schemeClr>
                </a:solidFill>
              </a:rPr>
              <a:t>Focus</a:t>
            </a:r>
            <a:r>
              <a:rPr lang="en-CA">
                <a:solidFill>
                  <a:schemeClr val="tx1">
                    <a:lumMod val="85000"/>
                    <a:lumOff val="15000"/>
                  </a:schemeClr>
                </a:solidFill>
              </a:rPr>
              <a:t> </a:t>
            </a:r>
            <a:endParaRPr lang="en-US">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87063" y="609601"/>
            <a:ext cx="4133472" cy="5175624"/>
          </a:xfrm>
        </p:spPr>
        <p:txBody>
          <a:bodyPr anchor="ctr">
            <a:normAutofit/>
          </a:bodyPr>
          <a:lstStyle/>
          <a:p>
            <a:r>
              <a:rPr lang="en-CA" sz="2000">
                <a:solidFill>
                  <a:srgbClr val="FFFFFF"/>
                </a:solidFill>
              </a:rPr>
              <a:t>A statement that describes what a resident is experiencing</a:t>
            </a:r>
          </a:p>
          <a:p>
            <a:pPr lvl="1"/>
            <a:r>
              <a:rPr lang="en-CA" sz="2000">
                <a:solidFill>
                  <a:srgbClr val="FFFFFF"/>
                </a:solidFill>
              </a:rPr>
              <a:t>Actual problem – pain</a:t>
            </a:r>
          </a:p>
          <a:p>
            <a:pPr lvl="1"/>
            <a:r>
              <a:rPr lang="en-CA" sz="2000">
                <a:solidFill>
                  <a:srgbClr val="FFFFFF"/>
                </a:solidFill>
              </a:rPr>
              <a:t>Potential problem – risk for altered skin integrity</a:t>
            </a:r>
          </a:p>
          <a:p>
            <a:pPr lvl="1"/>
            <a:r>
              <a:rPr lang="en-CA" sz="2000">
                <a:solidFill>
                  <a:srgbClr val="FFFFFF"/>
                </a:solidFill>
              </a:rPr>
              <a:t>Strength – Social interaction </a:t>
            </a:r>
          </a:p>
          <a:p>
            <a:r>
              <a:rPr lang="en-CA" sz="2000">
                <a:solidFill>
                  <a:srgbClr val="FFFFFF"/>
                </a:solidFill>
              </a:rPr>
              <a:t>Avoid vague focus </a:t>
            </a:r>
          </a:p>
          <a:p>
            <a:pPr lvl="1"/>
            <a:r>
              <a:rPr lang="en-CA" sz="2000">
                <a:solidFill>
                  <a:srgbClr val="FFFFFF"/>
                </a:solidFill>
              </a:rPr>
              <a:t>Shift summary</a:t>
            </a:r>
          </a:p>
          <a:p>
            <a:pPr lvl="1"/>
            <a:r>
              <a:rPr lang="en-CA" sz="2000">
                <a:solidFill>
                  <a:srgbClr val="FFFFFF"/>
                </a:solidFill>
              </a:rPr>
              <a:t>Status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895"/>
    </mc:Choice>
    <mc:Fallback xmlns="">
      <p:transition spd="slow" advTm="278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2AE2-01E1-7C2D-C70A-2B0650FEB924}"/>
              </a:ext>
            </a:extLst>
          </p:cNvPr>
          <p:cNvSpPr>
            <a:spLocks noGrp="1"/>
          </p:cNvSpPr>
          <p:nvPr>
            <p:ph type="title"/>
          </p:nvPr>
        </p:nvSpPr>
        <p:spPr/>
        <p:txBody>
          <a:bodyPr/>
          <a:lstStyle/>
          <a:p>
            <a:r>
              <a:rPr lang="en-US"/>
              <a:t>Examples of Focus</a:t>
            </a:r>
          </a:p>
        </p:txBody>
      </p:sp>
      <p:sp>
        <p:nvSpPr>
          <p:cNvPr id="3" name="Content Placeholder 2">
            <a:extLst>
              <a:ext uri="{FF2B5EF4-FFF2-40B4-BE49-F238E27FC236}">
                <a16:creationId xmlns:a16="http://schemas.microsoft.com/office/drawing/2014/main" id="{C0CFE6AB-CD32-2FFB-BAD9-360C0811FE7D}"/>
              </a:ext>
            </a:extLst>
          </p:cNvPr>
          <p:cNvSpPr>
            <a:spLocks noGrp="1"/>
          </p:cNvSpPr>
          <p:nvPr>
            <p:ph sz="half" idx="1"/>
          </p:nvPr>
        </p:nvSpPr>
        <p:spPr/>
        <p:txBody>
          <a:bodyPr>
            <a:normAutofit fontScale="92500" lnSpcReduction="20000"/>
          </a:bodyPr>
          <a:lstStyle/>
          <a:p>
            <a:r>
              <a:rPr lang="en-US"/>
              <a:t>Activity</a:t>
            </a:r>
          </a:p>
          <a:p>
            <a:r>
              <a:rPr lang="en-US"/>
              <a:t>Abdominal Pain</a:t>
            </a:r>
          </a:p>
          <a:p>
            <a:r>
              <a:rPr lang="en-US"/>
              <a:t>Appetite</a:t>
            </a:r>
          </a:p>
          <a:p>
            <a:r>
              <a:rPr lang="en-US"/>
              <a:t>Appointment</a:t>
            </a:r>
          </a:p>
          <a:p>
            <a:r>
              <a:rPr lang="en-US"/>
              <a:t>Behavior</a:t>
            </a:r>
          </a:p>
          <a:p>
            <a:r>
              <a:rPr lang="en-US"/>
              <a:t>Care Plan</a:t>
            </a:r>
          </a:p>
          <a:p>
            <a:r>
              <a:rPr lang="en-US"/>
              <a:t>Constipation</a:t>
            </a:r>
          </a:p>
          <a:p>
            <a:r>
              <a:rPr lang="en-US"/>
              <a:t>Elimination</a:t>
            </a:r>
          </a:p>
          <a:p>
            <a:r>
              <a:rPr lang="en-US"/>
              <a:t>Fall</a:t>
            </a:r>
          </a:p>
          <a:p>
            <a:r>
              <a:rPr lang="en-US"/>
              <a:t>Fatigue</a:t>
            </a:r>
          </a:p>
          <a:p>
            <a:r>
              <a:rPr lang="en-US"/>
              <a:t>Fear</a:t>
            </a:r>
          </a:p>
          <a:p>
            <a:endParaRPr lang="en-US"/>
          </a:p>
        </p:txBody>
      </p:sp>
      <p:sp>
        <p:nvSpPr>
          <p:cNvPr id="4" name="Content Placeholder 3">
            <a:extLst>
              <a:ext uri="{FF2B5EF4-FFF2-40B4-BE49-F238E27FC236}">
                <a16:creationId xmlns:a16="http://schemas.microsoft.com/office/drawing/2014/main" id="{F8A6FA82-EFD1-E5A9-545B-CF58F7E33711}"/>
              </a:ext>
            </a:extLst>
          </p:cNvPr>
          <p:cNvSpPr>
            <a:spLocks noGrp="1"/>
          </p:cNvSpPr>
          <p:nvPr>
            <p:ph sz="half" idx="2"/>
          </p:nvPr>
        </p:nvSpPr>
        <p:spPr/>
        <p:txBody>
          <a:bodyPr>
            <a:normAutofit fontScale="92500" lnSpcReduction="20000"/>
          </a:bodyPr>
          <a:lstStyle/>
          <a:p>
            <a:r>
              <a:rPr lang="en-US"/>
              <a:t>Respirations</a:t>
            </a:r>
          </a:p>
          <a:p>
            <a:r>
              <a:rPr lang="en-US"/>
              <a:t>Family concern</a:t>
            </a:r>
          </a:p>
          <a:p>
            <a:r>
              <a:rPr lang="en-US"/>
              <a:t>Comfort</a:t>
            </a:r>
          </a:p>
          <a:p>
            <a:r>
              <a:rPr lang="en-US"/>
              <a:t>Fever</a:t>
            </a:r>
          </a:p>
          <a:p>
            <a:r>
              <a:rPr lang="en-US"/>
              <a:t>Medication</a:t>
            </a:r>
          </a:p>
          <a:p>
            <a:r>
              <a:rPr lang="en-US"/>
              <a:t>Mental status </a:t>
            </a:r>
          </a:p>
          <a:p>
            <a:r>
              <a:rPr lang="en-US"/>
              <a:t>Mobility</a:t>
            </a:r>
          </a:p>
          <a:p>
            <a:r>
              <a:rPr lang="en-US"/>
              <a:t>Nutrition</a:t>
            </a:r>
          </a:p>
          <a:p>
            <a:r>
              <a:rPr lang="en-US"/>
              <a:t>Skin integrity</a:t>
            </a:r>
          </a:p>
          <a:p>
            <a:r>
              <a:rPr lang="en-US"/>
              <a:t>Sleep</a:t>
            </a:r>
          </a:p>
          <a:p>
            <a:r>
              <a:rPr lang="en-US"/>
              <a:t>Bloodwork/Venipuncture</a:t>
            </a:r>
          </a:p>
        </p:txBody>
      </p:sp>
    </p:spTree>
    <p:extLst>
      <p:ext uri="{BB962C8B-B14F-4D97-AF65-F5344CB8AC3E}">
        <p14:creationId xmlns:p14="http://schemas.microsoft.com/office/powerpoint/2010/main" val="35858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0970-EB45-BB67-2743-6A166A7D1504}"/>
              </a:ext>
            </a:extLst>
          </p:cNvPr>
          <p:cNvSpPr>
            <a:spLocks noGrp="1"/>
          </p:cNvSpPr>
          <p:nvPr>
            <p:ph type="title"/>
          </p:nvPr>
        </p:nvSpPr>
        <p:spPr/>
        <p:txBody>
          <a:bodyPr/>
          <a:lstStyle/>
          <a:p>
            <a:r>
              <a:rPr lang="en-US"/>
              <a:t>Subjective Data</a:t>
            </a:r>
          </a:p>
        </p:txBody>
      </p:sp>
      <p:sp>
        <p:nvSpPr>
          <p:cNvPr id="3" name="Content Placeholder 2">
            <a:extLst>
              <a:ext uri="{FF2B5EF4-FFF2-40B4-BE49-F238E27FC236}">
                <a16:creationId xmlns:a16="http://schemas.microsoft.com/office/drawing/2014/main" id="{0C38376D-41E3-DD5E-CD21-B2E130A4585F}"/>
              </a:ext>
            </a:extLst>
          </p:cNvPr>
          <p:cNvSpPr>
            <a:spLocks noGrp="1"/>
          </p:cNvSpPr>
          <p:nvPr>
            <p:ph idx="1"/>
          </p:nvPr>
        </p:nvSpPr>
        <p:spPr/>
        <p:txBody>
          <a:bodyPr/>
          <a:lstStyle/>
          <a:p>
            <a:r>
              <a:rPr lang="en-US"/>
              <a:t>This is the nursing part of the health assessment that involves collecting information through communication. </a:t>
            </a:r>
          </a:p>
          <a:p>
            <a:r>
              <a:rPr lang="en-US"/>
              <a:t>This is the information the resident is telling you and it often describes physical symptoms about how they feel. It can also pertain to certain beliefs, attitudes and perceptions that they may have. </a:t>
            </a:r>
          </a:p>
        </p:txBody>
      </p:sp>
    </p:spTree>
    <p:extLst>
      <p:ext uri="{BB962C8B-B14F-4D97-AF65-F5344CB8AC3E}">
        <p14:creationId xmlns:p14="http://schemas.microsoft.com/office/powerpoint/2010/main" val="260172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83E4-9614-B07E-3590-2803788B35AF}"/>
              </a:ext>
            </a:extLst>
          </p:cNvPr>
          <p:cNvSpPr>
            <a:spLocks noGrp="1"/>
          </p:cNvSpPr>
          <p:nvPr>
            <p:ph type="title"/>
          </p:nvPr>
        </p:nvSpPr>
        <p:spPr/>
        <p:txBody>
          <a:bodyPr/>
          <a:lstStyle/>
          <a:p>
            <a:r>
              <a:rPr lang="en-US"/>
              <a:t>Objective Data</a:t>
            </a:r>
          </a:p>
        </p:txBody>
      </p:sp>
      <p:sp>
        <p:nvSpPr>
          <p:cNvPr id="3" name="Content Placeholder 2">
            <a:extLst>
              <a:ext uri="{FF2B5EF4-FFF2-40B4-BE49-F238E27FC236}">
                <a16:creationId xmlns:a16="http://schemas.microsoft.com/office/drawing/2014/main" id="{5EB2B0CD-18AE-918B-6976-06F38C2DE498}"/>
              </a:ext>
            </a:extLst>
          </p:cNvPr>
          <p:cNvSpPr>
            <a:spLocks noGrp="1"/>
          </p:cNvSpPr>
          <p:nvPr>
            <p:ph idx="1"/>
          </p:nvPr>
        </p:nvSpPr>
        <p:spPr/>
        <p:txBody>
          <a:bodyPr vert="horz" lIns="91440" tIns="45720" rIns="91440" bIns="45720" rtlCol="0" anchor="t">
            <a:normAutofit/>
          </a:bodyPr>
          <a:lstStyle/>
          <a:p>
            <a:r>
              <a:rPr lang="en-US"/>
              <a:t>This data is collected through the health professional's observations by seeing, hearing, smelling and touching. </a:t>
            </a:r>
          </a:p>
          <a:p>
            <a:r>
              <a:rPr lang="en-US"/>
              <a:t>This can include behaviors, actions and information gathered from test measurements or from a physical exam. </a:t>
            </a:r>
          </a:p>
        </p:txBody>
      </p:sp>
    </p:spTree>
    <p:extLst>
      <p:ext uri="{BB962C8B-B14F-4D97-AF65-F5344CB8AC3E}">
        <p14:creationId xmlns:p14="http://schemas.microsoft.com/office/powerpoint/2010/main" val="23297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Facts – recording in D.A.R.P</a:t>
            </a:r>
            <a:endParaRPr lang="en-US"/>
          </a:p>
        </p:txBody>
      </p:sp>
      <p:sp>
        <p:nvSpPr>
          <p:cNvPr id="3" name="Content Placeholder 2"/>
          <p:cNvSpPr>
            <a:spLocks noGrp="1"/>
          </p:cNvSpPr>
          <p:nvPr>
            <p:ph idx="1"/>
          </p:nvPr>
        </p:nvSpPr>
        <p:spPr/>
        <p:txBody>
          <a:bodyPr/>
          <a:lstStyle/>
          <a:p>
            <a:r>
              <a:rPr lang="en-CA"/>
              <a:t>Data  - subjective and objective assessment</a:t>
            </a:r>
          </a:p>
          <a:p>
            <a:pPr lvl="1"/>
            <a:r>
              <a:rPr lang="en-CA"/>
              <a:t>Describes what you see, hear, and/or what the resident is telling you</a:t>
            </a:r>
          </a:p>
          <a:p>
            <a:r>
              <a:rPr lang="en-CA"/>
              <a:t>Action- interventions</a:t>
            </a:r>
          </a:p>
          <a:p>
            <a:pPr lvl="1"/>
            <a:r>
              <a:rPr lang="en-CA"/>
              <a:t>Describes what you did related to the focus</a:t>
            </a:r>
          </a:p>
          <a:p>
            <a:r>
              <a:rPr lang="en-CA"/>
              <a:t>Response – outcome of your action</a:t>
            </a:r>
          </a:p>
          <a:p>
            <a:pPr lvl="1"/>
            <a:r>
              <a:rPr lang="en-CA"/>
              <a:t>Did intervention work or not work?</a:t>
            </a:r>
          </a:p>
          <a:p>
            <a:r>
              <a:rPr lang="en-CA"/>
              <a:t>Plan – </a:t>
            </a:r>
          </a:p>
          <a:p>
            <a:pPr lvl="1"/>
            <a:r>
              <a:rPr lang="en-CA"/>
              <a:t>What happens next? Update care plan as needed</a:t>
            </a:r>
          </a:p>
        </p:txBody>
      </p:sp>
    </p:spTree>
  </p:cSld>
  <p:clrMapOvr>
    <a:masterClrMapping/>
  </p:clrMapOvr>
  <mc:AlternateContent xmlns:mc="http://schemas.openxmlformats.org/markup-compatibility/2006" xmlns:p14="http://schemas.microsoft.com/office/powerpoint/2010/main">
    <mc:Choice Requires="p14">
      <p:transition spd="slow" p14:dur="2000" advTm="38880"/>
    </mc:Choice>
    <mc:Fallback xmlns="">
      <p:transition spd="slow" advTm="388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1DFB-E9F4-6E98-F466-0123C414B41A}"/>
              </a:ext>
            </a:extLst>
          </p:cNvPr>
          <p:cNvSpPr>
            <a:spLocks noGrp="1"/>
          </p:cNvSpPr>
          <p:nvPr>
            <p:ph type="title"/>
          </p:nvPr>
        </p:nvSpPr>
        <p:spPr/>
        <p:txBody>
          <a:bodyPr/>
          <a:lstStyle/>
          <a:p>
            <a:r>
              <a:rPr lang="en-US"/>
              <a:t>General Guidelines for Documentation</a:t>
            </a:r>
          </a:p>
        </p:txBody>
      </p:sp>
      <p:sp>
        <p:nvSpPr>
          <p:cNvPr id="3" name="Content Placeholder 2">
            <a:extLst>
              <a:ext uri="{FF2B5EF4-FFF2-40B4-BE49-F238E27FC236}">
                <a16:creationId xmlns:a16="http://schemas.microsoft.com/office/drawing/2014/main" id="{2397B3FC-DE9D-C97D-209F-09F92D49D302}"/>
              </a:ext>
            </a:extLst>
          </p:cNvPr>
          <p:cNvSpPr>
            <a:spLocks noGrp="1"/>
          </p:cNvSpPr>
          <p:nvPr>
            <p:ph idx="1"/>
          </p:nvPr>
        </p:nvSpPr>
        <p:spPr>
          <a:xfrm>
            <a:off x="609599" y="1930400"/>
            <a:ext cx="6347714" cy="4594944"/>
          </a:xfrm>
        </p:spPr>
        <p:txBody>
          <a:bodyPr vert="horz" lIns="91440" tIns="45720" rIns="91440" bIns="45720" rtlCol="0" anchor="t">
            <a:normAutofit/>
          </a:bodyPr>
          <a:lstStyle/>
          <a:p>
            <a:r>
              <a:rPr lang="en-US"/>
              <a:t>Use Person Centered Care language</a:t>
            </a:r>
          </a:p>
          <a:p>
            <a:r>
              <a:rPr lang="en-US"/>
              <a:t>Select the correct chart and verify the resident’s name</a:t>
            </a:r>
          </a:p>
          <a:p>
            <a:r>
              <a:rPr lang="en-US"/>
              <a:t>Completed documentation in black or blue ink only. Use </a:t>
            </a:r>
            <a:r>
              <a:rPr lang="en-US">
                <a:solidFill>
                  <a:srgbClr val="FF0000"/>
                </a:solidFill>
              </a:rPr>
              <a:t>red</a:t>
            </a:r>
            <a:r>
              <a:rPr lang="en-US"/>
              <a:t> ink for documenting allergies only. </a:t>
            </a:r>
          </a:p>
          <a:p>
            <a:r>
              <a:rPr lang="en-US"/>
              <a:t>Write the date as Month/Day/Year. </a:t>
            </a:r>
          </a:p>
          <a:p>
            <a:r>
              <a:rPr lang="en-US"/>
              <a:t>Document using the 24-hour clock</a:t>
            </a:r>
          </a:p>
          <a:p>
            <a:r>
              <a:rPr lang="en-US"/>
              <a:t>Document clearly, concisely, and legibly with correct spelling. Print if needed.</a:t>
            </a:r>
          </a:p>
          <a:p>
            <a:r>
              <a:rPr lang="en-US"/>
              <a:t>Chart in an organized, chronological order.</a:t>
            </a:r>
          </a:p>
          <a:p>
            <a:r>
              <a:rPr lang="en-US"/>
              <a:t>Chart as soon a reasonably possibly and indicate the resident concern, nursing assessment, nursing interventions and resident response.</a:t>
            </a:r>
          </a:p>
        </p:txBody>
      </p:sp>
    </p:spTree>
    <p:extLst>
      <p:ext uri="{BB962C8B-B14F-4D97-AF65-F5344CB8AC3E}">
        <p14:creationId xmlns:p14="http://schemas.microsoft.com/office/powerpoint/2010/main" val="415344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EEC1-7899-5F6F-AAF3-D9CB65BCE41C}"/>
              </a:ext>
            </a:extLst>
          </p:cNvPr>
          <p:cNvSpPr>
            <a:spLocks noGrp="1"/>
          </p:cNvSpPr>
          <p:nvPr>
            <p:ph type="title"/>
          </p:nvPr>
        </p:nvSpPr>
        <p:spPr/>
        <p:txBody>
          <a:bodyPr/>
          <a:lstStyle/>
          <a:p>
            <a:r>
              <a:rPr lang="en-US"/>
              <a:t>General Guidelines for Documentation </a:t>
            </a:r>
          </a:p>
        </p:txBody>
      </p:sp>
      <p:sp>
        <p:nvSpPr>
          <p:cNvPr id="3" name="Content Placeholder 2">
            <a:extLst>
              <a:ext uri="{FF2B5EF4-FFF2-40B4-BE49-F238E27FC236}">
                <a16:creationId xmlns:a16="http://schemas.microsoft.com/office/drawing/2014/main" id="{B2A04BAA-73F0-5E30-FE59-F031D4452DE4}"/>
              </a:ext>
            </a:extLst>
          </p:cNvPr>
          <p:cNvSpPr>
            <a:spLocks noGrp="1"/>
          </p:cNvSpPr>
          <p:nvPr>
            <p:ph idx="1"/>
          </p:nvPr>
        </p:nvSpPr>
        <p:spPr/>
        <p:txBody>
          <a:bodyPr/>
          <a:lstStyle/>
          <a:p>
            <a:r>
              <a:rPr lang="en-US"/>
              <a:t>Do not use abbreviations</a:t>
            </a:r>
          </a:p>
          <a:p>
            <a:r>
              <a:rPr lang="en-US"/>
              <a:t>Be factual and concise</a:t>
            </a:r>
          </a:p>
          <a:p>
            <a:pPr lvl="1"/>
            <a:r>
              <a:rPr lang="en-US"/>
              <a:t>Describe the event</a:t>
            </a:r>
          </a:p>
          <a:p>
            <a:pPr lvl="1"/>
            <a:r>
              <a:rPr lang="en-US"/>
              <a:t>Chart facts only</a:t>
            </a:r>
          </a:p>
          <a:p>
            <a:pPr lvl="1"/>
            <a:r>
              <a:rPr lang="en-US"/>
              <a:t>Document using concise phrases. Complete sentences are not required. Begin each phrase with a capital letter</a:t>
            </a:r>
          </a:p>
          <a:p>
            <a:pPr lvl="1"/>
            <a:r>
              <a:rPr lang="en-US"/>
              <a:t>Use objective, un-biased, non-judgmental words</a:t>
            </a:r>
          </a:p>
          <a:p>
            <a:pPr lvl="1"/>
            <a:r>
              <a:rPr lang="en-US"/>
              <a:t>Do not use generalities (i.e. appears, seems or apparently)</a:t>
            </a:r>
          </a:p>
          <a:p>
            <a:pPr lvl="1"/>
            <a:r>
              <a:rPr lang="en-US"/>
              <a:t>Place quotation marks around subjective descriptions, as quoted by the resident.</a:t>
            </a:r>
          </a:p>
          <a:p>
            <a:pPr lvl="1"/>
            <a:endParaRPr lang="en-US"/>
          </a:p>
        </p:txBody>
      </p:sp>
      <p:sp>
        <p:nvSpPr>
          <p:cNvPr id="4" name="Rounded Rectangular Callout 4">
            <a:extLst>
              <a:ext uri="{FF2B5EF4-FFF2-40B4-BE49-F238E27FC236}">
                <a16:creationId xmlns:a16="http://schemas.microsoft.com/office/drawing/2014/main" id="{2CEC03F5-F568-A01F-C7A5-B7E78D303CF7}"/>
              </a:ext>
            </a:extLst>
          </p:cNvPr>
          <p:cNvSpPr/>
          <p:nvPr/>
        </p:nvSpPr>
        <p:spPr>
          <a:xfrm>
            <a:off x="4067944" y="1956775"/>
            <a:ext cx="3240360" cy="1080120"/>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NOTE: </a:t>
            </a:r>
            <a:r>
              <a:rPr lang="en-US">
                <a:solidFill>
                  <a:schemeClr val="tx1"/>
                </a:solidFill>
              </a:rPr>
              <a:t>Charting in advance is not permitted</a:t>
            </a:r>
          </a:p>
        </p:txBody>
      </p:sp>
    </p:spTree>
    <p:extLst>
      <p:ext uri="{BB962C8B-B14F-4D97-AF65-F5344CB8AC3E}">
        <p14:creationId xmlns:p14="http://schemas.microsoft.com/office/powerpoint/2010/main" val="146006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09B2-2D6D-A98C-A7D2-BF298A106ABB}"/>
              </a:ext>
            </a:extLst>
          </p:cNvPr>
          <p:cNvSpPr>
            <a:spLocks noGrp="1"/>
          </p:cNvSpPr>
          <p:nvPr>
            <p:ph type="title"/>
          </p:nvPr>
        </p:nvSpPr>
        <p:spPr/>
        <p:txBody>
          <a:bodyPr/>
          <a:lstStyle/>
          <a:p>
            <a:r>
              <a:rPr lang="en-US"/>
              <a:t>Example of DARP focus charting</a:t>
            </a:r>
          </a:p>
        </p:txBody>
      </p:sp>
      <p:graphicFrame>
        <p:nvGraphicFramePr>
          <p:cNvPr id="4" name="Content Placeholder 3">
            <a:extLst>
              <a:ext uri="{FF2B5EF4-FFF2-40B4-BE49-F238E27FC236}">
                <a16:creationId xmlns:a16="http://schemas.microsoft.com/office/drawing/2014/main" id="{ECE290E8-CFF0-B0A3-5302-082E94C53E24}"/>
              </a:ext>
            </a:extLst>
          </p:cNvPr>
          <p:cNvGraphicFramePr>
            <a:graphicFrameLocks noGrp="1"/>
          </p:cNvGraphicFramePr>
          <p:nvPr>
            <p:ph idx="1"/>
          </p:nvPr>
        </p:nvGraphicFramePr>
        <p:xfrm>
          <a:off x="812007" y="2060848"/>
          <a:ext cx="5943599" cy="2993210"/>
        </p:xfrm>
        <a:graphic>
          <a:graphicData uri="http://schemas.openxmlformats.org/drawingml/2006/table">
            <a:tbl>
              <a:tblPr firstRow="1" firstCol="1" bandRow="1"/>
              <a:tblGrid>
                <a:gridCol w="854531">
                  <a:extLst>
                    <a:ext uri="{9D8B030D-6E8A-4147-A177-3AD203B41FA5}">
                      <a16:colId xmlns:a16="http://schemas.microsoft.com/office/drawing/2014/main" val="3027164709"/>
                    </a:ext>
                  </a:extLst>
                </a:gridCol>
                <a:gridCol w="457444">
                  <a:extLst>
                    <a:ext uri="{9D8B030D-6E8A-4147-A177-3AD203B41FA5}">
                      <a16:colId xmlns:a16="http://schemas.microsoft.com/office/drawing/2014/main" val="34640474"/>
                    </a:ext>
                  </a:extLst>
                </a:gridCol>
                <a:gridCol w="879945">
                  <a:extLst>
                    <a:ext uri="{9D8B030D-6E8A-4147-A177-3AD203B41FA5}">
                      <a16:colId xmlns:a16="http://schemas.microsoft.com/office/drawing/2014/main" val="3177657989"/>
                    </a:ext>
                  </a:extLst>
                </a:gridCol>
                <a:gridCol w="3751679">
                  <a:extLst>
                    <a:ext uri="{9D8B030D-6E8A-4147-A177-3AD203B41FA5}">
                      <a16:colId xmlns:a16="http://schemas.microsoft.com/office/drawing/2014/main" val="3495770782"/>
                    </a:ext>
                  </a:extLst>
                </a:gridCol>
              </a:tblGrid>
              <a:tr h="272110">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Focus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7915375"/>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Dec 23/23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 complaining of pain to left leg with a rating of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9120677"/>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6/10 and requesting something for pain. A) Resident’s left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252227"/>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leg assessed for Range of Motion and skin condition, both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5066892"/>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unremarkable and resident’s stated ‘Oh it is just my arthritis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1853964"/>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acting up again.’ Tylenol 650mg po given as per PRN order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7950122"/>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 Resident satisfied with same P) will ressess in one hour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3634821"/>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during 4P rounding.---------------------------------- HGoode LPN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27704"/>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Dec 23/23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PRN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 is resting comfortablely in bed and is now rating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54786"/>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Response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pain as 3/10. Notified the RN that Tylenol was given and was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037204"/>
                  </a:ext>
                </a:extLst>
              </a:tr>
              <a:tr h="27211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effective-----------------------------------------------</a:t>
                      </a:r>
                      <a:r>
                        <a:rPr lang="en-US" sz="1100" kern="100" err="1">
                          <a:effectLst/>
                          <a:latin typeface="Aptos" panose="020B0004020202020204" pitchFamily="34" charset="0"/>
                          <a:ea typeface="Aptos" panose="020B0004020202020204" pitchFamily="34" charset="0"/>
                          <a:cs typeface="Times New Roman" panose="02020603050405020304" pitchFamily="18" charset="0"/>
                        </a:rPr>
                        <a:t>HGoode</a:t>
                      </a:r>
                      <a:r>
                        <a:rPr lang="en-US" sz="1100" kern="100">
                          <a:effectLst/>
                          <a:latin typeface="Aptos" panose="020B0004020202020204" pitchFamily="34" charset="0"/>
                          <a:ea typeface="Aptos" panose="020B0004020202020204" pitchFamily="34" charset="0"/>
                          <a:cs typeface="Times New Roman" panose="02020603050405020304" pitchFamily="18" charset="0"/>
                        </a:rPr>
                        <a:t> LPN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357784"/>
                  </a:ext>
                </a:extLst>
              </a:tr>
            </a:tbl>
          </a:graphicData>
        </a:graphic>
      </p:graphicFrame>
    </p:spTree>
    <p:extLst>
      <p:ext uri="{BB962C8B-B14F-4D97-AF65-F5344CB8AC3E}">
        <p14:creationId xmlns:p14="http://schemas.microsoft.com/office/powerpoint/2010/main" val="278949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B2FC-6EB9-FF0D-7F47-BD373A60CCC9}"/>
              </a:ext>
            </a:extLst>
          </p:cNvPr>
          <p:cNvSpPr>
            <a:spLocks noGrp="1"/>
          </p:cNvSpPr>
          <p:nvPr>
            <p:ph type="title"/>
          </p:nvPr>
        </p:nvSpPr>
        <p:spPr/>
        <p:txBody>
          <a:bodyPr/>
          <a:lstStyle/>
          <a:p>
            <a:r>
              <a:rPr lang="en-US"/>
              <a:t>General Guidelines for Documentation </a:t>
            </a:r>
          </a:p>
        </p:txBody>
      </p:sp>
      <p:sp>
        <p:nvSpPr>
          <p:cNvPr id="3" name="Content Placeholder 2">
            <a:extLst>
              <a:ext uri="{FF2B5EF4-FFF2-40B4-BE49-F238E27FC236}">
                <a16:creationId xmlns:a16="http://schemas.microsoft.com/office/drawing/2014/main" id="{2F2C815A-37C6-6075-FAED-5FD1C6B445CD}"/>
              </a:ext>
            </a:extLst>
          </p:cNvPr>
          <p:cNvSpPr>
            <a:spLocks noGrp="1"/>
          </p:cNvSpPr>
          <p:nvPr>
            <p:ph idx="1"/>
          </p:nvPr>
        </p:nvSpPr>
        <p:spPr>
          <a:xfrm>
            <a:off x="609598" y="2160590"/>
            <a:ext cx="6770713" cy="3880773"/>
          </a:xfrm>
        </p:spPr>
        <p:txBody>
          <a:bodyPr/>
          <a:lstStyle/>
          <a:p>
            <a:r>
              <a:rPr lang="en-US"/>
              <a:t>Use Focus Charting Method (Data, Action, Response, &amp; Plan)</a:t>
            </a:r>
          </a:p>
          <a:p>
            <a:r>
              <a:rPr lang="en-US"/>
              <a:t>Sign all documentation with first initial, full last name and status or professional designation. </a:t>
            </a:r>
            <a:r>
              <a:rPr lang="en-US">
                <a:solidFill>
                  <a:srgbClr val="FF0000"/>
                </a:solidFill>
              </a:rPr>
              <a:t>Ensure your name and designation is legible.</a:t>
            </a:r>
            <a:endParaRPr lang="en-US"/>
          </a:p>
          <a:p>
            <a:r>
              <a:rPr lang="en-US"/>
              <a:t>Make alterations/corrections appropriately</a:t>
            </a:r>
          </a:p>
          <a:p>
            <a:pPr lvl="1"/>
            <a:r>
              <a:rPr lang="en-US"/>
              <a:t>Do not erase, apply correction fluid or correction ribbon to cover an error</a:t>
            </a:r>
          </a:p>
          <a:p>
            <a:pPr lvl="1"/>
            <a:r>
              <a:rPr lang="en-US"/>
              <a:t>Draw a single line through the error, above it write ME and initial – ME (mistaken entry) is the only acceptable abbreviation</a:t>
            </a:r>
          </a:p>
          <a:p>
            <a:pPr lvl="1"/>
            <a:r>
              <a:rPr lang="en-US"/>
              <a:t>Write the date/time/correct entry and initial</a:t>
            </a:r>
          </a:p>
          <a:p>
            <a:pPr lvl="1"/>
            <a:endParaRPr lang="en-US"/>
          </a:p>
        </p:txBody>
      </p:sp>
    </p:spTree>
    <p:extLst>
      <p:ext uri="{BB962C8B-B14F-4D97-AF65-F5344CB8AC3E}">
        <p14:creationId xmlns:p14="http://schemas.microsoft.com/office/powerpoint/2010/main" val="43738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138-52EC-9CDC-8E3E-905915170FC3}"/>
              </a:ext>
            </a:extLst>
          </p:cNvPr>
          <p:cNvSpPr>
            <a:spLocks noGrp="1"/>
          </p:cNvSpPr>
          <p:nvPr>
            <p:ph type="title"/>
          </p:nvPr>
        </p:nvSpPr>
        <p:spPr/>
        <p:txBody>
          <a:bodyPr/>
          <a:lstStyle/>
          <a:p>
            <a:r>
              <a:rPr lang="en-US"/>
              <a:t>What is Documentation?</a:t>
            </a:r>
          </a:p>
        </p:txBody>
      </p:sp>
      <p:sp>
        <p:nvSpPr>
          <p:cNvPr id="3" name="Content Placeholder 2">
            <a:extLst>
              <a:ext uri="{FF2B5EF4-FFF2-40B4-BE49-F238E27FC236}">
                <a16:creationId xmlns:a16="http://schemas.microsoft.com/office/drawing/2014/main" id="{17914B91-A476-2102-AD5C-436943601A0B}"/>
              </a:ext>
            </a:extLst>
          </p:cNvPr>
          <p:cNvSpPr>
            <a:spLocks noGrp="1"/>
          </p:cNvSpPr>
          <p:nvPr>
            <p:ph idx="1"/>
          </p:nvPr>
        </p:nvSpPr>
        <p:spPr/>
        <p:txBody>
          <a:bodyPr vert="horz" lIns="91440" tIns="45720" rIns="91440" bIns="45720" rtlCol="0" anchor="t">
            <a:normAutofit/>
          </a:bodyPr>
          <a:lstStyle/>
          <a:p>
            <a:r>
              <a:rPr lang="en-US"/>
              <a:t>Documentation means to give written information that is proof or support of something that has been done or observed. </a:t>
            </a:r>
          </a:p>
          <a:p>
            <a:pPr lvl="1">
              <a:buFont typeface="Courier New" charset="2"/>
              <a:buChar char="o"/>
            </a:pPr>
            <a:r>
              <a:rPr lang="en-US"/>
              <a:t>A medical record is the record of all care that is provided. If it is not recorded, it did not happen. </a:t>
            </a:r>
          </a:p>
          <a:p>
            <a:pPr lvl="1">
              <a:buFont typeface="Courier New" charset="2"/>
              <a:buChar char="o"/>
            </a:pPr>
            <a:r>
              <a:rPr lang="en-US"/>
              <a:t>If it is recorded incorrectly, it happened incorrectly. </a:t>
            </a:r>
          </a:p>
          <a:p>
            <a:r>
              <a:rPr lang="en-US"/>
              <a:t>Documentation provides a clear picture of the status of the resident, the actions of the nursing staff, and the patient outcomes. </a:t>
            </a:r>
          </a:p>
          <a:p>
            <a:r>
              <a:rPr lang="en-US"/>
              <a:t>Ensure you are documenting on the correct resident, using Health PEI Client Identification process. </a:t>
            </a:r>
          </a:p>
        </p:txBody>
      </p:sp>
    </p:spTree>
    <p:extLst>
      <p:ext uri="{BB962C8B-B14F-4D97-AF65-F5344CB8AC3E}">
        <p14:creationId xmlns:p14="http://schemas.microsoft.com/office/powerpoint/2010/main" val="355409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DE43-1732-B487-399C-E7A3C67FBDB3}"/>
              </a:ext>
            </a:extLst>
          </p:cNvPr>
          <p:cNvSpPr>
            <a:spLocks noGrp="1"/>
          </p:cNvSpPr>
          <p:nvPr>
            <p:ph type="title"/>
          </p:nvPr>
        </p:nvSpPr>
        <p:spPr/>
        <p:txBody>
          <a:bodyPr/>
          <a:lstStyle/>
          <a:p>
            <a:r>
              <a:rPr lang="en-US"/>
              <a:t>General Guidelines for Documentation </a:t>
            </a:r>
          </a:p>
        </p:txBody>
      </p:sp>
      <p:sp>
        <p:nvSpPr>
          <p:cNvPr id="3" name="Content Placeholder 2">
            <a:extLst>
              <a:ext uri="{FF2B5EF4-FFF2-40B4-BE49-F238E27FC236}">
                <a16:creationId xmlns:a16="http://schemas.microsoft.com/office/drawing/2014/main" id="{4DFDB54A-D4A9-7919-CC11-CD5DE1068A11}"/>
              </a:ext>
            </a:extLst>
          </p:cNvPr>
          <p:cNvSpPr>
            <a:spLocks noGrp="1"/>
          </p:cNvSpPr>
          <p:nvPr>
            <p:ph idx="1"/>
          </p:nvPr>
        </p:nvSpPr>
        <p:spPr/>
        <p:txBody>
          <a:bodyPr>
            <a:normAutofit fontScale="92500" lnSpcReduction="10000"/>
          </a:bodyPr>
          <a:lstStyle/>
          <a:p>
            <a:r>
              <a:rPr lang="en-US" dirty="0"/>
              <a:t>Ensure each line in the resident’s record is filled</a:t>
            </a:r>
          </a:p>
          <a:p>
            <a:r>
              <a:rPr lang="en-US" dirty="0"/>
              <a:t>Empty lines left at the bottom of the page should be crossed out with a straight line and there should not be a space left between the end of a chart entry</a:t>
            </a:r>
          </a:p>
          <a:p>
            <a:r>
              <a:rPr lang="en-US" dirty="0"/>
              <a:t>Sign the last line of each page</a:t>
            </a:r>
          </a:p>
          <a:p>
            <a:r>
              <a:rPr lang="en-US" dirty="0"/>
              <a:t>If an entry flows to the next page, sign the bottom of the page and continue to the next page. Write date/time/focus and ‘continued’ on the top of the next page in the integrated record.  Continue Documentation. </a:t>
            </a:r>
          </a:p>
          <a:p>
            <a:r>
              <a:rPr lang="en-US" dirty="0"/>
              <a:t>Chart late entries up to 48 hours past the actual event to be charted. Indicate late entries by charting the date/time of entry and include “Late Entry” for date/time of original care observations, then document focus, facts, and sign. </a:t>
            </a:r>
          </a:p>
          <a:p>
            <a:endParaRPr lang="en-US" dirty="0"/>
          </a:p>
          <a:p>
            <a:endParaRPr lang="en-US" dirty="0"/>
          </a:p>
          <a:p>
            <a:endParaRPr lang="en-US" dirty="0"/>
          </a:p>
        </p:txBody>
      </p:sp>
    </p:spTree>
    <p:extLst>
      <p:ext uri="{BB962C8B-B14F-4D97-AF65-F5344CB8AC3E}">
        <p14:creationId xmlns:p14="http://schemas.microsoft.com/office/powerpoint/2010/main" val="4059447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12DB-10EA-EFD8-CABE-94F90D75933D}"/>
              </a:ext>
            </a:extLst>
          </p:cNvPr>
          <p:cNvSpPr>
            <a:spLocks noGrp="1"/>
          </p:cNvSpPr>
          <p:nvPr>
            <p:ph type="title"/>
          </p:nvPr>
        </p:nvSpPr>
        <p:spPr/>
        <p:txBody>
          <a:bodyPr/>
          <a:lstStyle/>
          <a:p>
            <a:r>
              <a:rPr lang="en-US"/>
              <a:t>Example of DARP focus charting</a:t>
            </a:r>
          </a:p>
        </p:txBody>
      </p:sp>
      <p:graphicFrame>
        <p:nvGraphicFramePr>
          <p:cNvPr id="4" name="Content Placeholder 3">
            <a:extLst>
              <a:ext uri="{FF2B5EF4-FFF2-40B4-BE49-F238E27FC236}">
                <a16:creationId xmlns:a16="http://schemas.microsoft.com/office/drawing/2014/main" id="{D455FC81-1896-B5B5-7DAC-B107F5FF6DAE}"/>
              </a:ext>
            </a:extLst>
          </p:cNvPr>
          <p:cNvGraphicFramePr>
            <a:graphicFrameLocks noGrp="1"/>
          </p:cNvGraphicFramePr>
          <p:nvPr>
            <p:ph idx="1"/>
            <p:extLst>
              <p:ext uri="{D42A27DB-BD31-4B8C-83A1-F6EECF244321}">
                <p14:modId xmlns:p14="http://schemas.microsoft.com/office/powerpoint/2010/main" val="4167631239"/>
              </p:ext>
            </p:extLst>
          </p:nvPr>
        </p:nvGraphicFramePr>
        <p:xfrm>
          <a:off x="812007" y="1772816"/>
          <a:ext cx="6347713" cy="4248480"/>
        </p:xfrm>
        <a:graphic>
          <a:graphicData uri="http://schemas.openxmlformats.org/drawingml/2006/table">
            <a:tbl>
              <a:tblPr firstRow="1" firstCol="1" bandRow="1"/>
              <a:tblGrid>
                <a:gridCol w="912632">
                  <a:extLst>
                    <a:ext uri="{9D8B030D-6E8A-4147-A177-3AD203B41FA5}">
                      <a16:colId xmlns:a16="http://schemas.microsoft.com/office/drawing/2014/main" val="3045519217"/>
                    </a:ext>
                  </a:extLst>
                </a:gridCol>
                <a:gridCol w="488546">
                  <a:extLst>
                    <a:ext uri="{9D8B030D-6E8A-4147-A177-3AD203B41FA5}">
                      <a16:colId xmlns:a16="http://schemas.microsoft.com/office/drawing/2014/main" val="1479972532"/>
                    </a:ext>
                  </a:extLst>
                </a:gridCol>
                <a:gridCol w="939774">
                  <a:extLst>
                    <a:ext uri="{9D8B030D-6E8A-4147-A177-3AD203B41FA5}">
                      <a16:colId xmlns:a16="http://schemas.microsoft.com/office/drawing/2014/main" val="3233641663"/>
                    </a:ext>
                  </a:extLst>
                </a:gridCol>
                <a:gridCol w="4006761">
                  <a:extLst>
                    <a:ext uri="{9D8B030D-6E8A-4147-A177-3AD203B41FA5}">
                      <a16:colId xmlns:a16="http://schemas.microsoft.com/office/drawing/2014/main" val="2203906403"/>
                    </a:ext>
                  </a:extLst>
                </a:gridCol>
              </a:tblGrid>
              <a:tr h="265530">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Focus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8104283"/>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cough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 coughing this am and bringing up green sputum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180482"/>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A)LPN HGoode notified.---------------------AMacDonald RCW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094773"/>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respiratory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 complaining of cough and feeling chilled A) NP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382309"/>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notified of cough, sputum, fever, and chest assessment.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743474"/>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Resident placed on isolation precautions R) Orders received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858068"/>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to obtain a Fluvid swab. -------------------------------BBrown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008437"/>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0905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respiratory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b="1" kern="100">
                          <a:effectLst/>
                          <a:latin typeface="Aptos" panose="020B0004020202020204" pitchFamily="34" charset="0"/>
                          <a:ea typeface="Aptos" panose="020B0004020202020204" pitchFamily="34" charset="0"/>
                          <a:cs typeface="Times New Roman" panose="02020603050405020304" pitchFamily="18" charset="0"/>
                        </a:rPr>
                        <a:t>Late entry for 0830</a:t>
                      </a:r>
                      <a:r>
                        <a:rPr lang="en-US" sz="1100" kern="100">
                          <a:effectLst/>
                          <a:latin typeface="Aptos" panose="020B0004020202020204" pitchFamily="34" charset="0"/>
                          <a:ea typeface="Aptos" panose="020B0004020202020204" pitchFamily="34" charset="0"/>
                          <a:cs typeface="Times New Roman" panose="02020603050405020304" pitchFamily="18" charset="0"/>
                        </a:rPr>
                        <a:t> D) Writer notified at 0815 regarding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1937728"/>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resident’s cough and sputum. A) Vitals taken Temp 38 Resp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500484"/>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24 Pulse 68 BP 142/84 O2 sat 94% and chest auscultated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7972451"/>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for decreased air entry throughout with an expiratory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7136764"/>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wheeze in the mid to lower lobe bilat and fine crackles at the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344182"/>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bases bilat. R) RN BBrown notified----------------HGoode LPN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4502917"/>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Fluid swab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 due for Fluvid swab A) Writer collected Fluvid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372269"/>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swab at 0920 as per policy R) Taxi arrived at 0945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851300"/>
                  </a:ext>
                </a:extLst>
              </a:tr>
              <a:tr h="265530">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transport the specimen to the lab P) Will check--</a:t>
                      </a:r>
                      <a:r>
                        <a:rPr lang="en-US" sz="1100" kern="100" err="1">
                          <a:effectLst/>
                          <a:latin typeface="Aptos" panose="020B0004020202020204" pitchFamily="34" charset="0"/>
                          <a:ea typeface="Aptos" panose="020B0004020202020204" pitchFamily="34" charset="0"/>
                          <a:cs typeface="Times New Roman" panose="02020603050405020304" pitchFamily="18" charset="0"/>
                        </a:rPr>
                        <a:t>BBrown</a:t>
                      </a:r>
                      <a:r>
                        <a:rPr lang="en-US" sz="1100" kern="100">
                          <a:effectLst/>
                          <a:latin typeface="Aptos" panose="020B0004020202020204" pitchFamily="34" charset="0"/>
                          <a:ea typeface="Aptos" panose="020B0004020202020204" pitchFamily="34" charset="0"/>
                          <a:cs typeface="Times New Roman" panose="02020603050405020304" pitchFamily="18" charset="0"/>
                        </a:rPr>
                        <a:t>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4327500"/>
                  </a:ext>
                </a:extLst>
              </a:tr>
            </a:tbl>
          </a:graphicData>
        </a:graphic>
      </p:graphicFrame>
    </p:spTree>
    <p:extLst>
      <p:ext uri="{BB962C8B-B14F-4D97-AF65-F5344CB8AC3E}">
        <p14:creationId xmlns:p14="http://schemas.microsoft.com/office/powerpoint/2010/main" val="348729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5890-75A6-6FED-B094-6A9F071E8004}"/>
              </a:ext>
            </a:extLst>
          </p:cNvPr>
          <p:cNvSpPr>
            <a:spLocks noGrp="1"/>
          </p:cNvSpPr>
          <p:nvPr>
            <p:ph type="title"/>
          </p:nvPr>
        </p:nvSpPr>
        <p:spPr/>
        <p:txBody>
          <a:bodyPr/>
          <a:lstStyle/>
          <a:p>
            <a:r>
              <a:rPr lang="en-US"/>
              <a:t>Example of Continued and late DARP –focus charting</a:t>
            </a:r>
          </a:p>
        </p:txBody>
      </p:sp>
      <p:graphicFrame>
        <p:nvGraphicFramePr>
          <p:cNvPr id="7" name="Content Placeholder 6">
            <a:extLst>
              <a:ext uri="{FF2B5EF4-FFF2-40B4-BE49-F238E27FC236}">
                <a16:creationId xmlns:a16="http://schemas.microsoft.com/office/drawing/2014/main" id="{DDE99DF4-EB7B-E018-9205-BCC362FAFEBC}"/>
              </a:ext>
            </a:extLst>
          </p:cNvPr>
          <p:cNvGraphicFramePr>
            <a:graphicFrameLocks noGrp="1"/>
          </p:cNvGraphicFramePr>
          <p:nvPr>
            <p:ph idx="1"/>
            <p:extLst>
              <p:ext uri="{D42A27DB-BD31-4B8C-83A1-F6EECF244321}">
                <p14:modId xmlns:p14="http://schemas.microsoft.com/office/powerpoint/2010/main" val="2965201048"/>
              </p:ext>
            </p:extLst>
          </p:nvPr>
        </p:nvGraphicFramePr>
        <p:xfrm>
          <a:off x="812007" y="2132856"/>
          <a:ext cx="6496296" cy="4320486"/>
        </p:xfrm>
        <a:graphic>
          <a:graphicData uri="http://schemas.openxmlformats.org/drawingml/2006/table">
            <a:tbl>
              <a:tblPr firstRow="1" firstCol="1" bandRow="1"/>
              <a:tblGrid>
                <a:gridCol w="933994">
                  <a:extLst>
                    <a:ext uri="{9D8B030D-6E8A-4147-A177-3AD203B41FA5}">
                      <a16:colId xmlns:a16="http://schemas.microsoft.com/office/drawing/2014/main" val="1577219683"/>
                    </a:ext>
                  </a:extLst>
                </a:gridCol>
                <a:gridCol w="499982">
                  <a:extLst>
                    <a:ext uri="{9D8B030D-6E8A-4147-A177-3AD203B41FA5}">
                      <a16:colId xmlns:a16="http://schemas.microsoft.com/office/drawing/2014/main" val="1712248562"/>
                    </a:ext>
                  </a:extLst>
                </a:gridCol>
                <a:gridCol w="961771">
                  <a:extLst>
                    <a:ext uri="{9D8B030D-6E8A-4147-A177-3AD203B41FA5}">
                      <a16:colId xmlns:a16="http://schemas.microsoft.com/office/drawing/2014/main" val="3156798202"/>
                    </a:ext>
                  </a:extLst>
                </a:gridCol>
                <a:gridCol w="4100549">
                  <a:extLst>
                    <a:ext uri="{9D8B030D-6E8A-4147-A177-3AD203B41FA5}">
                      <a16:colId xmlns:a16="http://schemas.microsoft.com/office/drawing/2014/main" val="2301654045"/>
                    </a:ext>
                  </a:extLst>
                </a:gridCol>
              </a:tblGrid>
              <a:tr h="227394">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Focus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85454"/>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Fluid swab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b="1" kern="100">
                          <a:effectLst/>
                          <a:latin typeface="Aptos" panose="020B0004020202020204" pitchFamily="34" charset="0"/>
                          <a:ea typeface="Aptos" panose="020B0004020202020204" pitchFamily="34" charset="0"/>
                          <a:cs typeface="Times New Roman" panose="02020603050405020304" pitchFamily="18" charset="0"/>
                        </a:rPr>
                        <a:t>Continued </a:t>
                      </a:r>
                      <a:r>
                        <a:rPr lang="en-US" sz="1100" kern="100">
                          <a:effectLst/>
                          <a:latin typeface="Aptos" panose="020B0004020202020204" pitchFamily="34" charset="0"/>
                          <a:ea typeface="Aptos" panose="020B0004020202020204" pitchFamily="34" charset="0"/>
                          <a:cs typeface="Times New Roman" panose="02020603050405020304" pitchFamily="18" charset="0"/>
                        </a:rPr>
                        <a:t>- swab results on Cerner in 1 hour ---</a:t>
                      </a:r>
                      <a:r>
                        <a:rPr lang="en-US" sz="1100" kern="100" err="1">
                          <a:effectLst/>
                          <a:latin typeface="Aptos" panose="020B0004020202020204" pitchFamily="34" charset="0"/>
                          <a:ea typeface="Aptos" panose="020B0004020202020204" pitchFamily="34" charset="0"/>
                          <a:cs typeface="Times New Roman" panose="02020603050405020304" pitchFamily="18" charset="0"/>
                        </a:rPr>
                        <a:t>BBrown</a:t>
                      </a:r>
                      <a:r>
                        <a:rPr lang="en-US" sz="1100" kern="100">
                          <a:effectLst/>
                          <a:latin typeface="Aptos" panose="020B0004020202020204" pitchFamily="34" charset="0"/>
                          <a:ea typeface="Aptos" panose="020B0004020202020204" pitchFamily="34" charset="0"/>
                          <a:cs typeface="Times New Roman" panose="02020603050405020304" pitchFamily="18" charset="0"/>
                        </a:rPr>
                        <a:t>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0617493"/>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Swab result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Swab results reveal resident is positive for Covid. A) NP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455080"/>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updated of swab results. R) Orders received QID vitals and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2828959"/>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Oxygen via nasal prongs to keep O2 sat greater than 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1789088"/>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-------------------------------------------------------------BBrown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9289334"/>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Family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Writer contacted resident’s family to provide an update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279626"/>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notification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regarding symptoms, positive swab results, and the plan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6939503"/>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for care. Family appreciative of phone call and will be in 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153908"/>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visit later today.-----------------------------------------BBrown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534008"/>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March 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Family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b="1" kern="100">
                          <a:effectLst/>
                          <a:latin typeface="Aptos" panose="020B0004020202020204" pitchFamily="34" charset="0"/>
                          <a:ea typeface="Aptos" panose="020B0004020202020204" pitchFamily="34" charset="0"/>
                          <a:cs typeface="Times New Roman" panose="02020603050405020304" pitchFamily="18" charset="0"/>
                        </a:rPr>
                        <a:t>Late note for March 5/24 at 1700</a:t>
                      </a:r>
                      <a:r>
                        <a:rPr lang="en-US" sz="1100" kern="100">
                          <a:effectLst/>
                          <a:latin typeface="Aptos" panose="020B0004020202020204" pitchFamily="34" charset="0"/>
                          <a:ea typeface="Aptos" panose="020B0004020202020204" pitchFamily="34" charset="0"/>
                          <a:cs typeface="Times New Roman" panose="02020603050405020304" pitchFamily="18" charset="0"/>
                        </a:rPr>
                        <a:t> D) Resident’s family in 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5157762"/>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Isolation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visit and questioning writer about isolation precautions and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700028"/>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length of time to remain in isolation. A) Explained to family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4716762"/>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that resident is to remain in isolation until symptom 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990756"/>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and ok’d by infection control to remove precautions.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098790"/>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Explained that isolation precautions means that all staff 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749708"/>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Visitors are to gown, glove, mask, and use goggles when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241081"/>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entering the room. R) Family satisfied with explanation 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804351"/>
                  </a:ext>
                </a:extLst>
              </a:tr>
              <a:tr h="227394">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grateful for the care their loved one is receiving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BBrown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5640411"/>
                  </a:ext>
                </a:extLst>
              </a:tr>
            </a:tbl>
          </a:graphicData>
        </a:graphic>
      </p:graphicFrame>
    </p:spTree>
    <p:extLst>
      <p:ext uri="{BB962C8B-B14F-4D97-AF65-F5344CB8AC3E}">
        <p14:creationId xmlns:p14="http://schemas.microsoft.com/office/powerpoint/2010/main" val="83429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59087-53D1-43C2-ABB4-EB4582DEAB24}"/>
              </a:ext>
            </a:extLst>
          </p:cNvPr>
          <p:cNvSpPr>
            <a:spLocks noGrp="1"/>
          </p:cNvSpPr>
          <p:nvPr>
            <p:ph type="title"/>
          </p:nvPr>
        </p:nvSpPr>
        <p:spPr/>
        <p:txBody>
          <a:bodyPr/>
          <a:lstStyle/>
          <a:p>
            <a:r>
              <a:rPr lang="en-US"/>
              <a:t>Care Plan</a:t>
            </a:r>
          </a:p>
        </p:txBody>
      </p:sp>
      <p:sp>
        <p:nvSpPr>
          <p:cNvPr id="3" name="Content Placeholder 2">
            <a:extLst>
              <a:ext uri="{FF2B5EF4-FFF2-40B4-BE49-F238E27FC236}">
                <a16:creationId xmlns:a16="http://schemas.microsoft.com/office/drawing/2014/main" id="{0CD4B243-CEC6-477E-A318-26B753577E11}"/>
              </a:ext>
            </a:extLst>
          </p:cNvPr>
          <p:cNvSpPr>
            <a:spLocks noGrp="1"/>
          </p:cNvSpPr>
          <p:nvPr>
            <p:ph idx="1"/>
          </p:nvPr>
        </p:nvSpPr>
        <p:spPr/>
        <p:txBody>
          <a:bodyPr>
            <a:normAutofit/>
          </a:bodyPr>
          <a:lstStyle/>
          <a:p>
            <a:endParaRPr lang="en-US" sz="3200" dirty="0"/>
          </a:p>
          <a:p>
            <a:r>
              <a:rPr lang="en-US" sz="3200" dirty="0"/>
              <a:t>Review a Resident’s Care Plan</a:t>
            </a:r>
          </a:p>
          <a:p>
            <a:r>
              <a:rPr lang="en-US" sz="3200" dirty="0"/>
              <a:t>The care plan should be reflective of the actual care needed. </a:t>
            </a:r>
          </a:p>
          <a:p>
            <a:endParaRPr lang="en-US" sz="3200" dirty="0"/>
          </a:p>
        </p:txBody>
      </p:sp>
    </p:spTree>
    <p:extLst>
      <p:ext uri="{BB962C8B-B14F-4D97-AF65-F5344CB8AC3E}">
        <p14:creationId xmlns:p14="http://schemas.microsoft.com/office/powerpoint/2010/main" val="334755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5A1B-6035-DEDC-E99E-BF4CB340DC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9BC83C-B26D-451A-47C9-9688CD90C3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B59930F-E6FD-C3C7-E63D-1F2B2E58D0F0}"/>
              </a:ext>
            </a:extLst>
          </p:cNvPr>
          <p:cNvPicPr>
            <a:picLocks noChangeAspect="1"/>
          </p:cNvPicPr>
          <p:nvPr/>
        </p:nvPicPr>
        <p:blipFill>
          <a:blip r:embed="rId2"/>
          <a:stretch>
            <a:fillRect/>
          </a:stretch>
        </p:blipFill>
        <p:spPr>
          <a:xfrm>
            <a:off x="475488" y="188640"/>
            <a:ext cx="8193024" cy="6408712"/>
          </a:xfrm>
          <a:prstGeom prst="rect">
            <a:avLst/>
          </a:prstGeom>
        </p:spPr>
      </p:pic>
    </p:spTree>
    <p:extLst>
      <p:ext uri="{BB962C8B-B14F-4D97-AF65-F5344CB8AC3E}">
        <p14:creationId xmlns:p14="http://schemas.microsoft.com/office/powerpoint/2010/main" val="46260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F9B0-926A-BE85-5C41-3114FC2F4F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AE9B613-1910-C4DD-ED95-BDBCB11B7CAD}"/>
              </a:ext>
            </a:extLst>
          </p:cNvPr>
          <p:cNvPicPr>
            <a:picLocks noGrp="1" noChangeAspect="1"/>
          </p:cNvPicPr>
          <p:nvPr>
            <p:ph idx="1"/>
          </p:nvPr>
        </p:nvPicPr>
        <p:blipFill>
          <a:blip r:embed="rId3"/>
          <a:stretch>
            <a:fillRect/>
          </a:stretch>
        </p:blipFill>
        <p:spPr>
          <a:xfrm>
            <a:off x="179512" y="609600"/>
            <a:ext cx="8354889" cy="5987752"/>
          </a:xfrm>
        </p:spPr>
      </p:pic>
    </p:spTree>
    <p:extLst>
      <p:ext uri="{BB962C8B-B14F-4D97-AF65-F5344CB8AC3E}">
        <p14:creationId xmlns:p14="http://schemas.microsoft.com/office/powerpoint/2010/main" val="3250228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DCDE-9B42-2E47-571C-F1737A962F41}"/>
              </a:ext>
            </a:extLst>
          </p:cNvPr>
          <p:cNvSpPr>
            <a:spLocks noGrp="1"/>
          </p:cNvSpPr>
          <p:nvPr>
            <p:ph type="title"/>
          </p:nvPr>
        </p:nvSpPr>
        <p:spPr/>
        <p:txBody>
          <a:bodyPr/>
          <a:lstStyle/>
          <a:p>
            <a:r>
              <a:rPr lang="en-US"/>
              <a:t>Example of DARP focus charting</a:t>
            </a:r>
          </a:p>
        </p:txBody>
      </p:sp>
      <p:graphicFrame>
        <p:nvGraphicFramePr>
          <p:cNvPr id="4" name="Content Placeholder 3">
            <a:extLst>
              <a:ext uri="{FF2B5EF4-FFF2-40B4-BE49-F238E27FC236}">
                <a16:creationId xmlns:a16="http://schemas.microsoft.com/office/drawing/2014/main" id="{E4BA221E-9C05-E8D3-9B9D-1D75233AC68A}"/>
              </a:ext>
            </a:extLst>
          </p:cNvPr>
          <p:cNvGraphicFramePr>
            <a:graphicFrameLocks noGrp="1"/>
          </p:cNvGraphicFramePr>
          <p:nvPr>
            <p:ph idx="1"/>
            <p:extLst>
              <p:ext uri="{D42A27DB-BD31-4B8C-83A1-F6EECF244321}">
                <p14:modId xmlns:p14="http://schemas.microsoft.com/office/powerpoint/2010/main" val="96376317"/>
              </p:ext>
            </p:extLst>
          </p:nvPr>
        </p:nvGraphicFramePr>
        <p:xfrm>
          <a:off x="815181" y="1930400"/>
          <a:ext cx="5937250" cy="3556736"/>
        </p:xfrm>
        <a:graphic>
          <a:graphicData uri="http://schemas.openxmlformats.org/drawingml/2006/table">
            <a:tbl>
              <a:tblPr firstRow="1" firstCol="1" bandRow="1"/>
              <a:tblGrid>
                <a:gridCol w="840740">
                  <a:extLst>
                    <a:ext uri="{9D8B030D-6E8A-4147-A177-3AD203B41FA5}">
                      <a16:colId xmlns:a16="http://schemas.microsoft.com/office/drawing/2014/main" val="2645434102"/>
                    </a:ext>
                  </a:extLst>
                </a:gridCol>
                <a:gridCol w="436245">
                  <a:extLst>
                    <a:ext uri="{9D8B030D-6E8A-4147-A177-3AD203B41FA5}">
                      <a16:colId xmlns:a16="http://schemas.microsoft.com/office/drawing/2014/main" val="1303722893"/>
                    </a:ext>
                  </a:extLst>
                </a:gridCol>
                <a:gridCol w="816610">
                  <a:extLst>
                    <a:ext uri="{9D8B030D-6E8A-4147-A177-3AD203B41FA5}">
                      <a16:colId xmlns:a16="http://schemas.microsoft.com/office/drawing/2014/main" val="3475267482"/>
                    </a:ext>
                  </a:extLst>
                </a:gridCol>
                <a:gridCol w="3843655">
                  <a:extLst>
                    <a:ext uri="{9D8B030D-6E8A-4147-A177-3AD203B41FA5}">
                      <a16:colId xmlns:a16="http://schemas.microsoft.com/office/drawing/2014/main" val="687297880"/>
                    </a:ext>
                  </a:extLst>
                </a:gridCol>
              </a:tblGrid>
              <a:tr h="222296">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Focus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Facts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159282"/>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Nov 26/24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Emotional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 stating “I think people are looking at me through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7702140"/>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distress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my window” A) Some reassurance provided to the resident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996941"/>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and reported to the RN BBrown. -------------------JRowe RCW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4098071"/>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Nov 26/24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0905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Emotional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Writer in to assess resident. Resident still stating 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9604050"/>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distress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people are looking at her through the window. A) Writer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262671"/>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checked around the window and looked outside the window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851548"/>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and it was noted that no one was present. Reassurance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14266"/>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provided to resident that there was no one outside the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048246"/>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window and writer closed the blind and the curtains.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3899923"/>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R) Resident more at ease at this time. P) Will up date the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026007"/>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plan ---------------------------------------------------- BBrown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502020"/>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Nov 26/24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0930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Care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D) Resident’s care plan updated to include information about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077928"/>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update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closing the blinds and curtains in the resident’s room when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9622214"/>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the resident thinks people are outside her window BBrown 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8795203"/>
                  </a:ext>
                </a:extLst>
              </a:tr>
              <a:tr h="222296">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pP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4840339"/>
                  </a:ext>
                </a:extLst>
              </a:tr>
            </a:tbl>
          </a:graphicData>
        </a:graphic>
      </p:graphicFrame>
      <p:sp>
        <p:nvSpPr>
          <p:cNvPr id="3" name="Arrow: Up 2">
            <a:extLst>
              <a:ext uri="{FF2B5EF4-FFF2-40B4-BE49-F238E27FC236}">
                <a16:creationId xmlns:a16="http://schemas.microsoft.com/office/drawing/2014/main" id="{29BC73A1-D05B-3E79-DC86-6DD181FB801A}"/>
              </a:ext>
            </a:extLst>
          </p:cNvPr>
          <p:cNvSpPr/>
          <p:nvPr/>
        </p:nvSpPr>
        <p:spPr>
          <a:xfrm>
            <a:off x="6955162" y="4950587"/>
            <a:ext cx="1382778" cy="13681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RN documents that the care plan was updated. </a:t>
            </a:r>
          </a:p>
        </p:txBody>
      </p:sp>
    </p:spTree>
    <p:extLst>
      <p:ext uri="{BB962C8B-B14F-4D97-AF65-F5344CB8AC3E}">
        <p14:creationId xmlns:p14="http://schemas.microsoft.com/office/powerpoint/2010/main" val="637844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8D9707-9A6C-7A2F-557F-A38A6A28A740}"/>
            </a:ext>
          </a:extLst>
        </p:cNvPr>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A2C65582-024C-F084-A23F-0E897A98D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useBgFill="1">
        <p:nvSpPr>
          <p:cNvPr id="21" name="Rectangle 11">
            <a:extLst>
              <a:ext uri="{FF2B5EF4-FFF2-40B4-BE49-F238E27FC236}">
                <a16:creationId xmlns:a16="http://schemas.microsoft.com/office/drawing/2014/main" id="{0C9C81F0-37D9-333D-B102-B13043963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3" name="Straight Connector 13">
            <a:extLst>
              <a:ext uri="{FF2B5EF4-FFF2-40B4-BE49-F238E27FC236}">
                <a16:creationId xmlns:a16="http://schemas.microsoft.com/office/drawing/2014/main" id="{4DAD2C6B-448C-9D9E-8B40-1C19158430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5">
            <a:extLst>
              <a:ext uri="{FF2B5EF4-FFF2-40B4-BE49-F238E27FC236}">
                <a16:creationId xmlns:a16="http://schemas.microsoft.com/office/drawing/2014/main" id="{06756043-F16E-1460-7AC8-9BB5CB5CBF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8CD5DDB6-AE62-44DE-A779-22A28DA5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Rectangle 25">
            <a:extLst>
              <a:ext uri="{FF2B5EF4-FFF2-40B4-BE49-F238E27FC236}">
                <a16:creationId xmlns:a16="http://schemas.microsoft.com/office/drawing/2014/main" id="{ED02DD14-E774-C1BB-2CC2-41C590915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2" name="Isosceles Triangle 21">
            <a:extLst>
              <a:ext uri="{FF2B5EF4-FFF2-40B4-BE49-F238E27FC236}">
                <a16:creationId xmlns:a16="http://schemas.microsoft.com/office/drawing/2014/main" id="{A01E0517-2C40-6A7D-5DAC-595B41F9F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7">
            <a:extLst>
              <a:ext uri="{FF2B5EF4-FFF2-40B4-BE49-F238E27FC236}">
                <a16:creationId xmlns:a16="http://schemas.microsoft.com/office/drawing/2014/main" id="{8A326880-2C98-2372-8DF5-69C024C90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C179E8D3-332A-8664-2608-FAF65777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Freeform: Shape 27">
            <a:extLst>
              <a:ext uri="{FF2B5EF4-FFF2-40B4-BE49-F238E27FC236}">
                <a16:creationId xmlns:a16="http://schemas.microsoft.com/office/drawing/2014/main" id="{F6F3B363-E5CD-3A3C-5C7F-860CD8D3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A994D14F-A909-6E1F-CD79-3CCDC20B1989}"/>
              </a:ext>
            </a:extLst>
          </p:cNvPr>
          <p:cNvSpPr>
            <a:spLocks noGrp="1"/>
          </p:cNvSpPr>
          <p:nvPr>
            <p:ph type="title"/>
          </p:nvPr>
        </p:nvSpPr>
        <p:spPr>
          <a:xfrm>
            <a:off x="5386292" y="609600"/>
            <a:ext cx="3384742" cy="2227730"/>
          </a:xfrm>
        </p:spPr>
        <p:txBody>
          <a:bodyPr anchor="ctr">
            <a:normAutofit/>
          </a:bodyPr>
          <a:lstStyle/>
          <a:p>
            <a:r>
              <a:rPr lang="en-US">
                <a:solidFill>
                  <a:srgbClr val="FFFFFF"/>
                </a:solidFill>
              </a:rPr>
              <a:t>When to Chart – Accreditation Standards</a:t>
            </a:r>
          </a:p>
        </p:txBody>
      </p:sp>
      <p:pic>
        <p:nvPicPr>
          <p:cNvPr id="27" name="Graphic 6" descr="Doctor">
            <a:extLst>
              <a:ext uri="{FF2B5EF4-FFF2-40B4-BE49-F238E27FC236}">
                <a16:creationId xmlns:a16="http://schemas.microsoft.com/office/drawing/2014/main" id="{DD59FA5C-4E25-E68D-4A41-DEE9F535DD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a:extLst>
              <a:ext uri="{FF2B5EF4-FFF2-40B4-BE49-F238E27FC236}">
                <a16:creationId xmlns:a16="http://schemas.microsoft.com/office/drawing/2014/main" id="{9098A1A2-C248-9A2C-880C-8874E1D0D7C7}"/>
              </a:ext>
            </a:extLst>
          </p:cNvPr>
          <p:cNvSpPr>
            <a:spLocks noGrp="1"/>
          </p:cNvSpPr>
          <p:nvPr>
            <p:ph idx="1"/>
          </p:nvPr>
        </p:nvSpPr>
        <p:spPr>
          <a:xfrm>
            <a:off x="5386293" y="2837329"/>
            <a:ext cx="3384741" cy="3317938"/>
          </a:xfrm>
        </p:spPr>
        <p:txBody>
          <a:bodyPr anchor="t">
            <a:normAutofit/>
          </a:bodyPr>
          <a:lstStyle/>
          <a:p>
            <a:pPr>
              <a:lnSpc>
                <a:spcPct val="90000"/>
              </a:lnSpc>
            </a:pPr>
            <a:r>
              <a:rPr lang="en-US" sz="1400">
                <a:solidFill>
                  <a:srgbClr val="FFFFFF"/>
                </a:solidFill>
              </a:rPr>
              <a:t>A change in resident’s health status</a:t>
            </a:r>
          </a:p>
          <a:p>
            <a:pPr>
              <a:lnSpc>
                <a:spcPct val="90000"/>
              </a:lnSpc>
            </a:pPr>
            <a:r>
              <a:rPr lang="en-US" sz="1400">
                <a:solidFill>
                  <a:srgbClr val="FFFFFF"/>
                </a:solidFill>
              </a:rPr>
              <a:t>A safety incident has occurred</a:t>
            </a:r>
          </a:p>
          <a:p>
            <a:pPr>
              <a:lnSpc>
                <a:spcPct val="90000"/>
              </a:lnSpc>
            </a:pPr>
            <a:r>
              <a:rPr lang="en-US" sz="1400">
                <a:solidFill>
                  <a:srgbClr val="FFFFFF"/>
                </a:solidFill>
              </a:rPr>
              <a:t>A change in the care plan</a:t>
            </a:r>
          </a:p>
          <a:p>
            <a:pPr>
              <a:lnSpc>
                <a:spcPct val="90000"/>
              </a:lnSpc>
            </a:pPr>
            <a:r>
              <a:rPr lang="en-US" sz="1400">
                <a:solidFill>
                  <a:srgbClr val="FFFFFF"/>
                </a:solidFill>
              </a:rPr>
              <a:t>A change in resident’s medications</a:t>
            </a:r>
          </a:p>
          <a:p>
            <a:pPr>
              <a:lnSpc>
                <a:spcPct val="90000"/>
              </a:lnSpc>
            </a:pPr>
            <a:r>
              <a:rPr lang="en-US" sz="1400">
                <a:solidFill>
                  <a:srgbClr val="FFFFFF"/>
                </a:solidFill>
              </a:rPr>
              <a:t>When a resident is transitioning to another level of care</a:t>
            </a:r>
          </a:p>
          <a:p>
            <a:pPr>
              <a:lnSpc>
                <a:spcPct val="90000"/>
              </a:lnSpc>
            </a:pPr>
            <a:r>
              <a:rPr lang="en-US" sz="1400">
                <a:solidFill>
                  <a:srgbClr val="FFFFFF"/>
                </a:solidFill>
              </a:rPr>
              <a:t>All documentation should include service provided, any interventions and/or conversations with resident or family</a:t>
            </a:r>
          </a:p>
        </p:txBody>
      </p:sp>
    </p:spTree>
    <p:extLst>
      <p:ext uri="{BB962C8B-B14F-4D97-AF65-F5344CB8AC3E}">
        <p14:creationId xmlns:p14="http://schemas.microsoft.com/office/powerpoint/2010/main" val="1194799950"/>
      </p:ext>
    </p:extLst>
  </p:cSld>
  <p:clrMapOvr>
    <a:masterClrMapping/>
  </p:clrMapOvr>
  <mc:AlternateContent xmlns:mc="http://schemas.openxmlformats.org/markup-compatibility/2006" xmlns:p14="http://schemas.microsoft.com/office/powerpoint/2010/main">
    <mc:Choice Requires="p14">
      <p:transition spd="slow" p14:dur="2000" advTm="35498"/>
    </mc:Choice>
    <mc:Fallback xmlns="">
      <p:transition spd="slow" advTm="3549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80A4-C120-934A-1BE0-66306B9607C6}"/>
              </a:ext>
            </a:extLst>
          </p:cNvPr>
          <p:cNvSpPr>
            <a:spLocks noGrp="1"/>
          </p:cNvSpPr>
          <p:nvPr>
            <p:ph type="title"/>
          </p:nvPr>
        </p:nvSpPr>
        <p:spPr/>
        <p:txBody>
          <a:bodyPr/>
          <a:lstStyle/>
          <a:p>
            <a:r>
              <a:rPr lang="en-US"/>
              <a:t>When and Where to Document – Nursing Notes</a:t>
            </a:r>
          </a:p>
        </p:txBody>
      </p:sp>
      <p:sp>
        <p:nvSpPr>
          <p:cNvPr id="3" name="Content Placeholder 2">
            <a:extLst>
              <a:ext uri="{FF2B5EF4-FFF2-40B4-BE49-F238E27FC236}">
                <a16:creationId xmlns:a16="http://schemas.microsoft.com/office/drawing/2014/main" id="{76A927C5-F871-A8AE-B9B9-4CC061604625}"/>
              </a:ext>
            </a:extLst>
          </p:cNvPr>
          <p:cNvSpPr>
            <a:spLocks noGrp="1"/>
          </p:cNvSpPr>
          <p:nvPr>
            <p:ph idx="1"/>
          </p:nvPr>
        </p:nvSpPr>
        <p:spPr/>
        <p:txBody>
          <a:bodyPr vert="horz" lIns="91440" tIns="45720" rIns="91440" bIns="45720" rtlCol="0" anchor="t">
            <a:normAutofit fontScale="85000" lnSpcReduction="10000"/>
          </a:bodyPr>
          <a:lstStyle/>
          <a:p>
            <a:r>
              <a:rPr lang="en-US"/>
              <a:t>Document each time the Physician or Nurse Practitioner is contacted</a:t>
            </a:r>
          </a:p>
          <a:p>
            <a:r>
              <a:rPr lang="en-US"/>
              <a:t>Document any communications with the resident and/or family</a:t>
            </a:r>
          </a:p>
          <a:p>
            <a:r>
              <a:rPr lang="en-US"/>
              <a:t>Complete documentation each time the resident leaves and returns to the nursing home and with whom</a:t>
            </a:r>
          </a:p>
          <a:p>
            <a:r>
              <a:rPr lang="en-US"/>
              <a:t>Document all assessments/interventions as the resident’s status changes</a:t>
            </a:r>
          </a:p>
          <a:p>
            <a:r>
              <a:rPr lang="en-US"/>
              <a:t>Document any infection control measures, including q-shift assessments while on isolation precautions. </a:t>
            </a:r>
          </a:p>
          <a:p>
            <a:r>
              <a:rPr lang="en-US"/>
              <a:t>All new move ins require 1 nursing note per shift for the first 48 hours.</a:t>
            </a:r>
          </a:p>
          <a:p>
            <a:r>
              <a:rPr lang="en-US"/>
              <a:t>RN/LPN may change the frequency of documentation based on resident’s condition and the complexity of his/her health status and should be documented in the Care Plan</a:t>
            </a:r>
          </a:p>
        </p:txBody>
      </p:sp>
    </p:spTree>
    <p:extLst>
      <p:ext uri="{BB962C8B-B14F-4D97-AF65-F5344CB8AC3E}">
        <p14:creationId xmlns:p14="http://schemas.microsoft.com/office/powerpoint/2010/main" val="1929386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6EA-7785-DFA3-A393-6870C9213054}"/>
              </a:ext>
            </a:extLst>
          </p:cNvPr>
          <p:cNvSpPr>
            <a:spLocks noGrp="1"/>
          </p:cNvSpPr>
          <p:nvPr>
            <p:ph type="title"/>
          </p:nvPr>
        </p:nvSpPr>
        <p:spPr/>
        <p:txBody>
          <a:bodyPr/>
          <a:lstStyle/>
          <a:p>
            <a:r>
              <a:rPr lang="en-US"/>
              <a:t>When and Where to Document – Flow Sheets</a:t>
            </a:r>
          </a:p>
        </p:txBody>
      </p:sp>
      <p:sp>
        <p:nvSpPr>
          <p:cNvPr id="3" name="Content Placeholder 2">
            <a:extLst>
              <a:ext uri="{FF2B5EF4-FFF2-40B4-BE49-F238E27FC236}">
                <a16:creationId xmlns:a16="http://schemas.microsoft.com/office/drawing/2014/main" id="{2AC0F972-E61E-C9FA-2E2B-4ABDCB5E965F}"/>
              </a:ext>
            </a:extLst>
          </p:cNvPr>
          <p:cNvSpPr>
            <a:spLocks noGrp="1"/>
          </p:cNvSpPr>
          <p:nvPr>
            <p:ph idx="1"/>
          </p:nvPr>
        </p:nvSpPr>
        <p:spPr/>
        <p:txBody>
          <a:bodyPr vert="horz" lIns="91440" tIns="45720" rIns="91440" bIns="45720" rtlCol="0" anchor="t">
            <a:normAutofit lnSpcReduction="10000"/>
          </a:bodyPr>
          <a:lstStyle/>
          <a:p>
            <a:r>
              <a:rPr lang="en-US" dirty="0"/>
              <a:t>Use the resident care flow sheet for daily routine cares:</a:t>
            </a:r>
          </a:p>
          <a:p>
            <a:pPr lvl="1"/>
            <a:r>
              <a:rPr lang="en-US" dirty="0"/>
              <a:t>The care provider completes and signs the flow sheet (with initials) during their shift, which is the responsibility of the RCW but can be delegated to nursing designations as needed. </a:t>
            </a:r>
          </a:p>
          <a:p>
            <a:pPr lvl="1"/>
            <a:r>
              <a:rPr lang="en-US" dirty="0"/>
              <a:t>Signing the flow sheet is confirming that all information in the flow sheet is accurate</a:t>
            </a:r>
          </a:p>
          <a:p>
            <a:pPr lvl="1"/>
            <a:r>
              <a:rPr lang="en-US" dirty="0"/>
              <a:t>Document Medication Administration in the Medication Administration Record (MAR) is the responsibility of the LPN/RN.</a:t>
            </a:r>
          </a:p>
          <a:p>
            <a:pPr lvl="2">
              <a:buFont typeface="Wingdings" charset="2"/>
              <a:buChar char="§"/>
            </a:pPr>
            <a:r>
              <a:rPr lang="en-US" dirty="0"/>
              <a:t>RCW is responsible to document any treatments they provide (suppositories, or fleets </a:t>
            </a:r>
            <a:r>
              <a:rPr lang="en-US" dirty="0" err="1"/>
              <a:t>etc</a:t>
            </a:r>
            <a:r>
              <a:rPr lang="en-US" dirty="0"/>
              <a:t>) on the MAR - </a:t>
            </a:r>
            <a:r>
              <a:rPr lang="en-US" dirty="0">
                <a:solidFill>
                  <a:srgbClr val="FF0000"/>
                </a:solidFill>
              </a:rPr>
              <a:t>Second hand charting is  not </a:t>
            </a:r>
            <a:r>
              <a:rPr lang="en-US" dirty="0" err="1">
                <a:solidFill>
                  <a:srgbClr val="FF0000"/>
                </a:solidFill>
              </a:rPr>
              <a:t>acceptible</a:t>
            </a:r>
            <a:r>
              <a:rPr lang="en-US" dirty="0"/>
              <a:t>. LPN cannot document "given by RCW"</a:t>
            </a:r>
          </a:p>
        </p:txBody>
      </p:sp>
    </p:spTree>
    <p:extLst>
      <p:ext uri="{BB962C8B-B14F-4D97-AF65-F5344CB8AC3E}">
        <p14:creationId xmlns:p14="http://schemas.microsoft.com/office/powerpoint/2010/main" val="200328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A6B5-0A99-879C-AEC5-906D782A6CC3}"/>
              </a:ext>
            </a:extLst>
          </p:cNvPr>
          <p:cNvSpPr>
            <a:spLocks noGrp="1"/>
          </p:cNvSpPr>
          <p:nvPr>
            <p:ph type="title"/>
          </p:nvPr>
        </p:nvSpPr>
        <p:spPr/>
        <p:txBody>
          <a:bodyPr/>
          <a:lstStyle/>
          <a:p>
            <a:r>
              <a:rPr lang="en-US"/>
              <a:t>Health PEI Policy: </a:t>
            </a:r>
            <a:br>
              <a:rPr lang="en-US"/>
            </a:br>
            <a:r>
              <a:rPr lang="en-US"/>
              <a:t>Client Identification</a:t>
            </a:r>
          </a:p>
        </p:txBody>
      </p:sp>
      <p:sp>
        <p:nvSpPr>
          <p:cNvPr id="3" name="Content Placeholder 2">
            <a:extLst>
              <a:ext uri="{FF2B5EF4-FFF2-40B4-BE49-F238E27FC236}">
                <a16:creationId xmlns:a16="http://schemas.microsoft.com/office/drawing/2014/main" id="{527FEB9E-54E1-274B-2D61-3D0B7F9280BA}"/>
              </a:ext>
            </a:extLst>
          </p:cNvPr>
          <p:cNvSpPr>
            <a:spLocks noGrp="1"/>
          </p:cNvSpPr>
          <p:nvPr>
            <p:ph idx="1"/>
          </p:nvPr>
        </p:nvSpPr>
        <p:spPr/>
        <p:txBody>
          <a:bodyPr vert="horz" lIns="91440" tIns="45720" rIns="91440" bIns="45720" rtlCol="0" anchor="t">
            <a:normAutofit/>
          </a:bodyPr>
          <a:lstStyle/>
          <a:p>
            <a:r>
              <a:rPr lang="en-US"/>
              <a:t>All health care providers, in partnership with the client and their family/partner in care are required to confirm a client’s identity using two client identifiers during their first encounter.</a:t>
            </a:r>
            <a:endParaRPr lang="en-US">
              <a:solidFill>
                <a:srgbClr val="000000"/>
              </a:solidFill>
            </a:endParaRPr>
          </a:p>
          <a:p>
            <a:r>
              <a:rPr lang="en-US"/>
              <a:t>The RN verifies the identity using the MRN and date of birth on health card with the CIS printed label and the </a:t>
            </a:r>
            <a:r>
              <a:rPr lang="en-US" err="1"/>
              <a:t>InterRai</a:t>
            </a:r>
            <a:r>
              <a:rPr lang="en-US"/>
              <a:t>-HC assessment with the Resident and/or Substitute Decision maker.</a:t>
            </a:r>
            <a:endParaRPr lang="en-US">
              <a:solidFill>
                <a:srgbClr val="404040"/>
              </a:solidFill>
            </a:endParaRPr>
          </a:p>
          <a:p>
            <a:r>
              <a:rPr lang="en-US">
                <a:solidFill>
                  <a:srgbClr val="404040"/>
                </a:solidFill>
              </a:rPr>
              <a:t>Once verified visual recognition/photo can be used as an identifier</a:t>
            </a:r>
          </a:p>
          <a:p>
            <a:pPr marL="0" indent="0">
              <a:buNone/>
            </a:pPr>
            <a:endParaRPr lang="en-US"/>
          </a:p>
          <a:p>
            <a:endParaRPr lang="en-US"/>
          </a:p>
          <a:p>
            <a:pPr marL="457200" lvl="1" indent="0">
              <a:buNone/>
            </a:pPr>
            <a:endParaRPr lang="en-US"/>
          </a:p>
          <a:p>
            <a:endParaRPr lang="en-US"/>
          </a:p>
          <a:p>
            <a:endParaRPr lang="en-US"/>
          </a:p>
        </p:txBody>
      </p:sp>
    </p:spTree>
    <p:extLst>
      <p:ext uri="{BB962C8B-B14F-4D97-AF65-F5344CB8AC3E}">
        <p14:creationId xmlns:p14="http://schemas.microsoft.com/office/powerpoint/2010/main" val="219880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DDD4-B3D0-CED4-9901-1E994EDEDD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6B68B4C-5345-2E42-CA60-FB97A2CF649D}"/>
              </a:ext>
            </a:extLst>
          </p:cNvPr>
          <p:cNvPicPr>
            <a:picLocks noGrp="1" noChangeAspect="1"/>
          </p:cNvPicPr>
          <p:nvPr>
            <p:ph idx="1"/>
          </p:nvPr>
        </p:nvPicPr>
        <p:blipFill>
          <a:blip r:embed="rId2"/>
          <a:stretch>
            <a:fillRect/>
          </a:stretch>
        </p:blipFill>
        <p:spPr>
          <a:xfrm>
            <a:off x="609599" y="448846"/>
            <a:ext cx="6554689" cy="6220514"/>
          </a:xfrm>
        </p:spPr>
      </p:pic>
    </p:spTree>
    <p:extLst>
      <p:ext uri="{BB962C8B-B14F-4D97-AF65-F5344CB8AC3E}">
        <p14:creationId xmlns:p14="http://schemas.microsoft.com/office/powerpoint/2010/main" val="327060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a:t>Monthly Charting</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44A1B7C-347D-BEA5-49D9-F8BE961D191E}"/>
              </a:ext>
            </a:extLst>
          </p:cNvPr>
          <p:cNvGraphicFramePr>
            <a:graphicFrameLocks noGrp="1"/>
          </p:cNvGraphicFramePr>
          <p:nvPr>
            <p:ph idx="1"/>
            <p:extLst>
              <p:ext uri="{D42A27DB-BD31-4B8C-83A1-F6EECF244321}">
                <p14:modId xmlns:p14="http://schemas.microsoft.com/office/powerpoint/2010/main" val="166910992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174266"/>
      </p:ext>
    </p:extLst>
  </p:cSld>
  <p:clrMapOvr>
    <a:masterClrMapping/>
  </p:clrMapOvr>
  <mc:AlternateContent xmlns:mc="http://schemas.openxmlformats.org/markup-compatibility/2006" xmlns:p14="http://schemas.microsoft.com/office/powerpoint/2010/main">
    <mc:Choice Requires="p14">
      <p:transition spd="slow" p14:dur="2000" advTm="30898"/>
    </mc:Choice>
    <mc:Fallback xmlns="">
      <p:transition spd="slow" advTm="3089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A3BB-EA0B-0E70-F400-C0D268E25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6F41C-CA43-36B3-C9FC-967123B6A9D7}"/>
              </a:ext>
            </a:extLst>
          </p:cNvPr>
          <p:cNvSpPr>
            <a:spLocks noGrp="1"/>
          </p:cNvSpPr>
          <p:nvPr>
            <p:ph type="title"/>
          </p:nvPr>
        </p:nvSpPr>
        <p:spPr/>
        <p:txBody>
          <a:bodyPr/>
          <a:lstStyle/>
          <a:p>
            <a:r>
              <a:rPr lang="en-US"/>
              <a:t>Monthly Charting</a:t>
            </a:r>
          </a:p>
        </p:txBody>
      </p:sp>
      <p:sp>
        <p:nvSpPr>
          <p:cNvPr id="3" name="Content Placeholder 2">
            <a:extLst>
              <a:ext uri="{FF2B5EF4-FFF2-40B4-BE49-F238E27FC236}">
                <a16:creationId xmlns:a16="http://schemas.microsoft.com/office/drawing/2014/main" id="{4898F215-FD99-4106-B92E-ADE26BB16EB0}"/>
              </a:ext>
            </a:extLst>
          </p:cNvPr>
          <p:cNvSpPr>
            <a:spLocks noGrp="1"/>
          </p:cNvSpPr>
          <p:nvPr>
            <p:ph idx="1"/>
          </p:nvPr>
        </p:nvSpPr>
        <p:spPr/>
        <p:txBody>
          <a:bodyPr vert="horz" lIns="91440" tIns="45720" rIns="91440" bIns="45720" rtlCol="0" anchor="t">
            <a:normAutofit/>
          </a:bodyPr>
          <a:lstStyle/>
          <a:p>
            <a:r>
              <a:rPr lang="en-US"/>
              <a:t>Monthly Charting Requirements:</a:t>
            </a:r>
          </a:p>
          <a:p>
            <a:pPr lvl="2"/>
            <a:r>
              <a:rPr lang="en-US" sz="1800"/>
              <a:t>Vital signs – on graphic record</a:t>
            </a:r>
          </a:p>
          <a:p>
            <a:pPr lvl="2"/>
            <a:r>
              <a:rPr lang="en-US" sz="1800"/>
              <a:t>Braden Scale – on Braden flow sheet</a:t>
            </a:r>
          </a:p>
          <a:p>
            <a:pPr lvl="2"/>
            <a:r>
              <a:rPr lang="en-US" sz="1800"/>
              <a:t>Weight – on graphic record</a:t>
            </a:r>
          </a:p>
          <a:p>
            <a:pPr lvl="2"/>
            <a:r>
              <a:rPr lang="en-US" sz="1800"/>
              <a:t>Any other documentation based on immediate needs or concerns as outlined in the care plan. </a:t>
            </a:r>
          </a:p>
          <a:p>
            <a:pPr marL="914400" lvl="2" indent="0">
              <a:buNone/>
            </a:pPr>
            <a:endParaRPr lang="en-US" sz="1800"/>
          </a:p>
        </p:txBody>
      </p:sp>
    </p:spTree>
    <p:extLst>
      <p:ext uri="{BB962C8B-B14F-4D97-AF65-F5344CB8AC3E}">
        <p14:creationId xmlns:p14="http://schemas.microsoft.com/office/powerpoint/2010/main" val="1450264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F0CA-78CB-9099-E0AA-BD15BA5C6D23}"/>
              </a:ext>
            </a:extLst>
          </p:cNvPr>
          <p:cNvSpPr>
            <a:spLocks noGrp="1"/>
          </p:cNvSpPr>
          <p:nvPr>
            <p:ph type="title"/>
          </p:nvPr>
        </p:nvSpPr>
        <p:spPr/>
        <p:txBody>
          <a:bodyPr/>
          <a:lstStyle/>
          <a:p>
            <a:r>
              <a:rPr lang="en-US"/>
              <a:t>Monthly Charting requirements – Nursing Notes</a:t>
            </a:r>
          </a:p>
        </p:txBody>
      </p:sp>
      <p:sp>
        <p:nvSpPr>
          <p:cNvPr id="3" name="Content Placeholder 2">
            <a:extLst>
              <a:ext uri="{FF2B5EF4-FFF2-40B4-BE49-F238E27FC236}">
                <a16:creationId xmlns:a16="http://schemas.microsoft.com/office/drawing/2014/main" id="{D879DA10-8CD4-39AD-ABA6-1E8051679012}"/>
              </a:ext>
            </a:extLst>
          </p:cNvPr>
          <p:cNvSpPr>
            <a:spLocks noGrp="1"/>
          </p:cNvSpPr>
          <p:nvPr>
            <p:ph idx="1"/>
          </p:nvPr>
        </p:nvSpPr>
        <p:spPr/>
        <p:txBody>
          <a:bodyPr/>
          <a:lstStyle/>
          <a:p>
            <a:r>
              <a:rPr lang="en-US"/>
              <a:t>There must be one nursing note entry per month for each resident. </a:t>
            </a:r>
          </a:p>
          <a:p>
            <a:r>
              <a:rPr lang="en-US"/>
              <a:t>Near the end of each month the charts will need to be checked to ensure there is already a nursing note</a:t>
            </a:r>
          </a:p>
          <a:p>
            <a:r>
              <a:rPr lang="en-US"/>
              <a:t>If the chart does not have a nursing note then one must be written pertaining to the resident’s care plan</a:t>
            </a:r>
          </a:p>
          <a:p>
            <a:r>
              <a:rPr lang="en-US"/>
              <a:t>If the chart has a nursing note but it only about going out on a pass then this is not sufficient and a nursing note will need to be written pertaining to the resident’s care plan</a:t>
            </a:r>
          </a:p>
        </p:txBody>
      </p:sp>
    </p:spTree>
    <p:extLst>
      <p:ext uri="{BB962C8B-B14F-4D97-AF65-F5344CB8AC3E}">
        <p14:creationId xmlns:p14="http://schemas.microsoft.com/office/powerpoint/2010/main" val="2190299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a:t>Monitoring Safety Risks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B767CC6-15C7-F372-4BD7-CBDC91737093}"/>
              </a:ext>
            </a:extLst>
          </p:cNvPr>
          <p:cNvGraphicFramePr>
            <a:graphicFrameLocks noGrp="1"/>
          </p:cNvGraphicFramePr>
          <p:nvPr>
            <p:ph idx="1"/>
            <p:extLst>
              <p:ext uri="{D42A27DB-BD31-4B8C-83A1-F6EECF244321}">
                <p14:modId xmlns:p14="http://schemas.microsoft.com/office/powerpoint/2010/main" val="3861821705"/>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896893"/>
      </p:ext>
    </p:extLst>
  </p:cSld>
  <p:clrMapOvr>
    <a:masterClrMapping/>
  </p:clrMapOvr>
  <mc:AlternateContent xmlns:mc="http://schemas.openxmlformats.org/markup-compatibility/2006" xmlns:p14="http://schemas.microsoft.com/office/powerpoint/2010/main">
    <mc:Choice Requires="p14">
      <p:transition spd="slow" p14:dur="2000" advTm="23751"/>
    </mc:Choice>
    <mc:Fallback xmlns="">
      <p:transition spd="slow" advTm="2375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965199" y="609600"/>
            <a:ext cx="7648121" cy="1099457"/>
          </a:xfrm>
        </p:spPr>
        <p:txBody>
          <a:bodyPr>
            <a:normAutofit/>
          </a:bodyPr>
          <a:lstStyle/>
          <a:p>
            <a:pPr>
              <a:lnSpc>
                <a:spcPct val="90000"/>
              </a:lnSpc>
            </a:pPr>
            <a:r>
              <a:rPr lang="en-CA"/>
              <a:t>Documenting Treatments</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Content Placeholder 6">
            <a:extLst>
              <a:ext uri="{FF2B5EF4-FFF2-40B4-BE49-F238E27FC236}">
                <a16:creationId xmlns:a16="http://schemas.microsoft.com/office/drawing/2014/main" id="{AF87B39D-E4EE-7CAA-90BD-9C4188663882}"/>
              </a:ext>
            </a:extLst>
          </p:cNvPr>
          <p:cNvSpPr>
            <a:spLocks noGrp="1"/>
          </p:cNvSpPr>
          <p:nvPr>
            <p:ph idx="1"/>
          </p:nvPr>
        </p:nvSpPr>
        <p:spPr>
          <a:xfrm>
            <a:off x="965198" y="1702980"/>
            <a:ext cx="7423226" cy="4545420"/>
          </a:xfrm>
        </p:spPr>
        <p:txBody>
          <a:bodyPr vert="horz" lIns="91440" tIns="45720" rIns="91440" bIns="45720" rtlCol="0" anchor="t">
            <a:normAutofit fontScale="92500" lnSpcReduction="10000"/>
          </a:bodyPr>
          <a:lstStyle/>
          <a:p>
            <a:r>
              <a:rPr lang="en-US"/>
              <a:t>All treatments are to be documented on the treatment sheets located in the resident's chart. </a:t>
            </a:r>
          </a:p>
          <a:p>
            <a:pPr lvl="1">
              <a:buFont typeface="Courier New" charset="2"/>
              <a:buChar char="o"/>
            </a:pPr>
            <a:r>
              <a:rPr lang="en-US" sz="1800"/>
              <a:t>It is the responsibility of the RCW to Initial each section when the treatment has been administered.</a:t>
            </a:r>
          </a:p>
          <a:p>
            <a:pPr lvl="1">
              <a:buFont typeface="Courier New" charset="2"/>
              <a:buChar char="o"/>
            </a:pPr>
            <a:r>
              <a:rPr lang="en-US" sz="1800"/>
              <a:t>If there are any changes to the area receiving the treatment, then a nursing note must be completed and </a:t>
            </a:r>
            <a:r>
              <a:rPr lang="en-US" sz="1800" err="1"/>
              <a:t>and</a:t>
            </a:r>
            <a:r>
              <a:rPr lang="en-US" sz="1800"/>
              <a:t> must be reported to the Team Leader – RN/LPN</a:t>
            </a:r>
          </a:p>
          <a:p>
            <a:pPr lvl="1">
              <a:buFont typeface="Courier New" charset="2"/>
              <a:buChar char="o"/>
            </a:pPr>
            <a:r>
              <a:rPr lang="en-US" sz="1800"/>
              <a:t>It is the responsibility of the LPN/RN to follow up on any concern, an assessment is required including documenting the assessment.  </a:t>
            </a:r>
          </a:p>
          <a:p>
            <a:r>
              <a:rPr lang="en-US"/>
              <a:t>If the treatment ordered can only be performed by a LPN/RN then this treatment sheet will be located with the MAR.  It is the responsibility of the LPN to ensure all treatments in the MAR are completed. </a:t>
            </a:r>
          </a:p>
          <a:p>
            <a:r>
              <a:rPr lang="en-US"/>
              <a:t>It is the responsibly of the RN that all treatment sheets are recopied each month, the first recopy may be delegated to LPN. RN must do the second check. </a:t>
            </a:r>
          </a:p>
          <a:p>
            <a:endParaRPr lang="en-US"/>
          </a:p>
          <a:p>
            <a:endParaRPr lang="en-US"/>
          </a:p>
        </p:txBody>
      </p:sp>
    </p:spTree>
    <p:extLst>
      <p:ext uri="{BB962C8B-B14F-4D97-AF65-F5344CB8AC3E}">
        <p14:creationId xmlns:p14="http://schemas.microsoft.com/office/powerpoint/2010/main" val="530897827"/>
      </p:ext>
    </p:extLst>
  </p:cSld>
  <p:clrMapOvr>
    <a:masterClrMapping/>
  </p:clrMapOvr>
  <mc:AlternateContent xmlns:mc="http://schemas.openxmlformats.org/markup-compatibility/2006" xmlns:p14="http://schemas.microsoft.com/office/powerpoint/2010/main">
    <mc:Choice Requires="p14">
      <p:transition spd="slow" p14:dur="2000" advTm="30302"/>
    </mc:Choice>
    <mc:Fallback xmlns="">
      <p:transition spd="slow" advTm="3030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a:p>
            <a:pPr algn="ctr">
              <a:defRPr/>
            </a:pPr>
            <a:endParaRPr lang="en-US">
              <a:solidFill>
                <a:prstClr val="white"/>
              </a:solidFill>
              <a:latin typeface="Trebuchet MS" panose="020B0603020202020204"/>
            </a:endParaRPr>
          </a:p>
        </p:txBody>
      </p:sp>
      <p:sp>
        <p:nvSpPr>
          <p:cNvPr id="2" name="Title 1"/>
          <p:cNvSpPr>
            <a:spLocks noGrp="1"/>
          </p:cNvSpPr>
          <p:nvPr>
            <p:ph type="title"/>
          </p:nvPr>
        </p:nvSpPr>
        <p:spPr>
          <a:xfrm>
            <a:off x="965199" y="609600"/>
            <a:ext cx="7648121" cy="1099457"/>
          </a:xfrm>
        </p:spPr>
        <p:txBody>
          <a:bodyPr>
            <a:normAutofit/>
          </a:bodyPr>
          <a:lstStyle/>
          <a:p>
            <a:pPr>
              <a:lnSpc>
                <a:spcPct val="90000"/>
              </a:lnSpc>
            </a:pPr>
            <a:r>
              <a:rPr lang="en-CA"/>
              <a:t>Documenting PRN Treatments</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Content Placeholder 6">
            <a:extLst>
              <a:ext uri="{FF2B5EF4-FFF2-40B4-BE49-F238E27FC236}">
                <a16:creationId xmlns:a16="http://schemas.microsoft.com/office/drawing/2014/main" id="{AF87B39D-E4EE-7CAA-90BD-9C4188663882}"/>
              </a:ext>
            </a:extLst>
          </p:cNvPr>
          <p:cNvSpPr>
            <a:spLocks noGrp="1"/>
          </p:cNvSpPr>
          <p:nvPr>
            <p:ph idx="1"/>
          </p:nvPr>
        </p:nvSpPr>
        <p:spPr>
          <a:xfrm>
            <a:off x="965198" y="1702980"/>
            <a:ext cx="7423226" cy="4545420"/>
          </a:xfrm>
        </p:spPr>
        <p:txBody>
          <a:bodyPr vert="horz" lIns="91440" tIns="45720" rIns="91440" bIns="45720" rtlCol="0" anchor="t">
            <a:normAutofit/>
          </a:bodyPr>
          <a:lstStyle/>
          <a:p>
            <a:r>
              <a:rPr lang="en-US" sz="1700"/>
              <a:t>All treatments are to be documented on the treatment sheets located in the resident's chart.</a:t>
            </a:r>
            <a:endParaRPr lang="en-US"/>
          </a:p>
          <a:p>
            <a:r>
              <a:rPr lang="en-US"/>
              <a:t>If a treatment is ordered as PRN then a time needs to be included with the staff initials</a:t>
            </a:r>
          </a:p>
          <a:p>
            <a:r>
              <a:rPr lang="en-US"/>
              <a:t>When administering a PRN treatment then a nursing note should be written as well </a:t>
            </a:r>
          </a:p>
          <a:p>
            <a:pPr marL="457200" lvl="1" indent="0">
              <a:buNone/>
            </a:pPr>
            <a:endParaRPr lang="en-US"/>
          </a:p>
          <a:p>
            <a:pPr marL="0" indent="0">
              <a:buNone/>
            </a:pPr>
            <a:endParaRPr lang="en-US"/>
          </a:p>
          <a:p>
            <a:pPr marL="0" indent="0">
              <a:buNone/>
            </a:pPr>
            <a:endParaRPr lang="en-US"/>
          </a:p>
          <a:p>
            <a:endParaRPr lang="en-US"/>
          </a:p>
          <a:p>
            <a:endParaRPr lang="en-US"/>
          </a:p>
          <a:p>
            <a:endParaRPr lang="en-US"/>
          </a:p>
          <a:p>
            <a:endParaRPr lang="en-US"/>
          </a:p>
        </p:txBody>
      </p:sp>
    </p:spTree>
    <p:extLst>
      <p:ext uri="{BB962C8B-B14F-4D97-AF65-F5344CB8AC3E}">
        <p14:creationId xmlns:p14="http://schemas.microsoft.com/office/powerpoint/2010/main" val="37680573"/>
      </p:ext>
    </p:extLst>
  </p:cSld>
  <p:clrMapOvr>
    <a:masterClrMapping/>
  </p:clrMapOvr>
  <mc:AlternateContent xmlns:mc="http://schemas.openxmlformats.org/markup-compatibility/2006" xmlns:p14="http://schemas.microsoft.com/office/powerpoint/2010/main">
    <mc:Choice Requires="p14">
      <p:transition spd="slow" p14:dur="2000" advTm="30302"/>
    </mc:Choice>
    <mc:Fallback xmlns="">
      <p:transition spd="slow" advTm="3030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B35A-CC7A-B281-5DAF-42575FEA6E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E23FAD-38BB-7D35-5AC0-D5F5486B2571}"/>
              </a:ext>
            </a:extLst>
          </p:cNvPr>
          <p:cNvSpPr>
            <a:spLocks noGrp="1"/>
          </p:cNvSpPr>
          <p:nvPr>
            <p:ph idx="1"/>
          </p:nvPr>
        </p:nvSpPr>
        <p:spPr/>
        <p:txBody>
          <a:bodyPr/>
          <a:lstStyle/>
          <a:p>
            <a:endParaRPr lang="en-US"/>
          </a:p>
        </p:txBody>
      </p:sp>
      <p:graphicFrame>
        <p:nvGraphicFramePr>
          <p:cNvPr id="4" name="Object 2">
            <a:extLst>
              <a:ext uri="{FF2B5EF4-FFF2-40B4-BE49-F238E27FC236}">
                <a16:creationId xmlns:a16="http://schemas.microsoft.com/office/drawing/2014/main" id="{0BB6FEDA-199F-6480-0956-618BD742404E}"/>
              </a:ext>
            </a:extLst>
          </p:cNvPr>
          <p:cNvGraphicFramePr>
            <a:graphicFrameLocks noChangeAspect="1"/>
          </p:cNvGraphicFramePr>
          <p:nvPr/>
        </p:nvGraphicFramePr>
        <p:xfrm>
          <a:off x="304800" y="228600"/>
          <a:ext cx="8610600" cy="6115050"/>
        </p:xfrm>
        <a:graphic>
          <a:graphicData uri="http://schemas.openxmlformats.org/presentationml/2006/ole">
            <mc:AlternateContent xmlns:mc="http://schemas.openxmlformats.org/markup-compatibility/2006">
              <mc:Choice xmlns:v="urn:schemas-microsoft-com:vml" Requires="v">
                <p:oleObj name="Acrobat Document" r:id="rId3" imgW="10050480" imgH="7784640" progId="AcroExch.Document.DC">
                  <p:embed/>
                </p:oleObj>
              </mc:Choice>
              <mc:Fallback>
                <p:oleObj name="Acrobat Document" r:id="rId3" imgW="10050480" imgH="7784640" progId="AcroExch.Document.DC">
                  <p:embed/>
                  <p:pic>
                    <p:nvPicPr>
                      <p:cNvPr id="4" name="Object 2">
                        <a:extLst>
                          <a:ext uri="{FF2B5EF4-FFF2-40B4-BE49-F238E27FC236}">
                            <a16:creationId xmlns:a16="http://schemas.microsoft.com/office/drawing/2014/main" id="{0BB6FEDA-199F-6480-0956-618BD7424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6106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00732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7F70-8D8A-BFBC-BFF2-2CC7FDB28BA0}"/>
              </a:ext>
            </a:extLst>
          </p:cNvPr>
          <p:cNvSpPr>
            <a:spLocks noGrp="1"/>
          </p:cNvSpPr>
          <p:nvPr>
            <p:ph type="title"/>
          </p:nvPr>
        </p:nvSpPr>
        <p:spPr/>
        <p:txBody>
          <a:bodyPr/>
          <a:lstStyle/>
          <a:p>
            <a:r>
              <a:rPr lang="en-US"/>
              <a:t>RIM Guidelines </a:t>
            </a:r>
          </a:p>
        </p:txBody>
      </p:sp>
      <p:sp>
        <p:nvSpPr>
          <p:cNvPr id="3" name="Content Placeholder 2">
            <a:extLst>
              <a:ext uri="{FF2B5EF4-FFF2-40B4-BE49-F238E27FC236}">
                <a16:creationId xmlns:a16="http://schemas.microsoft.com/office/drawing/2014/main" id="{118B4FA4-6093-93CB-7FB5-1B87B128017D}"/>
              </a:ext>
            </a:extLst>
          </p:cNvPr>
          <p:cNvSpPr>
            <a:spLocks noGrp="1"/>
          </p:cNvSpPr>
          <p:nvPr>
            <p:ph idx="1"/>
          </p:nvPr>
        </p:nvSpPr>
        <p:spPr/>
        <p:txBody>
          <a:bodyPr vert="horz" lIns="91440" tIns="45720" rIns="91440" bIns="45720" rtlCol="0" anchor="t">
            <a:normAutofit/>
          </a:bodyPr>
          <a:lstStyle/>
          <a:p>
            <a:r>
              <a:rPr lang="en-US"/>
              <a:t>All information about the resident must be located in the resident's chart and thinned as per the chart guidelines in the front of the chart. </a:t>
            </a:r>
          </a:p>
          <a:p>
            <a:r>
              <a:rPr lang="en-US"/>
              <a:t>No other binders should contain resident's information with the exception of the MARS.</a:t>
            </a:r>
          </a:p>
          <a:p>
            <a:r>
              <a:rPr lang="en-US"/>
              <a:t>The thinned charts must be located at the home in a secure storage area and accessible as needed. </a:t>
            </a:r>
          </a:p>
          <a:p>
            <a:r>
              <a:rPr lang="en-US"/>
              <a:t>Once the resident has passed away, the chart can be transferred to a central storage are off site and maintained based on RIM guidelines. </a:t>
            </a:r>
          </a:p>
          <a:p>
            <a:pPr marL="0" indent="0" algn="r">
              <a:buNone/>
            </a:pPr>
            <a:r>
              <a:rPr lang="en-US" sz="1400">
                <a:ea typeface="+mn-lt"/>
                <a:cs typeface="+mn-lt"/>
              </a:rPr>
              <a:t>https://src.healthpei.ca/records-and-information-management-rim</a:t>
            </a:r>
            <a:endParaRPr lang="en-US" sz="1400"/>
          </a:p>
        </p:txBody>
      </p:sp>
    </p:spTree>
    <p:extLst>
      <p:ext uri="{BB962C8B-B14F-4D97-AF65-F5344CB8AC3E}">
        <p14:creationId xmlns:p14="http://schemas.microsoft.com/office/powerpoint/2010/main" val="1669410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609598" y="1484784"/>
            <a:ext cx="6626697" cy="4556579"/>
          </a:xfrm>
        </p:spPr>
        <p:txBody>
          <a:bodyPr vert="horz" lIns="91440" tIns="45720" rIns="91440" bIns="45720" rtlCol="0" anchor="t">
            <a:normAutofit fontScale="85000" lnSpcReduction="10000"/>
          </a:bodyPr>
          <a:lstStyle/>
          <a:p>
            <a:r>
              <a:rPr lang="en-US"/>
              <a:t>Health PEI (2016) . </a:t>
            </a:r>
            <a:r>
              <a:rPr lang="en-US" i="1"/>
              <a:t>Long Term Care – Resident Management and Documentation Policy</a:t>
            </a:r>
            <a:r>
              <a:rPr lang="en-US"/>
              <a:t>. </a:t>
            </a:r>
          </a:p>
          <a:p>
            <a:r>
              <a:rPr lang="en-US"/>
              <a:t>Health PEI (2015) . </a:t>
            </a:r>
            <a:r>
              <a:rPr lang="en-US" i="1"/>
              <a:t>Chart Documentation Standard</a:t>
            </a:r>
          </a:p>
          <a:p>
            <a:r>
              <a:rPr lang="en-US"/>
              <a:t>Accreditation Canada (2023). </a:t>
            </a:r>
            <a:r>
              <a:rPr lang="en-US" i="1"/>
              <a:t>Standards for Long Term Care Services - HSO</a:t>
            </a:r>
          </a:p>
          <a:p>
            <a:r>
              <a:rPr lang="en-US"/>
              <a:t>Accreditation Canada (2023) </a:t>
            </a:r>
            <a:r>
              <a:rPr lang="en-US" i="1"/>
              <a:t>. Required Organizational Practices Handbook</a:t>
            </a:r>
          </a:p>
          <a:p>
            <a:r>
              <a:rPr lang="en-US"/>
              <a:t>College &amp; Association of Registered Nurses of Alberta (2023). </a:t>
            </a:r>
            <a:r>
              <a:rPr lang="en-US" i="1"/>
              <a:t>Documentation Standards For Regulated Members</a:t>
            </a:r>
          </a:p>
          <a:p>
            <a:r>
              <a:rPr lang="en-US"/>
              <a:t>College of Registered Nurses of Manitoba</a:t>
            </a:r>
            <a:r>
              <a:rPr lang="en-US" i="1"/>
              <a:t>.(2022) Documentation Guidelines for Registered Nurses.</a:t>
            </a:r>
          </a:p>
          <a:p>
            <a:r>
              <a:rPr lang="en-US"/>
              <a:t>Nurses Association of New Brunswick (2022)</a:t>
            </a:r>
            <a:r>
              <a:rPr lang="en-US" i="1"/>
              <a:t>. Standards for Documentation.  </a:t>
            </a:r>
          </a:p>
          <a:p>
            <a:r>
              <a:rPr lang="en-US"/>
              <a:t>College of Registered Nurses Prince Edward Island.</a:t>
            </a:r>
            <a:r>
              <a:rPr lang="en-US" i="1"/>
              <a:t> (2020) Documentation Standards.</a:t>
            </a:r>
          </a:p>
          <a:p>
            <a:r>
              <a:rPr lang="en-US"/>
              <a:t>Health PEI (2022) Client Identification Policy (next review Aug 2025)</a:t>
            </a:r>
          </a:p>
          <a:p>
            <a:pPr marL="0" indent="0">
              <a:buNone/>
            </a:pPr>
            <a:endParaRPr lang="en-US"/>
          </a:p>
        </p:txBody>
      </p:sp>
    </p:spTree>
    <p:extLst>
      <p:ext uri="{BB962C8B-B14F-4D97-AF65-F5344CB8AC3E}">
        <p14:creationId xmlns:p14="http://schemas.microsoft.com/office/powerpoint/2010/main" val="2240510998"/>
      </p:ext>
    </p:extLst>
  </p:cSld>
  <p:clrMapOvr>
    <a:masterClrMapping/>
  </p:clrMapOvr>
  <mc:AlternateContent xmlns:mc="http://schemas.openxmlformats.org/markup-compatibility/2006" xmlns:p14="http://schemas.microsoft.com/office/powerpoint/2010/main">
    <mc:Choice Requires="p14">
      <p:transition spd="slow" p14:dur="2000" advTm="17658"/>
    </mc:Choice>
    <mc:Fallback xmlns="">
      <p:transition spd="slow" advTm="176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63B7-6241-60A8-4AE4-690581B147FD}"/>
              </a:ext>
            </a:extLst>
          </p:cNvPr>
          <p:cNvSpPr>
            <a:spLocks noGrp="1"/>
          </p:cNvSpPr>
          <p:nvPr>
            <p:ph type="title"/>
          </p:nvPr>
        </p:nvSpPr>
        <p:spPr/>
        <p:txBody>
          <a:bodyPr/>
          <a:lstStyle/>
          <a:p>
            <a:r>
              <a:rPr lang="en-US"/>
              <a:t>Ongoing Client Identifiers in LTC – Photos</a:t>
            </a:r>
          </a:p>
        </p:txBody>
      </p:sp>
      <p:sp>
        <p:nvSpPr>
          <p:cNvPr id="3" name="Content Placeholder 2">
            <a:extLst>
              <a:ext uri="{FF2B5EF4-FFF2-40B4-BE49-F238E27FC236}">
                <a16:creationId xmlns:a16="http://schemas.microsoft.com/office/drawing/2014/main" id="{F229552F-5755-EC6F-0353-DA481097D80F}"/>
              </a:ext>
            </a:extLst>
          </p:cNvPr>
          <p:cNvSpPr>
            <a:spLocks noGrp="1"/>
          </p:cNvSpPr>
          <p:nvPr>
            <p:ph idx="1"/>
          </p:nvPr>
        </p:nvSpPr>
        <p:spPr/>
        <p:txBody>
          <a:bodyPr vert="horz" lIns="91440" tIns="45720" rIns="91440" bIns="45720" rtlCol="0" anchor="t">
            <a:normAutofit/>
          </a:bodyPr>
          <a:lstStyle/>
          <a:p>
            <a:pPr marL="0" indent="0">
              <a:buNone/>
            </a:pPr>
            <a:r>
              <a:rPr lang="en-US"/>
              <a:t> </a:t>
            </a:r>
          </a:p>
          <a:p>
            <a:pPr lvl="1"/>
            <a:r>
              <a:rPr lang="en-US"/>
              <a:t>Photo identifiers </a:t>
            </a:r>
            <a:r>
              <a:rPr lang="en-US">
                <a:solidFill>
                  <a:srgbClr val="FF0000"/>
                </a:solidFill>
              </a:rPr>
              <a:t>must</a:t>
            </a:r>
            <a:r>
              <a:rPr lang="en-US"/>
              <a:t> include the date it was taken and be labeled with the client’s name, date of birth and MRN</a:t>
            </a:r>
          </a:p>
          <a:p>
            <a:pPr lvl="1"/>
            <a:r>
              <a:rPr lang="en-US"/>
              <a:t>Photo identifiers </a:t>
            </a:r>
            <a:r>
              <a:rPr lang="en-US">
                <a:solidFill>
                  <a:srgbClr val="FF0000"/>
                </a:solidFill>
              </a:rPr>
              <a:t>must</a:t>
            </a:r>
            <a:r>
              <a:rPr lang="en-US"/>
              <a:t> be retaken every year, or when a client’s appearance has changed</a:t>
            </a:r>
          </a:p>
          <a:p>
            <a:pPr lvl="1"/>
            <a:r>
              <a:rPr lang="en-US"/>
              <a:t>The photo identifiers </a:t>
            </a:r>
            <a:r>
              <a:rPr lang="en-US">
                <a:solidFill>
                  <a:srgbClr val="FF0000"/>
                </a:solidFill>
              </a:rPr>
              <a:t>must</a:t>
            </a:r>
            <a:r>
              <a:rPr lang="en-US"/>
              <a:t> be attached to Care Plans, Medication profile and/or their room if appropriate.</a:t>
            </a:r>
          </a:p>
          <a:p>
            <a:pPr lvl="1"/>
            <a:r>
              <a:rPr lang="en-US"/>
              <a:t>Evacuation Tags </a:t>
            </a:r>
            <a:r>
              <a:rPr lang="en-US">
                <a:solidFill>
                  <a:srgbClr val="FF0000"/>
                </a:solidFill>
              </a:rPr>
              <a:t>must</a:t>
            </a:r>
            <a:r>
              <a:rPr lang="en-US"/>
              <a:t> be prepared in advance and placed on the resident during evacuation.</a:t>
            </a:r>
          </a:p>
          <a:p>
            <a:pPr marL="457200" lvl="1" indent="0">
              <a:buNone/>
            </a:pPr>
            <a:endParaRPr lang="en-US"/>
          </a:p>
          <a:p>
            <a:endParaRPr lang="en-US"/>
          </a:p>
        </p:txBody>
      </p:sp>
    </p:spTree>
    <p:extLst>
      <p:ext uri="{BB962C8B-B14F-4D97-AF65-F5344CB8AC3E}">
        <p14:creationId xmlns:p14="http://schemas.microsoft.com/office/powerpoint/2010/main" val="3558322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2514203"/>
            <a:ext cx="6348413" cy="317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438139"/>
      </p:ext>
    </p:extLst>
  </p:cSld>
  <p:clrMapOvr>
    <a:masterClrMapping/>
  </p:clrMapOvr>
  <mc:AlternateContent xmlns:mc="http://schemas.openxmlformats.org/markup-compatibility/2006" xmlns:p14="http://schemas.microsoft.com/office/powerpoint/2010/main">
    <mc:Choice Requires="p14">
      <p:transition spd="slow" p14:dur="2000" advTm="16243"/>
    </mc:Choice>
    <mc:Fallback xmlns="">
      <p:transition spd="slow" advTm="1624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E9E9-B316-F43B-0319-A2F227FA8261}"/>
              </a:ext>
            </a:extLst>
          </p:cNvPr>
          <p:cNvSpPr>
            <a:spLocks noGrp="1"/>
          </p:cNvSpPr>
          <p:nvPr>
            <p:ph type="title"/>
          </p:nvPr>
        </p:nvSpPr>
        <p:spPr/>
        <p:txBody>
          <a:bodyPr/>
          <a:lstStyle/>
          <a:p>
            <a:r>
              <a:rPr lang="en-US"/>
              <a:t>Client with the same names</a:t>
            </a:r>
          </a:p>
        </p:txBody>
      </p:sp>
      <p:sp>
        <p:nvSpPr>
          <p:cNvPr id="3" name="Content Placeholder 2">
            <a:extLst>
              <a:ext uri="{FF2B5EF4-FFF2-40B4-BE49-F238E27FC236}">
                <a16:creationId xmlns:a16="http://schemas.microsoft.com/office/drawing/2014/main" id="{D0A8E06B-B0AD-E0D3-5566-839A2FA31573}"/>
              </a:ext>
            </a:extLst>
          </p:cNvPr>
          <p:cNvSpPr>
            <a:spLocks noGrp="1"/>
          </p:cNvSpPr>
          <p:nvPr>
            <p:ph idx="1"/>
          </p:nvPr>
        </p:nvSpPr>
        <p:spPr/>
        <p:txBody>
          <a:bodyPr vert="horz" lIns="91440" tIns="45720" rIns="91440" bIns="45720" rtlCol="0" anchor="t">
            <a:normAutofit/>
          </a:bodyPr>
          <a:lstStyle/>
          <a:p>
            <a:r>
              <a:rPr lang="en-US"/>
              <a:t>Client health records </a:t>
            </a:r>
            <a:r>
              <a:rPr lang="en-US">
                <a:solidFill>
                  <a:srgbClr val="FF0000"/>
                </a:solidFill>
              </a:rPr>
              <a:t>must</a:t>
            </a:r>
            <a:r>
              <a:rPr lang="en-US"/>
              <a:t> be flagged with a Same Name Alert when clients are admitted to a care area with the same first and last names.</a:t>
            </a:r>
          </a:p>
          <a:p>
            <a:pPr lvl="1"/>
            <a:r>
              <a:rPr lang="en-US"/>
              <a:t>In Long-Term Care: use the client’s middle name to differentiate the people who have the same name</a:t>
            </a:r>
          </a:p>
          <a:p>
            <a:pPr lvl="1"/>
            <a:r>
              <a:rPr lang="en-US"/>
              <a:t>For same or similar name – the Chart </a:t>
            </a:r>
            <a:r>
              <a:rPr lang="en-US">
                <a:solidFill>
                  <a:srgbClr val="FF0000"/>
                </a:solidFill>
              </a:rPr>
              <a:t>must</a:t>
            </a:r>
            <a:r>
              <a:rPr lang="en-US"/>
              <a:t> have a sticker indicating name alert</a:t>
            </a:r>
          </a:p>
        </p:txBody>
      </p:sp>
    </p:spTree>
    <p:extLst>
      <p:ext uri="{BB962C8B-B14F-4D97-AF65-F5344CB8AC3E}">
        <p14:creationId xmlns:p14="http://schemas.microsoft.com/office/powerpoint/2010/main" val="2317677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714F58-B2BE-DD05-52BB-9637002AB1D4}"/>
              </a:ext>
            </a:extLst>
          </p:cNvPr>
          <p:cNvSpPr>
            <a:spLocks noGrp="1" noRot="1" noMove="1" noResize="1" noEditPoints="1" noAdjustHandles="1" noChangeArrowheads="1" noChangeShapeType="1"/>
          </p:cNvSpPr>
          <p:nvPr>
            <p:ph type="title"/>
          </p:nvPr>
        </p:nvSpPr>
        <p:spPr>
          <a:xfrm>
            <a:off x="5386292" y="609600"/>
            <a:ext cx="3384742" cy="2227730"/>
          </a:xfrm>
        </p:spPr>
        <p:txBody>
          <a:bodyPr anchor="ctr">
            <a:normAutofit/>
          </a:bodyPr>
          <a:lstStyle/>
          <a:p>
            <a:r>
              <a:rPr lang="en-US">
                <a:solidFill>
                  <a:srgbClr val="FFFFFF"/>
                </a:solidFill>
              </a:rPr>
              <a:t>PSMS – Reporting Errors</a:t>
            </a:r>
          </a:p>
        </p:txBody>
      </p:sp>
      <p:pic>
        <p:nvPicPr>
          <p:cNvPr id="7" name="Graphic 6" descr="Warning">
            <a:extLst>
              <a:ext uri="{FF2B5EF4-FFF2-40B4-BE49-F238E27FC236}">
                <a16:creationId xmlns:a16="http://schemas.microsoft.com/office/drawing/2014/main" id="{DBE4920B-0B59-F223-CEA5-CCBC9CB00A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a:extLst>
              <a:ext uri="{FF2B5EF4-FFF2-40B4-BE49-F238E27FC236}">
                <a16:creationId xmlns:a16="http://schemas.microsoft.com/office/drawing/2014/main" id="{8837E5B6-6AF3-0007-5BE5-787361473E28}"/>
              </a:ext>
            </a:extLst>
          </p:cNvPr>
          <p:cNvSpPr>
            <a:spLocks noGrp="1"/>
          </p:cNvSpPr>
          <p:nvPr>
            <p:ph idx="1"/>
          </p:nvPr>
        </p:nvSpPr>
        <p:spPr>
          <a:xfrm>
            <a:off x="5386293" y="2837329"/>
            <a:ext cx="3384741" cy="3317938"/>
          </a:xfrm>
        </p:spPr>
        <p:txBody>
          <a:bodyPr vert="horz" lIns="91440" tIns="45720" rIns="91440" bIns="45720" rtlCol="0" anchor="t">
            <a:normAutofit/>
          </a:bodyPr>
          <a:lstStyle/>
          <a:p>
            <a:r>
              <a:rPr lang="en-US" sz="2400">
                <a:solidFill>
                  <a:srgbClr val="FFFFFF"/>
                </a:solidFill>
              </a:rPr>
              <a:t>If an error in client identification does occur then it must be reported as per HPEI Patient Safety Incident Reporting and Management Policy.</a:t>
            </a:r>
          </a:p>
          <a:p>
            <a:pPr marL="0" indent="0">
              <a:buNone/>
            </a:pPr>
            <a:endParaRPr lang="en-US">
              <a:solidFill>
                <a:srgbClr val="FFFFFF"/>
              </a:solidFill>
            </a:endParaRPr>
          </a:p>
          <a:p>
            <a:endParaRPr lang="en-US">
              <a:solidFill>
                <a:srgbClr val="FFFFFF"/>
              </a:solidFill>
            </a:endParaRPr>
          </a:p>
        </p:txBody>
      </p:sp>
    </p:spTree>
    <p:extLst>
      <p:ext uri="{BB962C8B-B14F-4D97-AF65-F5344CB8AC3E}">
        <p14:creationId xmlns:p14="http://schemas.microsoft.com/office/powerpoint/2010/main" val="223063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CA"/>
              <a:t>What is focus charting?</a:t>
            </a: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CA"/>
              <a:t>Focus charting:</a:t>
            </a:r>
          </a:p>
          <a:p>
            <a:pPr lvl="1"/>
            <a:r>
              <a:rPr lang="en-CA"/>
              <a:t>reflects nursing care that is provided to a resident based on observations, concerns and strengths, which have been identified by staff, in collaboration with resident and family</a:t>
            </a:r>
          </a:p>
          <a:p>
            <a:pPr lvl="1"/>
            <a:r>
              <a:rPr lang="en-CA"/>
              <a:t>provides a framework for promoting holistic and person-centered care</a:t>
            </a:r>
          </a:p>
          <a:p>
            <a:pPr lvl="1"/>
            <a:r>
              <a:rPr lang="en-CA"/>
              <a:t>Improves the quality of documentation</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453"/>
    </mc:Choice>
    <mc:Fallback xmlns="">
      <p:transition spd="slow" advTm="3045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CA"/>
              <a:t>Focus Charting - Advantages</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82BE07F-4816-957B-3041-B6DE5B81F7EC}"/>
              </a:ext>
            </a:extLst>
          </p:cNvPr>
          <p:cNvGraphicFramePr>
            <a:graphicFrameLocks noGrp="1"/>
          </p:cNvGraphicFramePr>
          <p:nvPr>
            <p:ph idx="1"/>
            <p:extLst>
              <p:ext uri="{D42A27DB-BD31-4B8C-83A1-F6EECF244321}">
                <p14:modId xmlns:p14="http://schemas.microsoft.com/office/powerpoint/2010/main" val="3057298628"/>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29059"/>
    </mc:Choice>
    <mc:Fallback xmlns="">
      <p:transition spd="slow" advTm="290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CA"/>
              <a:t>The chart must be:</a:t>
            </a:r>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20A6E528-492D-4B0D-BDB7-901FFF80A921}"/>
              </a:ext>
            </a:extLst>
          </p:cNvPr>
          <p:cNvGraphicFramePr>
            <a:graphicFrameLocks noGrp="1"/>
          </p:cNvGraphicFramePr>
          <p:nvPr>
            <p:ph idx="1"/>
            <p:extLst>
              <p:ext uri="{D42A27DB-BD31-4B8C-83A1-F6EECF244321}">
                <p14:modId xmlns:p14="http://schemas.microsoft.com/office/powerpoint/2010/main" val="283681393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3930"/>
    </mc:Choice>
    <mc:Fallback xmlns="">
      <p:transition spd="slow" advTm="3393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DB6CA9A8D50F46BFBE606A3F2CC1DA" ma:contentTypeVersion="14" ma:contentTypeDescription="Create a new document." ma:contentTypeScope="" ma:versionID="ce19cdce3ca5e5db086fc2503364b893">
  <xsd:schema xmlns:xsd="http://www.w3.org/2001/XMLSchema" xmlns:xs="http://www.w3.org/2001/XMLSchema" xmlns:p="http://schemas.microsoft.com/office/2006/metadata/properties" xmlns:ns2="f29ded0c-8b4e-4dc5-8716-e3a54c882d1e" xmlns:ns3="2f4739c7-97bc-4212-bfe1-6d4ca0f71a96" targetNamespace="http://schemas.microsoft.com/office/2006/metadata/properties" ma:root="true" ma:fieldsID="a18a0c53936de5e2a1df1f90e63cbe9c" ns2:_="" ns3:_="">
    <xsd:import namespace="f29ded0c-8b4e-4dc5-8716-e3a54c882d1e"/>
    <xsd:import namespace="2f4739c7-97bc-4212-bfe1-6d4ca0f71a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ded0c-8b4e-4dc5-8716-e3a54c882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9d5b5f-547a-43f3-bc0e-b0144fba3ef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4739c7-97bc-4212-bfe1-6d4ca0f71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b9bf884-438f-4eca-a0af-6e4189b0fee0}" ma:internalName="TaxCatchAll" ma:showField="CatchAllData" ma:web="2f4739c7-97bc-4212-bfe1-6d4ca0f71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9ded0c-8b4e-4dc5-8716-e3a54c882d1e">
      <Terms xmlns="http://schemas.microsoft.com/office/infopath/2007/PartnerControls"/>
    </lcf76f155ced4ddcb4097134ff3c332f>
    <TaxCatchAll xmlns="2f4739c7-97bc-4212-bfe1-6d4ca0f71a96" xsi:nil="true"/>
    <SharedWithUsers xmlns="2f4739c7-97bc-4212-bfe1-6d4ca0f71a96">
      <UserInfo>
        <DisplayName/>
        <AccountId xsi:nil="true"/>
        <AccountType/>
      </UserInfo>
    </SharedWithUsers>
  </documentManagement>
</p:properties>
</file>

<file path=customXml/itemProps1.xml><?xml version="1.0" encoding="utf-8"?>
<ds:datastoreItem xmlns:ds="http://schemas.openxmlformats.org/officeDocument/2006/customXml" ds:itemID="{0166EAAB-E438-4AC6-8EC2-5635DBDA2D31}">
  <ds:schemaRefs>
    <ds:schemaRef ds:uri="http://schemas.microsoft.com/sharepoint/v3/contenttype/forms"/>
  </ds:schemaRefs>
</ds:datastoreItem>
</file>

<file path=customXml/itemProps2.xml><?xml version="1.0" encoding="utf-8"?>
<ds:datastoreItem xmlns:ds="http://schemas.openxmlformats.org/officeDocument/2006/customXml" ds:itemID="{6CF11D28-2D20-46DF-9755-D56D56E08168}"/>
</file>

<file path=customXml/itemProps3.xml><?xml version="1.0" encoding="utf-8"?>
<ds:datastoreItem xmlns:ds="http://schemas.openxmlformats.org/officeDocument/2006/customXml" ds:itemID="{6E5E53D5-49E9-4AB4-91A1-79178B06BB03}">
  <ds:schemaRefs>
    <ds:schemaRef ds:uri="http://schemas.microsoft.com/office/2006/documentManagement/types"/>
    <ds:schemaRef ds:uri="http://schemas.microsoft.com/office/infopath/2007/PartnerControls"/>
    <ds:schemaRef ds:uri="http://schemas.openxmlformats.org/package/2006/metadata/core-properties"/>
    <ds:schemaRef ds:uri="2f4739c7-97bc-4212-bfe1-6d4ca0f71a96"/>
    <ds:schemaRef ds:uri="http://purl.org/dc/elements/1.1/"/>
    <ds:schemaRef ds:uri="f29ded0c-8b4e-4dc5-8716-e3a54c882d1e"/>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3102</Words>
  <Application>Microsoft Office PowerPoint</Application>
  <PresentationFormat>On-screen Show (4:3)</PresentationFormat>
  <Paragraphs>489</Paragraphs>
  <Slides>40</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Aptos</vt:lpstr>
      <vt:lpstr>Arial</vt:lpstr>
      <vt:lpstr>Calibri</vt:lpstr>
      <vt:lpstr>Courier New</vt:lpstr>
      <vt:lpstr>Times New Roman</vt:lpstr>
      <vt:lpstr>Trebuchet MS</vt:lpstr>
      <vt:lpstr>Wingdings</vt:lpstr>
      <vt:lpstr>Wingdings 3</vt:lpstr>
      <vt:lpstr>Facet</vt:lpstr>
      <vt:lpstr>Acrobat Document</vt:lpstr>
      <vt:lpstr> Documentation   Client Identification </vt:lpstr>
      <vt:lpstr>What is Documentation?</vt:lpstr>
      <vt:lpstr>Health PEI Policy:  Client Identification</vt:lpstr>
      <vt:lpstr>Ongoing Client Identifiers in LTC – Photos</vt:lpstr>
      <vt:lpstr>Client with the same names</vt:lpstr>
      <vt:lpstr>PSMS – Reporting Errors</vt:lpstr>
      <vt:lpstr>What is focus charting?</vt:lpstr>
      <vt:lpstr>Focus Charting - Advantages</vt:lpstr>
      <vt:lpstr>The chart must be:</vt:lpstr>
      <vt:lpstr>Charting – 4 parts, all required</vt:lpstr>
      <vt:lpstr>Focus </vt:lpstr>
      <vt:lpstr>Examples of Focus</vt:lpstr>
      <vt:lpstr>Subjective Data</vt:lpstr>
      <vt:lpstr>Objective Data</vt:lpstr>
      <vt:lpstr>Facts – recording in D.A.R.P</vt:lpstr>
      <vt:lpstr>General Guidelines for Documentation</vt:lpstr>
      <vt:lpstr>General Guidelines for Documentation </vt:lpstr>
      <vt:lpstr>Example of DARP focus charting</vt:lpstr>
      <vt:lpstr>General Guidelines for Documentation </vt:lpstr>
      <vt:lpstr>General Guidelines for Documentation </vt:lpstr>
      <vt:lpstr>Example of DARP focus charting</vt:lpstr>
      <vt:lpstr>Example of Continued and late DARP –focus charting</vt:lpstr>
      <vt:lpstr>Care Plan</vt:lpstr>
      <vt:lpstr>PowerPoint Presentation</vt:lpstr>
      <vt:lpstr>PowerPoint Presentation</vt:lpstr>
      <vt:lpstr>Example of DARP focus charting</vt:lpstr>
      <vt:lpstr>When to Chart – Accreditation Standards</vt:lpstr>
      <vt:lpstr>When and Where to Document – Nursing Notes</vt:lpstr>
      <vt:lpstr>When and Where to Document – Flow Sheets</vt:lpstr>
      <vt:lpstr>PowerPoint Presentation</vt:lpstr>
      <vt:lpstr>Monthly Charting</vt:lpstr>
      <vt:lpstr>Monthly Charting</vt:lpstr>
      <vt:lpstr>Monthly Charting requirements – Nursing Notes</vt:lpstr>
      <vt:lpstr>Monitoring Safety Risks</vt:lpstr>
      <vt:lpstr>Documenting Treatments</vt:lpstr>
      <vt:lpstr>Documenting PRN Treatments</vt:lpstr>
      <vt:lpstr>PowerPoint Presentation</vt:lpstr>
      <vt:lpstr>RIM Guidelines </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Charting Guidelines</dc:title>
  <dc:creator>Sheila Rix</dc:creator>
  <cp:lastModifiedBy>Sheila Rix</cp:lastModifiedBy>
  <cp:revision>3</cp:revision>
  <cp:lastPrinted>2024-12-16T14:00:25Z</cp:lastPrinted>
  <dcterms:created xsi:type="dcterms:W3CDTF">2022-12-09T17:58:57Z</dcterms:created>
  <dcterms:modified xsi:type="dcterms:W3CDTF">2025-02-25T17:51:16Z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0x010100CDDB6CA9A8D50F46BFBE606A3F2CC1DA</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SharedFileIndex">
    <vt:lpwstr/>
  </property>
  <property fmtid="{D5CDD505-2E9C-101B-9397-08002B2CF9AE}" pid="8" name="_SourceUrl">
    <vt:lpwstr/>
  </property>
</Properties>
</file>