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Lst>
  <p:notesMasterIdLst>
    <p:notesMasterId r:id="rId28"/>
  </p:notesMasterIdLst>
  <p:handoutMasterIdLst>
    <p:handoutMasterId r:id="rId29"/>
  </p:handoutMasterIdLst>
  <p:sldIdLst>
    <p:sldId id="274" r:id="rId5"/>
    <p:sldId id="270" r:id="rId6"/>
    <p:sldId id="269" r:id="rId7"/>
    <p:sldId id="257" r:id="rId8"/>
    <p:sldId id="272" r:id="rId9"/>
    <p:sldId id="288" r:id="rId10"/>
    <p:sldId id="286" r:id="rId11"/>
    <p:sldId id="277" r:id="rId12"/>
    <p:sldId id="289" r:id="rId13"/>
    <p:sldId id="290" r:id="rId14"/>
    <p:sldId id="285" r:id="rId15"/>
    <p:sldId id="291" r:id="rId16"/>
    <p:sldId id="279" r:id="rId17"/>
    <p:sldId id="292" r:id="rId18"/>
    <p:sldId id="293" r:id="rId19"/>
    <p:sldId id="294" r:id="rId20"/>
    <p:sldId id="296" r:id="rId21"/>
    <p:sldId id="297" r:id="rId22"/>
    <p:sldId id="298" r:id="rId23"/>
    <p:sldId id="299" r:id="rId24"/>
    <p:sldId id="300" r:id="rId25"/>
    <p:sldId id="301"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8D2F9-1DE9-4432-826B-335F7B379FC0}" v="1" dt="2025-10-27T11:37:31.855"/>
    <p1510:client id="{B2D99A50-21D7-2406-B8FA-0C52935A5945}" v="8144" dt="2025-10-09T18:47:25.503"/>
  </p1510:revLst>
</p1510:revInfo>
</file>

<file path=ppt/tableStyles.xml><?xml version="1.0" encoding="utf-8"?>
<a:tblStyleLst xmlns:a="http://schemas.openxmlformats.org/drawingml/2006/main" def="{0505E3EF-67EA-436B-97B2-0124C06EBD24}">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10/27/2025</a:t>
            </a:fld>
            <a:endParaRPr lang="en-US"/>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Elders and those with mental health diagnosis' are populations that we see often in LTC so it is important to remember that we are often dealing with vulnerable clients.</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a:p>
        </p:txBody>
      </p:sp>
    </p:spTree>
    <p:extLst>
      <p:ext uri="{BB962C8B-B14F-4D97-AF65-F5344CB8AC3E}">
        <p14:creationId xmlns:p14="http://schemas.microsoft.com/office/powerpoint/2010/main" val="290883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C29F043-00BB-5D0B-4630-9A81A19556C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9" name="Group 8">
              <a:extLst>
                <a:ext uri="{FF2B5EF4-FFF2-40B4-BE49-F238E27FC236}">
                  <a16:creationId xmlns:a16="http://schemas.microsoft.com/office/drawing/2014/main" id="{CEA19558-B6D1-E98D-0193-7DE6BC4E536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8" name="Freeform 68">
                <a:extLst>
                  <a:ext uri="{FF2B5EF4-FFF2-40B4-BE49-F238E27FC236}">
                    <a16:creationId xmlns:a16="http://schemas.microsoft.com/office/drawing/2014/main" id="{90F0A2EF-1DA5-5C29-4570-F7524A3619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9">
                <a:extLst>
                  <a:ext uri="{FF2B5EF4-FFF2-40B4-BE49-F238E27FC236}">
                    <a16:creationId xmlns:a16="http://schemas.microsoft.com/office/drawing/2014/main" id="{09FA5078-7EB1-1BF2-BC83-5B2344EA3C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0" name="Line 70">
                <a:extLst>
                  <a:ext uri="{FF2B5EF4-FFF2-40B4-BE49-F238E27FC236}">
                    <a16:creationId xmlns:a16="http://schemas.microsoft.com/office/drawing/2014/main" id="{06D9ACB5-AA34-7DE7-7842-3675C9FBB0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58B89931-912D-3274-98F4-1C541573237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50" name="Oval 49">
                <a:extLst>
                  <a:ext uri="{FF2B5EF4-FFF2-40B4-BE49-F238E27FC236}">
                    <a16:creationId xmlns:a16="http://schemas.microsoft.com/office/drawing/2014/main" id="{956E4380-3C2A-C89C-1828-87A9DE7D14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51" name="Group 50">
                <a:extLst>
                  <a:ext uri="{FF2B5EF4-FFF2-40B4-BE49-F238E27FC236}">
                    <a16:creationId xmlns:a16="http://schemas.microsoft.com/office/drawing/2014/main" id="{A9389B11-E9B0-F3F1-21A0-B0C68A6CA22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6" name="Freeform 64">
                  <a:extLst>
                    <a:ext uri="{FF2B5EF4-FFF2-40B4-BE49-F238E27FC236}">
                      <a16:creationId xmlns:a16="http://schemas.microsoft.com/office/drawing/2014/main" id="{A0B56FAB-D3C3-FC6E-32B3-0F6D140B224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1">
                  <a:extLst>
                    <a:ext uri="{FF2B5EF4-FFF2-40B4-BE49-F238E27FC236}">
                      <a16:creationId xmlns:a16="http://schemas.microsoft.com/office/drawing/2014/main" id="{83C69305-8E5D-0937-9739-2A82520807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1">
                  <a:extLst>
                    <a:ext uri="{FF2B5EF4-FFF2-40B4-BE49-F238E27FC236}">
                      <a16:creationId xmlns:a16="http://schemas.microsoft.com/office/drawing/2014/main" id="{812C6AB9-9B73-BA3C-C2C5-69286F11DF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8">
                  <a:extLst>
                    <a:ext uri="{FF2B5EF4-FFF2-40B4-BE49-F238E27FC236}">
                      <a16:creationId xmlns:a16="http://schemas.microsoft.com/office/drawing/2014/main" id="{F24F6087-DB1E-AB60-D9F2-E4683D42E52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4">
                  <a:extLst>
                    <a:ext uri="{FF2B5EF4-FFF2-40B4-BE49-F238E27FC236}">
                      <a16:creationId xmlns:a16="http://schemas.microsoft.com/office/drawing/2014/main" id="{4F3E01B3-1D2C-F60E-7BFB-01B37CA691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7">
                  <a:extLst>
                    <a:ext uri="{FF2B5EF4-FFF2-40B4-BE49-F238E27FC236}">
                      <a16:creationId xmlns:a16="http://schemas.microsoft.com/office/drawing/2014/main" id="{8C09A1A6-4598-D150-847C-8354CC978C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60">
                  <a:extLst>
                    <a:ext uri="{FF2B5EF4-FFF2-40B4-BE49-F238E27FC236}">
                      <a16:creationId xmlns:a16="http://schemas.microsoft.com/office/drawing/2014/main" id="{DEBC3636-7B6F-ED9C-AD85-8CF12F1EFC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9">
                  <a:extLst>
                    <a:ext uri="{FF2B5EF4-FFF2-40B4-BE49-F238E27FC236}">
                      <a16:creationId xmlns:a16="http://schemas.microsoft.com/office/drawing/2014/main" id="{50BFD87E-80F6-E655-4866-E6CCBD63889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2">
                  <a:extLst>
                    <a:ext uri="{FF2B5EF4-FFF2-40B4-BE49-F238E27FC236}">
                      <a16:creationId xmlns:a16="http://schemas.microsoft.com/office/drawing/2014/main" id="{3E089B7D-DC55-52FA-02B0-13DD7F0AFD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5">
                  <a:extLst>
                    <a:ext uri="{FF2B5EF4-FFF2-40B4-BE49-F238E27FC236}">
                      <a16:creationId xmlns:a16="http://schemas.microsoft.com/office/drawing/2014/main" id="{026604DF-D6BC-93FA-C8CF-5053231067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9">
                  <a:extLst>
                    <a:ext uri="{FF2B5EF4-FFF2-40B4-BE49-F238E27FC236}">
                      <a16:creationId xmlns:a16="http://schemas.microsoft.com/office/drawing/2014/main" id="{6C53B505-3DA7-BA71-49FF-B2EE22287C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2">
                  <a:extLst>
                    <a:ext uri="{FF2B5EF4-FFF2-40B4-BE49-F238E27FC236}">
                      <a16:creationId xmlns:a16="http://schemas.microsoft.com/office/drawing/2014/main" id="{FFAF5B93-C6DF-C8A2-95B6-3D5CDA2CB1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5">
                  <a:extLst>
                    <a:ext uri="{FF2B5EF4-FFF2-40B4-BE49-F238E27FC236}">
                      <a16:creationId xmlns:a16="http://schemas.microsoft.com/office/drawing/2014/main" id="{3737A360-4BDB-39C8-7418-8FEAB1593D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8">
                  <a:extLst>
                    <a:ext uri="{FF2B5EF4-FFF2-40B4-BE49-F238E27FC236}">
                      <a16:creationId xmlns:a16="http://schemas.microsoft.com/office/drawing/2014/main" id="{7BE4B3C8-EDBB-0EF1-FCDC-60D93B0DEE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0" name="Group 79">
                  <a:extLst>
                    <a:ext uri="{FF2B5EF4-FFF2-40B4-BE49-F238E27FC236}">
                      <a16:creationId xmlns:a16="http://schemas.microsoft.com/office/drawing/2014/main" id="{1AB76D16-D2CD-DB7D-C075-297DB74AA9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1" name="Line 63">
                    <a:extLst>
                      <a:ext uri="{FF2B5EF4-FFF2-40B4-BE49-F238E27FC236}">
                        <a16:creationId xmlns:a16="http://schemas.microsoft.com/office/drawing/2014/main" id="{3693750C-1D39-9D37-2554-9F06821252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66">
                    <a:extLst>
                      <a:ext uri="{FF2B5EF4-FFF2-40B4-BE49-F238E27FC236}">
                        <a16:creationId xmlns:a16="http://schemas.microsoft.com/office/drawing/2014/main" id="{CAAE2C7C-2053-44AC-632E-C7AF3E7046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67">
                    <a:extLst>
                      <a:ext uri="{FF2B5EF4-FFF2-40B4-BE49-F238E27FC236}">
                        <a16:creationId xmlns:a16="http://schemas.microsoft.com/office/drawing/2014/main" id="{54EB7F42-5E61-8652-870B-1F168F773C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80">
                    <a:extLst>
                      <a:ext uri="{FF2B5EF4-FFF2-40B4-BE49-F238E27FC236}">
                        <a16:creationId xmlns:a16="http://schemas.microsoft.com/office/drawing/2014/main" id="{778D2F09-7408-6FF8-F734-1B34678A94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83">
                    <a:extLst>
                      <a:ext uri="{FF2B5EF4-FFF2-40B4-BE49-F238E27FC236}">
                        <a16:creationId xmlns:a16="http://schemas.microsoft.com/office/drawing/2014/main" id="{592C27BF-D6D8-03FB-07CA-3D060FA6E0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6">
                    <a:extLst>
                      <a:ext uri="{FF2B5EF4-FFF2-40B4-BE49-F238E27FC236}">
                        <a16:creationId xmlns:a16="http://schemas.microsoft.com/office/drawing/2014/main" id="{1324D316-5B44-7CC2-6A95-6296754562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9">
                    <a:extLst>
                      <a:ext uri="{FF2B5EF4-FFF2-40B4-BE49-F238E27FC236}">
                        <a16:creationId xmlns:a16="http://schemas.microsoft.com/office/drawing/2014/main" id="{46D14D7B-9B49-5972-8189-5C462CF69D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2" name="Group 51">
                <a:extLst>
                  <a:ext uri="{FF2B5EF4-FFF2-40B4-BE49-F238E27FC236}">
                    <a16:creationId xmlns:a16="http://schemas.microsoft.com/office/drawing/2014/main" id="{E695C05B-8DFD-232A-2802-53844C4A044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8" name="Group 57">
                  <a:extLst>
                    <a:ext uri="{FF2B5EF4-FFF2-40B4-BE49-F238E27FC236}">
                      <a16:creationId xmlns:a16="http://schemas.microsoft.com/office/drawing/2014/main" id="{64958B93-28EB-7595-68B2-5DFB97608F4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2" name="Straight Connector 61">
                    <a:extLst>
                      <a:ext uri="{FF2B5EF4-FFF2-40B4-BE49-F238E27FC236}">
                        <a16:creationId xmlns:a16="http://schemas.microsoft.com/office/drawing/2014/main" id="{C2DF01BD-D200-F7BA-EF6A-CCFC2734CF2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F7849D9-51FA-4CBC-B3DB-C68B07F4E62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4" name="Rectangle 30">
                    <a:extLst>
                      <a:ext uri="{FF2B5EF4-FFF2-40B4-BE49-F238E27FC236}">
                        <a16:creationId xmlns:a16="http://schemas.microsoft.com/office/drawing/2014/main" id="{6F230D4B-A629-8B55-3657-A4DF1FD7DB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30">
                    <a:extLst>
                      <a:ext uri="{FF2B5EF4-FFF2-40B4-BE49-F238E27FC236}">
                        <a16:creationId xmlns:a16="http://schemas.microsoft.com/office/drawing/2014/main" id="{4631441B-F6BE-8473-C5F1-AC0384148F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6C7BD15-95B8-3301-5D53-0CC7C00A710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0" name="Freeform: Shape 57">
                    <a:extLst>
                      <a:ext uri="{FF2B5EF4-FFF2-40B4-BE49-F238E27FC236}">
                        <a16:creationId xmlns:a16="http://schemas.microsoft.com/office/drawing/2014/main" id="{610EA3F2-39BD-B413-E23E-9C3C58BB19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1" name="Freeform: Shape 58">
                    <a:extLst>
                      <a:ext uri="{FF2B5EF4-FFF2-40B4-BE49-F238E27FC236}">
                        <a16:creationId xmlns:a16="http://schemas.microsoft.com/office/drawing/2014/main" id="{E2DB8265-A1E8-DF31-ABA4-5EDAB208D5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3" name="Group 52">
                <a:extLst>
                  <a:ext uri="{FF2B5EF4-FFF2-40B4-BE49-F238E27FC236}">
                    <a16:creationId xmlns:a16="http://schemas.microsoft.com/office/drawing/2014/main" id="{33910432-B89C-46E2-CA42-1FBE85FAFA5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4" name="Group 53">
                  <a:extLst>
                    <a:ext uri="{FF2B5EF4-FFF2-40B4-BE49-F238E27FC236}">
                      <a16:creationId xmlns:a16="http://schemas.microsoft.com/office/drawing/2014/main" id="{141C035D-3DBF-D302-8196-17BA96930F4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6" name="Freeform 68">
                    <a:extLst>
                      <a:ext uri="{FF2B5EF4-FFF2-40B4-BE49-F238E27FC236}">
                        <a16:creationId xmlns:a16="http://schemas.microsoft.com/office/drawing/2014/main" id="{2288FE95-A778-114E-ACBB-B1221D104F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9">
                    <a:extLst>
                      <a:ext uri="{FF2B5EF4-FFF2-40B4-BE49-F238E27FC236}">
                        <a16:creationId xmlns:a16="http://schemas.microsoft.com/office/drawing/2014/main" id="{3CC1BB6C-56DC-BFFD-AF27-682EEB089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5" name="Line 70">
                  <a:extLst>
                    <a:ext uri="{FF2B5EF4-FFF2-40B4-BE49-F238E27FC236}">
                      <a16:creationId xmlns:a16="http://schemas.microsoft.com/office/drawing/2014/main" id="{9F57943F-731F-E730-C502-354015CB1A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 name="Group 10">
              <a:extLst>
                <a:ext uri="{FF2B5EF4-FFF2-40B4-BE49-F238E27FC236}">
                  <a16:creationId xmlns:a16="http://schemas.microsoft.com/office/drawing/2014/main" id="{8FCF5F2C-3B9F-086A-DF2F-18B361070F3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2" name="Oval 11">
                <a:extLst>
                  <a:ext uri="{FF2B5EF4-FFF2-40B4-BE49-F238E27FC236}">
                    <a16:creationId xmlns:a16="http://schemas.microsoft.com/office/drawing/2014/main" id="{40E2AC7A-92C2-CEA4-C0E4-1B44651555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3" name="Group 12">
                <a:extLst>
                  <a:ext uri="{FF2B5EF4-FFF2-40B4-BE49-F238E27FC236}">
                    <a16:creationId xmlns:a16="http://schemas.microsoft.com/office/drawing/2014/main" id="{E0A50A76-F51F-E1E0-D894-5C5BD6F28E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8" name="Freeform 64">
                  <a:extLst>
                    <a:ext uri="{FF2B5EF4-FFF2-40B4-BE49-F238E27FC236}">
                      <a16:creationId xmlns:a16="http://schemas.microsoft.com/office/drawing/2014/main" id="{3C070FAC-5374-2CC3-F851-42B13416AE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90916BA4-0B1A-79AC-6E63-A741226F80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1">
                  <a:extLst>
                    <a:ext uri="{FF2B5EF4-FFF2-40B4-BE49-F238E27FC236}">
                      <a16:creationId xmlns:a16="http://schemas.microsoft.com/office/drawing/2014/main" id="{D5B20AFB-4D06-0070-F28F-7E67D70A8D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8">
                  <a:extLst>
                    <a:ext uri="{FF2B5EF4-FFF2-40B4-BE49-F238E27FC236}">
                      <a16:creationId xmlns:a16="http://schemas.microsoft.com/office/drawing/2014/main" id="{F9853C45-1E33-7BF5-8276-AC8D6EA8DC7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4">
                  <a:extLst>
                    <a:ext uri="{FF2B5EF4-FFF2-40B4-BE49-F238E27FC236}">
                      <a16:creationId xmlns:a16="http://schemas.microsoft.com/office/drawing/2014/main" id="{BBE66E34-89BD-F29B-5309-4B340EF68F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7">
                  <a:extLst>
                    <a:ext uri="{FF2B5EF4-FFF2-40B4-BE49-F238E27FC236}">
                      <a16:creationId xmlns:a16="http://schemas.microsoft.com/office/drawing/2014/main" id="{D7055C4D-5A85-F425-9454-6B77722173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0">
                  <a:extLst>
                    <a:ext uri="{FF2B5EF4-FFF2-40B4-BE49-F238E27FC236}">
                      <a16:creationId xmlns:a16="http://schemas.microsoft.com/office/drawing/2014/main" id="{FE0D66C0-7626-6148-4DF1-E11433F730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9">
                  <a:extLst>
                    <a:ext uri="{FF2B5EF4-FFF2-40B4-BE49-F238E27FC236}">
                      <a16:creationId xmlns:a16="http://schemas.microsoft.com/office/drawing/2014/main" id="{61BEBD06-28B4-B0D9-B33E-092CEF4595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2">
                  <a:extLst>
                    <a:ext uri="{FF2B5EF4-FFF2-40B4-BE49-F238E27FC236}">
                      <a16:creationId xmlns:a16="http://schemas.microsoft.com/office/drawing/2014/main" id="{AFD9A11F-2223-66B0-FBC7-FE265314E3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5">
                  <a:extLst>
                    <a:ext uri="{FF2B5EF4-FFF2-40B4-BE49-F238E27FC236}">
                      <a16:creationId xmlns:a16="http://schemas.microsoft.com/office/drawing/2014/main" id="{46CFE920-A4B6-F01E-901E-7561F79C77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9">
                  <a:extLst>
                    <a:ext uri="{FF2B5EF4-FFF2-40B4-BE49-F238E27FC236}">
                      <a16:creationId xmlns:a16="http://schemas.microsoft.com/office/drawing/2014/main" id="{00ABE4CD-28B1-56AD-7F67-4436A8DB95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250C68AE-542D-DF1A-82C3-EE1C6981839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5">
                  <a:extLst>
                    <a:ext uri="{FF2B5EF4-FFF2-40B4-BE49-F238E27FC236}">
                      <a16:creationId xmlns:a16="http://schemas.microsoft.com/office/drawing/2014/main" id="{AB5E25B7-7456-9DC2-119B-1E8AB08FF2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BC6D39C9-8015-8DFE-12B3-A257F92E91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2" name="Group 41">
                  <a:extLst>
                    <a:ext uri="{FF2B5EF4-FFF2-40B4-BE49-F238E27FC236}">
                      <a16:creationId xmlns:a16="http://schemas.microsoft.com/office/drawing/2014/main" id="{EEBDB756-E675-3264-1605-792EC5EF97C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3" name="Line 63">
                    <a:extLst>
                      <a:ext uri="{FF2B5EF4-FFF2-40B4-BE49-F238E27FC236}">
                        <a16:creationId xmlns:a16="http://schemas.microsoft.com/office/drawing/2014/main" id="{B6D25B1A-A38E-A36A-ADB3-72B3EDC48B6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66">
                    <a:extLst>
                      <a:ext uri="{FF2B5EF4-FFF2-40B4-BE49-F238E27FC236}">
                        <a16:creationId xmlns:a16="http://schemas.microsoft.com/office/drawing/2014/main" id="{68741054-B65A-B4C9-A603-8BB7E0DBC6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67">
                    <a:extLst>
                      <a:ext uri="{FF2B5EF4-FFF2-40B4-BE49-F238E27FC236}">
                        <a16:creationId xmlns:a16="http://schemas.microsoft.com/office/drawing/2014/main" id="{53E14090-BB5A-7098-67B5-D824E11748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0">
                    <a:extLst>
                      <a:ext uri="{FF2B5EF4-FFF2-40B4-BE49-F238E27FC236}">
                        <a16:creationId xmlns:a16="http://schemas.microsoft.com/office/drawing/2014/main" id="{94D5DF44-3026-BF68-F105-9F1E0B2BFC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3">
                    <a:extLst>
                      <a:ext uri="{FF2B5EF4-FFF2-40B4-BE49-F238E27FC236}">
                        <a16:creationId xmlns:a16="http://schemas.microsoft.com/office/drawing/2014/main" id="{641FADF8-914D-01EC-24B3-F8C2B4F1C9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6">
                    <a:extLst>
                      <a:ext uri="{FF2B5EF4-FFF2-40B4-BE49-F238E27FC236}">
                        <a16:creationId xmlns:a16="http://schemas.microsoft.com/office/drawing/2014/main" id="{B702207E-6A8D-87F1-A598-DA5D2113BF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9">
                    <a:extLst>
                      <a:ext uri="{FF2B5EF4-FFF2-40B4-BE49-F238E27FC236}">
                        <a16:creationId xmlns:a16="http://schemas.microsoft.com/office/drawing/2014/main" id="{00222A51-5FA7-B34E-C67A-1AABF1FB7A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 name="Group 13">
                <a:extLst>
                  <a:ext uri="{FF2B5EF4-FFF2-40B4-BE49-F238E27FC236}">
                    <a16:creationId xmlns:a16="http://schemas.microsoft.com/office/drawing/2014/main" id="{CA809619-2671-FE68-269A-B5980838B3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 name="Group 19">
                  <a:extLst>
                    <a:ext uri="{FF2B5EF4-FFF2-40B4-BE49-F238E27FC236}">
                      <a16:creationId xmlns:a16="http://schemas.microsoft.com/office/drawing/2014/main" id="{AE12CB03-1ECB-CF66-4072-A7385AC921F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4" name="Straight Connector 23">
                    <a:extLst>
                      <a:ext uri="{FF2B5EF4-FFF2-40B4-BE49-F238E27FC236}">
                        <a16:creationId xmlns:a16="http://schemas.microsoft.com/office/drawing/2014/main" id="{C48478E3-1E69-D75A-C983-7920AC68D29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78FC6E-4803-3CA9-D31B-401C882F041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Rectangle 30">
                    <a:extLst>
                      <a:ext uri="{FF2B5EF4-FFF2-40B4-BE49-F238E27FC236}">
                        <a16:creationId xmlns:a16="http://schemas.microsoft.com/office/drawing/2014/main" id="{A4819FD3-E864-E8CA-28B0-58C99C2F3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0">
                    <a:extLst>
                      <a:ext uri="{FF2B5EF4-FFF2-40B4-BE49-F238E27FC236}">
                        <a16:creationId xmlns:a16="http://schemas.microsoft.com/office/drawing/2014/main" id="{B884F701-C536-2027-B5C2-79F606FBA4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8D1BFB5-E7EB-C28F-549B-E1995F84DE4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2" name="Freeform: Shape 19">
                    <a:extLst>
                      <a:ext uri="{FF2B5EF4-FFF2-40B4-BE49-F238E27FC236}">
                        <a16:creationId xmlns:a16="http://schemas.microsoft.com/office/drawing/2014/main" id="{3844E194-CBF2-65EA-AF17-382B0267DE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 name="Freeform: Shape 20">
                    <a:extLst>
                      <a:ext uri="{FF2B5EF4-FFF2-40B4-BE49-F238E27FC236}">
                        <a16:creationId xmlns:a16="http://schemas.microsoft.com/office/drawing/2014/main" id="{44DFC31A-C703-5C5C-4193-BE8FF2BFF1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5" name="Group 14">
                <a:extLst>
                  <a:ext uri="{FF2B5EF4-FFF2-40B4-BE49-F238E27FC236}">
                    <a16:creationId xmlns:a16="http://schemas.microsoft.com/office/drawing/2014/main" id="{889628BF-7186-7A75-0876-89F5B4B1C02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 name="Group 15">
                  <a:extLst>
                    <a:ext uri="{FF2B5EF4-FFF2-40B4-BE49-F238E27FC236}">
                      <a16:creationId xmlns:a16="http://schemas.microsoft.com/office/drawing/2014/main" id="{987593C9-FB9C-181D-3CD3-4F54D3970E7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8" name="Freeform 68">
                    <a:extLst>
                      <a:ext uri="{FF2B5EF4-FFF2-40B4-BE49-F238E27FC236}">
                        <a16:creationId xmlns:a16="http://schemas.microsoft.com/office/drawing/2014/main" id="{F55F6F25-9F5E-91A0-6C43-3C7BF55935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9">
                    <a:extLst>
                      <a:ext uri="{FF2B5EF4-FFF2-40B4-BE49-F238E27FC236}">
                        <a16:creationId xmlns:a16="http://schemas.microsoft.com/office/drawing/2014/main" id="{7A43BDD5-8103-AA66-DF8D-A371C872FE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Line 70">
                  <a:extLst>
                    <a:ext uri="{FF2B5EF4-FFF2-40B4-BE49-F238E27FC236}">
                      <a16:creationId xmlns:a16="http://schemas.microsoft.com/office/drawing/2014/main" id="{E82D7850-57A5-B65A-F9E4-0D7F712F62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91" name="Straight Connector 90">
            <a:extLst>
              <a:ext uri="{FF2B5EF4-FFF2-40B4-BE49-F238E27FC236}">
                <a16:creationId xmlns:a16="http://schemas.microsoft.com/office/drawing/2014/main" id="{C03296DA-EB8F-5AEB-133C-27E46E8ECD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77288" y="387427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143898"/>
            <a:ext cx="5852160" cy="1545336"/>
          </a:xfrm>
        </p:spPr>
        <p:txBody>
          <a:bodyPr anchor="t"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33291"/>
            <a:ext cx="5852160" cy="3089399"/>
          </a:xfrm>
        </p:spPr>
        <p:txBody>
          <a:bodyPr anchor="b"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33117013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43E0DDC6-288F-0396-655B-40FD1F02F488}"/>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2F864476-B804-0BD9-FC34-B0C08AFEEED1}"/>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DF063844-6E4E-2F08-3516-C4D3B9284D77}"/>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548640"/>
            <a:ext cx="11064240" cy="5760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4898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1">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DECF7E6-548D-A95C-6299-222EE29ED544}"/>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8C9320CA-5CD7-A07A-0CA7-261225AAEF77}"/>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A6E4DA78-A37F-D95F-BF1F-990B686AB49D}"/>
              </a:ext>
            </a:extLst>
          </p:cNvPr>
          <p:cNvSpPr>
            <a:spLocks noGrp="1"/>
          </p:cNvSpPr>
          <p:nvPr>
            <p:ph type="sldNum" sz="quarter" idx="12"/>
          </p:nvPr>
        </p:nvSpPr>
        <p:spPr/>
        <p:txBody>
          <a:bodyPr/>
          <a:lstStyle/>
          <a:p>
            <a:fld id="{CC057153-B650-4DEB-B370-79DDCFDCE934}" type="slidenum">
              <a:rPr lang="en-US" smtClean="0"/>
              <a:pPr/>
              <a:t>‹#›</a:t>
            </a:fld>
            <a:endParaRPr lang="en-US"/>
          </a:p>
        </p:txBody>
      </p:sp>
      <p:cxnSp>
        <p:nvCxnSpPr>
          <p:cNvPr id="5" name="Straight Connector 4">
            <a:extLst>
              <a:ext uri="{FF2B5EF4-FFF2-40B4-BE49-F238E27FC236}">
                <a16:creationId xmlns:a16="http://schemas.microsoft.com/office/drawing/2014/main" id="{24AA4CE4-9F92-EBE7-4432-1CC495C84A5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81BCB7D0-5251-C561-D00E-00DA3123B09B}"/>
              </a:ext>
            </a:extLst>
          </p:cNvPr>
          <p:cNvSpPr>
            <a:spLocks noGrp="1"/>
          </p:cNvSpPr>
          <p:nvPr>
            <p:ph idx="13"/>
          </p:nvPr>
        </p:nvSpPr>
        <p:spPr>
          <a:xfrm>
            <a:off x="5029200" y="2057400"/>
            <a:ext cx="6272784"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2057400"/>
            <a:ext cx="411480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653578" cy="1097280"/>
          </a:xfrm>
        </p:spPr>
        <p:txBody>
          <a:bodyPr/>
          <a:lstStyle/>
          <a:p>
            <a:r>
              <a:rPr lang="en-US"/>
              <a:t>Click to edit Master title style</a:t>
            </a:r>
          </a:p>
        </p:txBody>
      </p:sp>
    </p:spTree>
    <p:extLst>
      <p:ext uri="{BB962C8B-B14F-4D97-AF65-F5344CB8AC3E}">
        <p14:creationId xmlns:p14="http://schemas.microsoft.com/office/powerpoint/2010/main" val="395293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6BA6D1CB-88BF-EFC6-CCD1-3B4AB573C705}"/>
              </a:ext>
            </a:extLst>
          </p:cNvPr>
          <p:cNvCxnSpPr>
            <a:cxnSpLocks/>
          </p:cNvCxnSpPr>
          <p:nvPr/>
        </p:nvCxnSpPr>
        <p:spPr>
          <a:xfrm rot="16200000" flipH="1">
            <a:off x="5698569"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Date Placeholder 17">
            <a:extLst>
              <a:ext uri="{FF2B5EF4-FFF2-40B4-BE49-F238E27FC236}">
                <a16:creationId xmlns:a16="http://schemas.microsoft.com/office/drawing/2014/main" id="{A83F8DDF-9CD6-1CF4-186D-16790D936941}"/>
              </a:ext>
            </a:extLst>
          </p:cNvPr>
          <p:cNvSpPr>
            <a:spLocks noGrp="1"/>
          </p:cNvSpPr>
          <p:nvPr>
            <p:ph type="dt" sz="half" idx="14"/>
          </p:nvPr>
        </p:nvSpPr>
        <p:spPr/>
        <p:txBody>
          <a:bodyPr/>
          <a:lstStyle/>
          <a:p>
            <a:r>
              <a:rPr lang="en-US"/>
              <a:t>20XX</a:t>
            </a:r>
          </a:p>
        </p:txBody>
      </p:sp>
      <p:sp>
        <p:nvSpPr>
          <p:cNvPr id="19" name="Footer Placeholder 18">
            <a:extLst>
              <a:ext uri="{FF2B5EF4-FFF2-40B4-BE49-F238E27FC236}">
                <a16:creationId xmlns:a16="http://schemas.microsoft.com/office/drawing/2014/main" id="{B0A1E442-EF65-1E17-5729-A6BC962A249B}"/>
              </a:ext>
            </a:extLst>
          </p:cNvPr>
          <p:cNvSpPr>
            <a:spLocks noGrp="1"/>
          </p:cNvSpPr>
          <p:nvPr>
            <p:ph type="ftr" sz="quarter" idx="15"/>
          </p:nvPr>
        </p:nvSpPr>
        <p:spPr/>
        <p:txBody>
          <a:bodyPr/>
          <a:lstStyle/>
          <a:p>
            <a:r>
              <a:rPr lang="en-US"/>
              <a:t>Sample Footer Text</a:t>
            </a:r>
          </a:p>
        </p:txBody>
      </p:sp>
      <p:sp>
        <p:nvSpPr>
          <p:cNvPr id="20" name="Slide Number Placeholder 19">
            <a:extLst>
              <a:ext uri="{FF2B5EF4-FFF2-40B4-BE49-F238E27FC236}">
                <a16:creationId xmlns:a16="http://schemas.microsoft.com/office/drawing/2014/main" id="{AB0F88FD-8FB0-20ED-A444-CFDC8EE8B07A}"/>
              </a:ext>
            </a:extLst>
          </p:cNvPr>
          <p:cNvSpPr>
            <a:spLocks noGrp="1"/>
          </p:cNvSpPr>
          <p:nvPr>
            <p:ph type="sldNum" sz="quarter" idx="16"/>
          </p:nvPr>
        </p:nvSpPr>
        <p:spPr/>
        <p:txBody>
          <a:bodyPr/>
          <a:lstStyle/>
          <a:p>
            <a:fld id="{CC057153-B650-4DEB-B370-79DDCFDCE934}" type="slidenum">
              <a:rPr lang="en-US" smtClean="0"/>
              <a:pPr/>
              <a:t>‹#›</a:t>
            </a:fld>
            <a:endParaRPr lang="en-US"/>
          </a:p>
        </p:txBody>
      </p:sp>
      <p:sp>
        <p:nvSpPr>
          <p:cNvPr id="4" name="Oval 3">
            <a:extLst>
              <a:ext uri="{FF2B5EF4-FFF2-40B4-BE49-F238E27FC236}">
                <a16:creationId xmlns:a16="http://schemas.microsoft.com/office/drawing/2014/main" id="{FFCFF5C0-9825-57E9-1B05-A0151B8CDFE0}"/>
              </a:ext>
            </a:extLst>
          </p:cNvPr>
          <p:cNvSpPr/>
          <p:nvPr userDrawn="1"/>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5" name="Group 4">
            <a:extLst>
              <a:ext uri="{FF2B5EF4-FFF2-40B4-BE49-F238E27FC236}">
                <a16:creationId xmlns:a16="http://schemas.microsoft.com/office/drawing/2014/main" id="{C65ED5AA-2345-487C-0581-20B9544B9CE5}"/>
              </a:ext>
            </a:extLst>
          </p:cNvPr>
          <p:cNvGrpSpPr/>
          <p:nvPr userDrawn="1"/>
        </p:nvGrpSpPr>
        <p:grpSpPr>
          <a:xfrm rot="10800000">
            <a:off x="1079500" y="952167"/>
            <a:ext cx="641184" cy="1069728"/>
            <a:chOff x="6484111" y="2967038"/>
            <a:chExt cx="641184" cy="1069728"/>
          </a:xfrm>
        </p:grpSpPr>
        <p:grpSp>
          <p:nvGrpSpPr>
            <p:cNvPr id="6" name="Group 5">
              <a:extLst>
                <a:ext uri="{FF2B5EF4-FFF2-40B4-BE49-F238E27FC236}">
                  <a16:creationId xmlns:a16="http://schemas.microsoft.com/office/drawing/2014/main" id="{5204E3A2-EA8E-A93F-C758-9AB42C425CCC}"/>
                </a:ext>
              </a:extLst>
            </p:cNvPr>
            <p:cNvGrpSpPr/>
            <p:nvPr/>
          </p:nvGrpSpPr>
          <p:grpSpPr>
            <a:xfrm>
              <a:off x="6808136" y="2967038"/>
              <a:ext cx="317159" cy="932400"/>
              <a:chOff x="6808136" y="2967038"/>
              <a:chExt cx="317159" cy="932400"/>
            </a:xfrm>
          </p:grpSpPr>
          <p:sp>
            <p:nvSpPr>
              <p:cNvPr id="25" name="Freeform 68">
                <a:extLst>
                  <a:ext uri="{FF2B5EF4-FFF2-40B4-BE49-F238E27FC236}">
                    <a16:creationId xmlns:a16="http://schemas.microsoft.com/office/drawing/2014/main" id="{0A98D6CA-F08C-050B-7DBC-0DD12D239EB9}"/>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9">
                <a:extLst>
                  <a:ext uri="{FF2B5EF4-FFF2-40B4-BE49-F238E27FC236}">
                    <a16:creationId xmlns:a16="http://schemas.microsoft.com/office/drawing/2014/main" id="{C0A2E882-438D-8168-8A7A-79E8F2E897F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Line 70">
                <a:extLst>
                  <a:ext uri="{FF2B5EF4-FFF2-40B4-BE49-F238E27FC236}">
                    <a16:creationId xmlns:a16="http://schemas.microsoft.com/office/drawing/2014/main" id="{ECD7DEE2-A183-06A9-0A2A-0E1737EF751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92DCEECB-E38E-CE3C-195A-CCE650A36B99}"/>
                </a:ext>
              </a:extLst>
            </p:cNvPr>
            <p:cNvGrpSpPr/>
            <p:nvPr/>
          </p:nvGrpSpPr>
          <p:grpSpPr>
            <a:xfrm rot="18900000" flipH="1">
              <a:off x="6484111" y="3104366"/>
              <a:ext cx="317159" cy="932400"/>
              <a:chOff x="6808136" y="2967038"/>
              <a:chExt cx="317159" cy="932400"/>
            </a:xfrm>
          </p:grpSpPr>
          <p:sp>
            <p:nvSpPr>
              <p:cNvPr id="22" name="Freeform 68">
                <a:extLst>
                  <a:ext uri="{FF2B5EF4-FFF2-40B4-BE49-F238E27FC236}">
                    <a16:creationId xmlns:a16="http://schemas.microsoft.com/office/drawing/2014/main" id="{29CB368B-FC86-CF4E-8046-2B835CB73D08}"/>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741D373D-58D4-51FC-3905-C7324B66B1E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Line 70">
                <a:extLst>
                  <a:ext uri="{FF2B5EF4-FFF2-40B4-BE49-F238E27FC236}">
                    <a16:creationId xmlns:a16="http://schemas.microsoft.com/office/drawing/2014/main" id="{B41C2481-8AC7-F4C6-7C20-CC661D2FC1F1}"/>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83680" y="2199132"/>
            <a:ext cx="4325112" cy="2459736"/>
          </a:xfrm>
        </p:spPr>
        <p:txBody>
          <a:bodyPr anchor="ctr"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199132"/>
            <a:ext cx="4325112" cy="2459736"/>
          </a:xfrm>
        </p:spPr>
        <p:txBody>
          <a:bodyPr anchor="ctr" anchorCtr="0">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406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761CFCC-60CB-253B-AD6D-9EC1BD8C8130}"/>
              </a:ext>
            </a:extLst>
          </p:cNvPr>
          <p:cNvSpPr>
            <a:spLocks noGrp="1"/>
          </p:cNvSpPr>
          <p:nvPr>
            <p:ph type="dt" sz="half" idx="14"/>
          </p:nvPr>
        </p:nvSpPr>
        <p:spPr/>
        <p:txBody>
          <a:bodyPr/>
          <a:lstStyle/>
          <a:p>
            <a:r>
              <a:rPr lang="en-US"/>
              <a:t>20XX</a:t>
            </a:r>
          </a:p>
        </p:txBody>
      </p:sp>
      <p:sp>
        <p:nvSpPr>
          <p:cNvPr id="9" name="Footer Placeholder 8">
            <a:extLst>
              <a:ext uri="{FF2B5EF4-FFF2-40B4-BE49-F238E27FC236}">
                <a16:creationId xmlns:a16="http://schemas.microsoft.com/office/drawing/2014/main" id="{38E61F94-9AF3-2A06-6E98-0F1C2086859A}"/>
              </a:ext>
            </a:extLst>
          </p:cNvPr>
          <p:cNvSpPr>
            <a:spLocks noGrp="1"/>
          </p:cNvSpPr>
          <p:nvPr>
            <p:ph type="ftr" sz="quarter" idx="15"/>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6456F75C-0D2D-5CE1-B2F3-31FAA67D0AEA}"/>
              </a:ext>
            </a:extLst>
          </p:cNvPr>
          <p:cNvSpPr>
            <a:spLocks noGrp="1"/>
          </p:cNvSpPr>
          <p:nvPr>
            <p:ph type="sldNum" sz="quarter" idx="16"/>
          </p:nvPr>
        </p:nvSpPr>
        <p:spPr/>
        <p:txBody>
          <a:body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BB7E99DB-C241-0C01-308E-CA8815B750F5}"/>
              </a:ext>
              <a:ext uri="{C183D7F6-B498-43B3-948B-1728B52AA6E4}">
                <adec:decorative xmlns:adec="http://schemas.microsoft.com/office/drawing/2017/decorative" val="0"/>
              </a:ext>
            </a:extLst>
          </p:cNvPr>
          <p:cNvCxnSpPr>
            <a:cxnSpLocks/>
          </p:cNvCxnSpPr>
          <p:nvPr/>
        </p:nvCxnSpPr>
        <p:spPr>
          <a:xfrm>
            <a:off x="5180565" y="540000"/>
            <a:ext cx="0" cy="5778000"/>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651000"/>
            <a:ext cx="4956048" cy="35560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1650492"/>
            <a:ext cx="3813048" cy="3557016"/>
          </a:xfrm>
        </p:spPr>
        <p:txBody>
          <a:bodyPr anchor="ctr" anchorCtr="0">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8925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9D7577-84D0-8E65-F175-AA3A5FA9D53A}"/>
              </a:ext>
            </a:extLst>
          </p:cNvPr>
          <p:cNvSpPr>
            <a:spLocks noGrp="1"/>
          </p:cNvSpPr>
          <p:nvPr>
            <p:ph type="dt" sz="half" idx="14"/>
          </p:nvPr>
        </p:nvSpPr>
        <p:spPr/>
        <p:txBody>
          <a:bodyPr/>
          <a:lstStyle/>
          <a:p>
            <a:r>
              <a:rPr lang="en-US"/>
              <a:t>20XX</a:t>
            </a:r>
          </a:p>
        </p:txBody>
      </p:sp>
      <p:sp>
        <p:nvSpPr>
          <p:cNvPr id="7" name="Footer Placeholder 6">
            <a:extLst>
              <a:ext uri="{FF2B5EF4-FFF2-40B4-BE49-F238E27FC236}">
                <a16:creationId xmlns:a16="http://schemas.microsoft.com/office/drawing/2014/main" id="{986F5B01-BF55-2BAF-56B6-E899627F42D2}"/>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00816FB1-9386-19EC-51AC-B9A15BF6631F}"/>
              </a:ext>
            </a:extLst>
          </p:cNvPr>
          <p:cNvSpPr>
            <a:spLocks noGrp="1"/>
          </p:cNvSpPr>
          <p:nvPr>
            <p:ph type="sldNum" sz="quarter" idx="16"/>
          </p:nvPr>
        </p:nvSpPr>
        <p:spPr/>
        <p:txBody>
          <a:body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93ED1E03-CCC3-C651-F12B-D82FFEF34295}"/>
              </a:ext>
              <a:ext uri="{C183D7F6-B498-43B3-948B-1728B52AA6E4}">
                <adec:decorative xmlns:adec="http://schemas.microsoft.com/office/drawing/2017/decorative" val="0"/>
              </a:ext>
            </a:extLst>
          </p:cNvPr>
          <p:cNvCxnSpPr>
            <a:cxnSpLocks/>
          </p:cNvCxnSpPr>
          <p:nvPr userDrawn="1"/>
        </p:nvCxnSpPr>
        <p:spPr>
          <a:xfrm>
            <a:off x="5180565"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019969"/>
            <a:ext cx="5681662" cy="4818062"/>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109588"/>
            <a:ext cx="4251960" cy="4638825"/>
          </a:xfrm>
        </p:spPr>
        <p:txBody>
          <a:bodyPr anchor="ctr" anchorCtr="0">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8187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941A79-4BD9-A2CF-F9C6-13404271A92E}"/>
              </a:ext>
            </a:extLst>
          </p:cNvPr>
          <p:cNvSpPr>
            <a:spLocks noGrp="1"/>
          </p:cNvSpPr>
          <p:nvPr>
            <p:ph type="dt" sz="half" idx="14"/>
          </p:nvPr>
        </p:nvSpPr>
        <p:spPr/>
        <p:txBody>
          <a:bodyPr/>
          <a:lstStyle/>
          <a:p>
            <a:r>
              <a:rPr lang="en-US"/>
              <a:t>20XX</a:t>
            </a:r>
          </a:p>
        </p:txBody>
      </p:sp>
      <p:sp>
        <p:nvSpPr>
          <p:cNvPr id="9" name="Footer Placeholder 8">
            <a:extLst>
              <a:ext uri="{FF2B5EF4-FFF2-40B4-BE49-F238E27FC236}">
                <a16:creationId xmlns:a16="http://schemas.microsoft.com/office/drawing/2014/main" id="{ED3D79FB-B514-6D41-960D-2AFED2C5755A}"/>
              </a:ext>
            </a:extLst>
          </p:cNvPr>
          <p:cNvSpPr>
            <a:spLocks noGrp="1"/>
          </p:cNvSpPr>
          <p:nvPr>
            <p:ph type="ftr" sz="quarter" idx="15"/>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BC479939-236D-71CE-FE51-BFB4BC63128B}"/>
              </a:ext>
            </a:extLst>
          </p:cNvPr>
          <p:cNvSpPr>
            <a:spLocks noGrp="1"/>
          </p:cNvSpPr>
          <p:nvPr>
            <p:ph type="sldNum" sz="quarter" idx="16"/>
          </p:nvPr>
        </p:nvSpPr>
        <p:spPr/>
        <p:txBody>
          <a:body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4ED258CD-8D56-A34C-10C5-99A4BC7A0603}"/>
              </a:ext>
              <a:ext uri="{C183D7F6-B498-43B3-948B-1728B52AA6E4}">
                <adec:decorative xmlns:adec="http://schemas.microsoft.com/office/drawing/2017/decorative" val="0"/>
              </a:ext>
            </a:extLst>
          </p:cNvPr>
          <p:cNvCxnSpPr>
            <a:cxnSpLocks/>
          </p:cNvCxnSpPr>
          <p:nvPr userDrawn="1"/>
        </p:nvCxnSpPr>
        <p:spPr>
          <a:xfrm>
            <a:off x="5180565"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540000"/>
            <a:ext cx="6159500" cy="57780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958670"/>
            <a:ext cx="4251960" cy="4940661"/>
          </a:xfrm>
        </p:spPr>
        <p:txBody>
          <a:bodyPr anchor="ctr" anchorCtr="0">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861353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4201033E-3CF1-012B-3D57-0E83BF8A0C18}"/>
              </a:ext>
            </a:extLst>
          </p:cNvPr>
          <p:cNvSpPr>
            <a:spLocks noGrp="1"/>
          </p:cNvSpPr>
          <p:nvPr>
            <p:ph type="dt" sz="half" idx="14"/>
          </p:nvPr>
        </p:nvSpPr>
        <p:spPr/>
        <p:txBody>
          <a:bodyPr/>
          <a:lstStyle/>
          <a:p>
            <a:r>
              <a:rPr lang="en-US"/>
              <a:t>20XX</a:t>
            </a:r>
          </a:p>
        </p:txBody>
      </p:sp>
      <p:sp>
        <p:nvSpPr>
          <p:cNvPr id="13" name="Footer Placeholder 12">
            <a:extLst>
              <a:ext uri="{FF2B5EF4-FFF2-40B4-BE49-F238E27FC236}">
                <a16:creationId xmlns:a16="http://schemas.microsoft.com/office/drawing/2014/main" id="{1BE8DA7A-2CBC-FB81-7447-3E314B07C27C}"/>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7F644DAC-01A3-C6F5-4FC4-6A391EF78F7F}"/>
              </a:ext>
            </a:extLst>
          </p:cNvPr>
          <p:cNvSpPr>
            <a:spLocks noGrp="1"/>
          </p:cNvSpPr>
          <p:nvPr>
            <p:ph type="sldNum" sz="quarter" idx="16"/>
          </p:nvPr>
        </p:nvSpPr>
        <p:spPr/>
        <p:txBody>
          <a:body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0EE82159-04CB-6B36-77D1-CFE83702848C}"/>
              </a:ext>
              <a:ext uri="{C183D7F6-B498-43B3-948B-1728B52AA6E4}">
                <adec:decorative xmlns:adec="http://schemas.microsoft.com/office/drawing/2017/decorative" val="0"/>
              </a:ext>
            </a:extLst>
          </p:cNvPr>
          <p:cNvCxnSpPr>
            <a:cxnSpLocks/>
          </p:cNvCxnSpPr>
          <p:nvPr userDrawn="1"/>
        </p:nvCxnSpPr>
        <p:spPr>
          <a:xfrm>
            <a:off x="4187952"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chor="ctr" anchorCtr="0">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5939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7F0AA2-65B9-A2D7-CA47-01455F4D7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793885"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257899" y="255814"/>
            <a:ext cx="4278085" cy="6346371"/>
          </a:xfrm>
          <a:blipFill>
            <a:blip r:embed="rId2">
              <a:alphaModFix amt="60000"/>
            </a:blip>
            <a:stretch>
              <a:fillRect/>
            </a:stretch>
          </a:blipFill>
        </p:spPr>
        <p:txBody>
          <a:bodyPr/>
          <a:lstStyle/>
          <a:p>
            <a:r>
              <a:rPr lang="en-US"/>
              <a:t>Click icon to add picture</a:t>
            </a:r>
          </a:p>
        </p:txBody>
      </p:sp>
      <p:sp>
        <p:nvSpPr>
          <p:cNvPr id="5" name="Date Placeholder 4">
            <a:extLst>
              <a:ext uri="{FF2B5EF4-FFF2-40B4-BE49-F238E27FC236}">
                <a16:creationId xmlns:a16="http://schemas.microsoft.com/office/drawing/2014/main" id="{1350E950-B4F0-1528-7801-D62516B25059}"/>
              </a:ext>
            </a:extLst>
          </p:cNvPr>
          <p:cNvSpPr>
            <a:spLocks noGrp="1"/>
          </p:cNvSpPr>
          <p:nvPr>
            <p:ph type="dt" sz="half" idx="15"/>
          </p:nvPr>
        </p:nvSpPr>
        <p:spPr>
          <a:xfrm>
            <a:off x="5251084" y="6355080"/>
            <a:ext cx="1350437" cy="457200"/>
          </a:xfrm>
        </p:spPr>
        <p:txBody>
          <a:bodyPr/>
          <a:lstStyle/>
          <a:p>
            <a:r>
              <a:rPr lang="en-US"/>
              <a:t>20XX</a:t>
            </a:r>
          </a:p>
        </p:txBody>
      </p:sp>
      <p:sp>
        <p:nvSpPr>
          <p:cNvPr id="6" name="Footer Placeholder 5">
            <a:extLst>
              <a:ext uri="{FF2B5EF4-FFF2-40B4-BE49-F238E27FC236}">
                <a16:creationId xmlns:a16="http://schemas.microsoft.com/office/drawing/2014/main" id="{F4542BAC-2F9D-47B8-7DD9-6A4CA38FF156}"/>
              </a:ext>
            </a:extLst>
          </p:cNvPr>
          <p:cNvSpPr>
            <a:spLocks noGrp="1"/>
          </p:cNvSpPr>
          <p:nvPr>
            <p:ph type="ftr" sz="quarter" idx="16"/>
          </p:nvPr>
        </p:nvSpPr>
        <p:spPr>
          <a:xfrm>
            <a:off x="6721846" y="6355080"/>
            <a:ext cx="3561439" cy="457200"/>
          </a:xfrm>
        </p:spPr>
        <p:txBody>
          <a:bodyPr/>
          <a:lstStyle/>
          <a:p>
            <a:r>
              <a:rPr lang="en-US"/>
              <a:t>Sample Footer Text</a:t>
            </a:r>
          </a:p>
        </p:txBody>
      </p:sp>
      <p:sp>
        <p:nvSpPr>
          <p:cNvPr id="7" name="Slide Number Placeholder 6">
            <a:extLst>
              <a:ext uri="{FF2B5EF4-FFF2-40B4-BE49-F238E27FC236}">
                <a16:creationId xmlns:a16="http://schemas.microsoft.com/office/drawing/2014/main" id="{564E0DAA-9A85-8007-5B0C-C63F8ECF6F45}"/>
              </a:ext>
            </a:extLst>
          </p:cNvPr>
          <p:cNvSpPr>
            <a:spLocks noGrp="1"/>
          </p:cNvSpPr>
          <p:nvPr>
            <p:ph type="sldNum" sz="quarter" idx="17"/>
          </p:nvPr>
        </p:nvSpPr>
        <p:spPr>
          <a:xfrm>
            <a:off x="10919011" y="6355080"/>
            <a:ext cx="746807"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03520" y="1618488"/>
            <a:ext cx="64008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19" y="457200"/>
            <a:ext cx="6400800" cy="932688"/>
          </a:xfrm>
        </p:spPr>
        <p:txBody>
          <a:bodyPr anchor="b"/>
          <a:lstStyle/>
          <a:p>
            <a:r>
              <a:rPr lang="en-US"/>
              <a:t>Click to edit Master title style</a:t>
            </a:r>
          </a:p>
        </p:txBody>
      </p:sp>
    </p:spTree>
    <p:extLst>
      <p:ext uri="{BB962C8B-B14F-4D97-AF65-F5344CB8AC3E}">
        <p14:creationId xmlns:p14="http://schemas.microsoft.com/office/powerpoint/2010/main" val="1131584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8FD0F4-4FB4-9271-2CAA-94C5596FD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8115" y="0"/>
            <a:ext cx="4793885"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780266" y="315687"/>
            <a:ext cx="4096048" cy="6193970"/>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ECACFE06-66FE-188C-C142-5832CB6A35D3}"/>
              </a:ext>
            </a:extLst>
          </p:cNvPr>
          <p:cNvSpPr>
            <a:spLocks noGrp="1"/>
          </p:cNvSpPr>
          <p:nvPr>
            <p:ph type="dt" sz="half" idx="15"/>
          </p:nvPr>
        </p:nvSpPr>
        <p:spPr>
          <a:xfrm>
            <a:off x="612648" y="6355080"/>
            <a:ext cx="813816" cy="457200"/>
          </a:xfrm>
        </p:spPr>
        <p:txBody>
          <a:bodyPr/>
          <a:lstStyle/>
          <a:p>
            <a:r>
              <a:rPr lang="en-US"/>
              <a:t>20XX</a:t>
            </a:r>
          </a:p>
        </p:txBody>
      </p:sp>
      <p:sp>
        <p:nvSpPr>
          <p:cNvPr id="5" name="Footer Placeholder 4">
            <a:extLst>
              <a:ext uri="{FF2B5EF4-FFF2-40B4-BE49-F238E27FC236}">
                <a16:creationId xmlns:a16="http://schemas.microsoft.com/office/drawing/2014/main" id="{E937C061-DA9C-F695-2C37-91B103673B57}"/>
              </a:ext>
            </a:extLst>
          </p:cNvPr>
          <p:cNvSpPr>
            <a:spLocks noGrp="1"/>
          </p:cNvSpPr>
          <p:nvPr>
            <p:ph type="ftr" sz="quarter" idx="16"/>
          </p:nvPr>
        </p:nvSpPr>
        <p:spPr>
          <a:xfrm>
            <a:off x="1792287" y="6355080"/>
            <a:ext cx="3950208" cy="457200"/>
          </a:xfrm>
        </p:spPr>
        <p:txBody>
          <a:bodyPr/>
          <a:lstStyle/>
          <a:p>
            <a:r>
              <a:rPr lang="en-US"/>
              <a:t>Sample Footer Text</a:t>
            </a:r>
          </a:p>
        </p:txBody>
      </p:sp>
      <p:sp>
        <p:nvSpPr>
          <p:cNvPr id="6" name="Slide Number Placeholder 5">
            <a:extLst>
              <a:ext uri="{FF2B5EF4-FFF2-40B4-BE49-F238E27FC236}">
                <a16:creationId xmlns:a16="http://schemas.microsoft.com/office/drawing/2014/main" id="{FF3CD2F8-3F55-131B-B2C4-E82B74347640}"/>
              </a:ext>
            </a:extLst>
          </p:cNvPr>
          <p:cNvSpPr>
            <a:spLocks noGrp="1"/>
          </p:cNvSpPr>
          <p:nvPr>
            <p:ph type="sldNum" sz="quarter" idx="17"/>
          </p:nvPr>
        </p:nvSpPr>
        <p:spPr>
          <a:xfrm>
            <a:off x="5693664" y="6355080"/>
            <a:ext cx="1328928"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11" y="1828800"/>
            <a:ext cx="630936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711" y="457200"/>
            <a:ext cx="6309360" cy="1143000"/>
          </a:xfrm>
        </p:spPr>
        <p:txBody>
          <a:bodyPr anchor="b"/>
          <a:lstStyle/>
          <a:p>
            <a:r>
              <a:rPr lang="en-US"/>
              <a:t>Click to edit Master title style</a:t>
            </a:r>
          </a:p>
        </p:txBody>
      </p:sp>
    </p:spTree>
    <p:extLst>
      <p:ext uri="{BB962C8B-B14F-4D97-AF65-F5344CB8AC3E}">
        <p14:creationId xmlns:p14="http://schemas.microsoft.com/office/powerpoint/2010/main" val="164665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1F6EB6-BF49-C9A6-97B0-04FBC8CA1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02336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283029" y="293914"/>
            <a:ext cx="3472542" cy="6346372"/>
          </a:xfrm>
          <a:blipFill>
            <a:blip r:embed="rId2">
              <a:alphaModFix amt="60000"/>
            </a:blip>
            <a:stretch>
              <a:fillRect/>
            </a:stretch>
          </a:blipFill>
        </p:spPr>
        <p:txBody>
          <a:bodyPr/>
          <a:lstStyle/>
          <a:p>
            <a:r>
              <a:rPr lang="en-US"/>
              <a:t>Click icon to add picture</a:t>
            </a:r>
          </a:p>
        </p:txBody>
      </p:sp>
      <p:sp>
        <p:nvSpPr>
          <p:cNvPr id="3" name="Date Placeholder 2">
            <a:extLst>
              <a:ext uri="{FF2B5EF4-FFF2-40B4-BE49-F238E27FC236}">
                <a16:creationId xmlns:a16="http://schemas.microsoft.com/office/drawing/2014/main" id="{031B491C-0C38-AF60-0CE1-6DF8F3BD1131}"/>
              </a:ext>
            </a:extLst>
          </p:cNvPr>
          <p:cNvSpPr>
            <a:spLocks noGrp="1"/>
          </p:cNvSpPr>
          <p:nvPr>
            <p:ph type="dt" sz="half" idx="15"/>
          </p:nvPr>
        </p:nvSpPr>
        <p:spPr>
          <a:xfrm>
            <a:off x="4480556" y="6355080"/>
            <a:ext cx="1007927" cy="457200"/>
          </a:xfrm>
        </p:spPr>
        <p:txBody>
          <a:bodyPr/>
          <a:lstStyle/>
          <a:p>
            <a:r>
              <a:rPr lang="en-US"/>
              <a:t>20XX</a:t>
            </a:r>
          </a:p>
        </p:txBody>
      </p:sp>
      <p:sp>
        <p:nvSpPr>
          <p:cNvPr id="4" name="Footer Placeholder 3">
            <a:extLst>
              <a:ext uri="{FF2B5EF4-FFF2-40B4-BE49-F238E27FC236}">
                <a16:creationId xmlns:a16="http://schemas.microsoft.com/office/drawing/2014/main" id="{3EB7351A-8AFB-3477-2CDF-532AD392DA3A}"/>
              </a:ext>
            </a:extLst>
          </p:cNvPr>
          <p:cNvSpPr>
            <a:spLocks noGrp="1"/>
          </p:cNvSpPr>
          <p:nvPr>
            <p:ph type="ftr" sz="quarter" idx="16"/>
          </p:nvPr>
        </p:nvSpPr>
        <p:spPr>
          <a:xfrm>
            <a:off x="5488484" y="6355080"/>
            <a:ext cx="5169408" cy="457200"/>
          </a:xfrm>
        </p:spPr>
        <p:txBody>
          <a:bodyPr/>
          <a:lstStyle/>
          <a:p>
            <a:r>
              <a:rPr lang="en-US"/>
              <a:t>Sample Footer Text</a:t>
            </a:r>
          </a:p>
        </p:txBody>
      </p:sp>
      <p:sp>
        <p:nvSpPr>
          <p:cNvPr id="9" name="Slide Number Placeholder 8">
            <a:extLst>
              <a:ext uri="{FF2B5EF4-FFF2-40B4-BE49-F238E27FC236}">
                <a16:creationId xmlns:a16="http://schemas.microsoft.com/office/drawing/2014/main" id="{47FCC8F5-4F17-C14E-2E45-E42F5103B38D}"/>
              </a:ext>
            </a:extLst>
          </p:cNvPr>
          <p:cNvSpPr>
            <a:spLocks noGrp="1"/>
          </p:cNvSpPr>
          <p:nvPr>
            <p:ph type="sldNum" sz="quarter" idx="17"/>
          </p:nvPr>
        </p:nvSpPr>
        <p:spPr/>
        <p:txBody>
          <a:body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2E2F0B12-448D-F22C-AC76-89212035BCC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4572000" y="193852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80559" y="2103120"/>
            <a:ext cx="7185259" cy="4233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80559" y="548640"/>
            <a:ext cx="7185259" cy="1133856"/>
          </a:xfrm>
        </p:spPr>
        <p:txBody>
          <a:bodyPr anchor="b"/>
          <a:lstStyle/>
          <a:p>
            <a:r>
              <a:rPr lang="en-US"/>
              <a:t>Click to edit Master title style</a:t>
            </a:r>
          </a:p>
        </p:txBody>
      </p:sp>
    </p:spTree>
    <p:extLst>
      <p:ext uri="{BB962C8B-B14F-4D97-AF65-F5344CB8AC3E}">
        <p14:creationId xmlns:p14="http://schemas.microsoft.com/office/powerpoint/2010/main" val="16532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D4ACAB-F8A8-4D48-2267-05B79149FD0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9" name="Group 8">
              <a:extLst>
                <a:ext uri="{FF2B5EF4-FFF2-40B4-BE49-F238E27FC236}">
                  <a16:creationId xmlns:a16="http://schemas.microsoft.com/office/drawing/2014/main" id="{8279BD0B-60A9-D1DD-9E49-65CB74D316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5" name="Group 14">
                <a:extLst>
                  <a:ext uri="{FF2B5EF4-FFF2-40B4-BE49-F238E27FC236}">
                    <a16:creationId xmlns:a16="http://schemas.microsoft.com/office/drawing/2014/main" id="{320E17F3-D288-7E15-C3D5-872E1C3C36D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 name="Straight Connector 18">
                  <a:extLst>
                    <a:ext uri="{FF2B5EF4-FFF2-40B4-BE49-F238E27FC236}">
                      <a16:creationId xmlns:a16="http://schemas.microsoft.com/office/drawing/2014/main" id="{A1564520-0A43-07BF-A598-3511E1674A5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D642F9-3D48-CD91-A0F8-9E461E94657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30">
                  <a:extLst>
                    <a:ext uri="{FF2B5EF4-FFF2-40B4-BE49-F238E27FC236}">
                      <a16:creationId xmlns:a16="http://schemas.microsoft.com/office/drawing/2014/main" id="{A8F5072D-6DFA-6D8C-1908-6DA907D45F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30">
                  <a:extLst>
                    <a:ext uri="{FF2B5EF4-FFF2-40B4-BE49-F238E27FC236}">
                      <a16:creationId xmlns:a16="http://schemas.microsoft.com/office/drawing/2014/main" id="{CB4BF53F-8A4B-6CEF-2E62-E5620C9FE4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B200D10-C15C-F3AF-B0A2-414BCC8657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7" name="Freeform: Shape 101">
                  <a:extLst>
                    <a:ext uri="{FF2B5EF4-FFF2-40B4-BE49-F238E27FC236}">
                      <a16:creationId xmlns:a16="http://schemas.microsoft.com/office/drawing/2014/main" id="{86CB3DEE-F32B-D601-7B07-B49738AB77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 name="Freeform: Shape 102">
                  <a:extLst>
                    <a:ext uri="{FF2B5EF4-FFF2-40B4-BE49-F238E27FC236}">
                      <a16:creationId xmlns:a16="http://schemas.microsoft.com/office/drawing/2014/main" id="{8152C998-45C7-CA42-4DB3-64976DD97A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0" name="Group 9">
              <a:extLst>
                <a:ext uri="{FF2B5EF4-FFF2-40B4-BE49-F238E27FC236}">
                  <a16:creationId xmlns:a16="http://schemas.microsoft.com/office/drawing/2014/main" id="{F071EAF9-A586-D7A6-CC2C-09D3AE1030C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 name="Group 10">
                <a:extLst>
                  <a:ext uri="{FF2B5EF4-FFF2-40B4-BE49-F238E27FC236}">
                    <a16:creationId xmlns:a16="http://schemas.microsoft.com/office/drawing/2014/main" id="{ADDB901B-65D7-B089-B6C7-A959566B12B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11C5248D-C98F-1D5C-9025-80E5CC4E88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F294E533-DB35-FA0C-75A7-4BEDE1E405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Line 70">
                <a:extLst>
                  <a:ext uri="{FF2B5EF4-FFF2-40B4-BE49-F238E27FC236}">
                    <a16:creationId xmlns:a16="http://schemas.microsoft.com/office/drawing/2014/main" id="{3A962B92-0778-C53C-DFA5-2649ACD5E0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38" name="Straight Connector 37">
            <a:extLst>
              <a:ext uri="{FF2B5EF4-FFF2-40B4-BE49-F238E27FC236}">
                <a16:creationId xmlns:a16="http://schemas.microsoft.com/office/drawing/2014/main" id="{FDC5DE84-575E-AC44-63E5-8EE708B94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657600" y="469052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83B07C71-AFC3-4B42-F041-22EF11C1F2B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51" name="Group 50">
              <a:extLst>
                <a:ext uri="{FF2B5EF4-FFF2-40B4-BE49-F238E27FC236}">
                  <a16:creationId xmlns:a16="http://schemas.microsoft.com/office/drawing/2014/main" id="{BDF1CE82-5D0F-530E-B3CB-FAF3620B5E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7" name="Group 56">
                <a:extLst>
                  <a:ext uri="{FF2B5EF4-FFF2-40B4-BE49-F238E27FC236}">
                    <a16:creationId xmlns:a16="http://schemas.microsoft.com/office/drawing/2014/main" id="{2638DCAC-033B-4CD1-B938-F1F9D254B7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1" name="Straight Connector 60">
                  <a:extLst>
                    <a:ext uri="{FF2B5EF4-FFF2-40B4-BE49-F238E27FC236}">
                      <a16:creationId xmlns:a16="http://schemas.microsoft.com/office/drawing/2014/main" id="{72DCE3D9-B14E-CEA4-DB3A-CD8E93F7A99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3D16014-42BA-4B29-745C-6781DB3B4DD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Rectangle 30">
                  <a:extLst>
                    <a:ext uri="{FF2B5EF4-FFF2-40B4-BE49-F238E27FC236}">
                      <a16:creationId xmlns:a16="http://schemas.microsoft.com/office/drawing/2014/main" id="{536EBB1C-CF9D-8A12-101D-947E868ABF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30">
                  <a:extLst>
                    <a:ext uri="{FF2B5EF4-FFF2-40B4-BE49-F238E27FC236}">
                      <a16:creationId xmlns:a16="http://schemas.microsoft.com/office/drawing/2014/main" id="{7E5E57E7-5A79-55BC-F0F1-B6F5ACAEED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5C81C977-8115-5816-E66F-7E0B849FD4F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9" name="Freeform: Shape 116">
                  <a:extLst>
                    <a:ext uri="{FF2B5EF4-FFF2-40B4-BE49-F238E27FC236}">
                      <a16:creationId xmlns:a16="http://schemas.microsoft.com/office/drawing/2014/main" id="{41A0B1B1-8E48-65FD-9C64-5DCC6A3FAE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0" name="Freeform: Shape 117">
                  <a:extLst>
                    <a:ext uri="{FF2B5EF4-FFF2-40B4-BE49-F238E27FC236}">
                      <a16:creationId xmlns:a16="http://schemas.microsoft.com/office/drawing/2014/main" id="{BB44FE1B-4F9C-5C4E-6949-63941C1A8D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2" name="Group 51">
              <a:extLst>
                <a:ext uri="{FF2B5EF4-FFF2-40B4-BE49-F238E27FC236}">
                  <a16:creationId xmlns:a16="http://schemas.microsoft.com/office/drawing/2014/main" id="{E6840146-90BC-4C77-6D49-8F1E8AF6875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3" name="Group 52">
                <a:extLst>
                  <a:ext uri="{FF2B5EF4-FFF2-40B4-BE49-F238E27FC236}">
                    <a16:creationId xmlns:a16="http://schemas.microsoft.com/office/drawing/2014/main" id="{38E5F249-811C-ADD6-A33E-C5ACB5F3B9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5" name="Freeform 68">
                  <a:extLst>
                    <a:ext uri="{FF2B5EF4-FFF2-40B4-BE49-F238E27FC236}">
                      <a16:creationId xmlns:a16="http://schemas.microsoft.com/office/drawing/2014/main" id="{4B642DC8-9DF5-22EE-211E-EF4C4D53E6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9">
                  <a:extLst>
                    <a:ext uri="{FF2B5EF4-FFF2-40B4-BE49-F238E27FC236}">
                      <a16:creationId xmlns:a16="http://schemas.microsoft.com/office/drawing/2014/main" id="{75B1942E-DFF7-CB44-9A29-ABD0C32FA2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4" name="Line 70">
                <a:extLst>
                  <a:ext uri="{FF2B5EF4-FFF2-40B4-BE49-F238E27FC236}">
                    <a16:creationId xmlns:a16="http://schemas.microsoft.com/office/drawing/2014/main" id="{950CFC66-DC5A-C4F9-1C85-072090A0341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474720" y="4966272"/>
            <a:ext cx="7375466" cy="1014984"/>
          </a:xfrm>
        </p:spPr>
        <p:txBody>
          <a:bodyPr anchor="t">
            <a:normAutofit/>
          </a:bodyPr>
          <a:lstStyle>
            <a:lvl1pPr marL="0" indent="0" algn="l">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474720" y="854239"/>
            <a:ext cx="7876287" cy="3592629"/>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219578019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C9C6E9-9B59-6CB5-CBAA-81921EB86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0186" y="0"/>
            <a:ext cx="4061814"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17562" y="266700"/>
            <a:ext cx="3525516" cy="6324600"/>
          </a:xfrm>
          <a:blipFill>
            <a:blip r:embed="rId2">
              <a:alphaModFix amt="60000"/>
            </a:blip>
            <a:stretch>
              <a:fillRect/>
            </a:stretch>
          </a:blipFill>
        </p:spPr>
        <p:txBody>
          <a:bodyPr/>
          <a:lstStyle/>
          <a:p>
            <a:r>
              <a:rPr lang="en-US"/>
              <a:t>Click icon to add picture</a:t>
            </a:r>
          </a:p>
        </p:txBody>
      </p:sp>
      <p:sp>
        <p:nvSpPr>
          <p:cNvPr id="5" name="Date Placeholder 4">
            <a:extLst>
              <a:ext uri="{FF2B5EF4-FFF2-40B4-BE49-F238E27FC236}">
                <a16:creationId xmlns:a16="http://schemas.microsoft.com/office/drawing/2014/main" id="{F5F5B7C9-DFBD-0D0B-DA25-6C70107F9A63}"/>
              </a:ext>
            </a:extLst>
          </p:cNvPr>
          <p:cNvSpPr>
            <a:spLocks noGrp="1"/>
          </p:cNvSpPr>
          <p:nvPr>
            <p:ph type="dt" sz="half" idx="15"/>
          </p:nvPr>
        </p:nvSpPr>
        <p:spPr/>
        <p:txBody>
          <a:bodyPr/>
          <a:lstStyle/>
          <a:p>
            <a:r>
              <a:rPr lang="en-US"/>
              <a:t>20XX</a:t>
            </a:r>
          </a:p>
        </p:txBody>
      </p:sp>
      <p:sp>
        <p:nvSpPr>
          <p:cNvPr id="6" name="Footer Placeholder 5">
            <a:extLst>
              <a:ext uri="{FF2B5EF4-FFF2-40B4-BE49-F238E27FC236}">
                <a16:creationId xmlns:a16="http://schemas.microsoft.com/office/drawing/2014/main" id="{4B9366FE-6506-3577-B7CC-1B690383E5D0}"/>
              </a:ext>
            </a:extLst>
          </p:cNvPr>
          <p:cNvSpPr>
            <a:spLocks noGrp="1"/>
          </p:cNvSpPr>
          <p:nvPr>
            <p:ph type="ftr" sz="quarter" idx="16"/>
          </p:nvPr>
        </p:nvSpPr>
        <p:spPr>
          <a:xfrm>
            <a:off x="2011680" y="6355080"/>
            <a:ext cx="4242816" cy="457200"/>
          </a:xfrm>
        </p:spPr>
        <p:txBody>
          <a:bodyPr/>
          <a:lstStyle/>
          <a:p>
            <a:r>
              <a:rPr lang="en-US"/>
              <a:t>Sample Footer Text</a:t>
            </a:r>
          </a:p>
        </p:txBody>
      </p:sp>
      <p:sp>
        <p:nvSpPr>
          <p:cNvPr id="7" name="Slide Number Placeholder 6">
            <a:extLst>
              <a:ext uri="{FF2B5EF4-FFF2-40B4-BE49-F238E27FC236}">
                <a16:creationId xmlns:a16="http://schemas.microsoft.com/office/drawing/2014/main" id="{CDF93961-7717-5300-E6D4-6F2EFD850BE0}"/>
              </a:ext>
            </a:extLst>
          </p:cNvPr>
          <p:cNvSpPr>
            <a:spLocks noGrp="1"/>
          </p:cNvSpPr>
          <p:nvPr>
            <p:ph type="sldNum" sz="quarter" idx="17"/>
          </p:nvPr>
        </p:nvSpPr>
        <p:spPr>
          <a:xfrm>
            <a:off x="6486145" y="6355080"/>
            <a:ext cx="1292352"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645920"/>
            <a:ext cx="704088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3776"/>
            <a:ext cx="7040880" cy="932688"/>
          </a:xfrm>
        </p:spPr>
        <p:txBody>
          <a:bodyPr anchor="b"/>
          <a:lstStyle/>
          <a:p>
            <a:r>
              <a:rPr lang="en-US"/>
              <a:t>Click to edit Master title style</a:t>
            </a:r>
          </a:p>
        </p:txBody>
      </p:sp>
    </p:spTree>
    <p:extLst>
      <p:ext uri="{BB962C8B-B14F-4D97-AF65-F5344CB8AC3E}">
        <p14:creationId xmlns:p14="http://schemas.microsoft.com/office/powerpoint/2010/main" val="212243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C0A1BE-4C45-81D4-ABF3-6F790F3AD9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611509"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239485" y="293098"/>
            <a:ext cx="6139543" cy="6271804"/>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9C5961B9-C2AC-2803-FD47-AB438BEED8B2}"/>
              </a:ext>
            </a:extLst>
          </p:cNvPr>
          <p:cNvSpPr>
            <a:spLocks noGrp="1"/>
          </p:cNvSpPr>
          <p:nvPr>
            <p:ph type="dt" sz="half" idx="15"/>
          </p:nvPr>
        </p:nvSpPr>
        <p:spPr>
          <a:xfrm>
            <a:off x="7253744" y="6355080"/>
            <a:ext cx="829551" cy="457200"/>
          </a:xfrm>
        </p:spPr>
        <p:txBody>
          <a:bodyPr/>
          <a:lstStyle/>
          <a:p>
            <a:r>
              <a:rPr lang="en-US"/>
              <a:t>20XX</a:t>
            </a:r>
          </a:p>
        </p:txBody>
      </p:sp>
      <p:sp>
        <p:nvSpPr>
          <p:cNvPr id="9" name="Footer Placeholder 8">
            <a:extLst>
              <a:ext uri="{FF2B5EF4-FFF2-40B4-BE49-F238E27FC236}">
                <a16:creationId xmlns:a16="http://schemas.microsoft.com/office/drawing/2014/main" id="{7E570B5D-0A02-5A8F-6565-3C4BEF3D35A5}"/>
              </a:ext>
            </a:extLst>
          </p:cNvPr>
          <p:cNvSpPr>
            <a:spLocks noGrp="1"/>
          </p:cNvSpPr>
          <p:nvPr>
            <p:ph type="ftr" sz="quarter" idx="16"/>
          </p:nvPr>
        </p:nvSpPr>
        <p:spPr>
          <a:xfrm>
            <a:off x="7923162" y="6355080"/>
            <a:ext cx="3023616" cy="457200"/>
          </a:xfrm>
        </p:spPr>
        <p:txBody>
          <a:bodyPr/>
          <a:lstStyle/>
          <a:p>
            <a:r>
              <a:rPr lang="en-US"/>
              <a:t>Sample Footer Text</a:t>
            </a:r>
          </a:p>
        </p:txBody>
      </p:sp>
      <p:sp>
        <p:nvSpPr>
          <p:cNvPr id="10" name="Slide Number Placeholder 9">
            <a:extLst>
              <a:ext uri="{FF2B5EF4-FFF2-40B4-BE49-F238E27FC236}">
                <a16:creationId xmlns:a16="http://schemas.microsoft.com/office/drawing/2014/main" id="{29754DA5-C2B1-32FF-272D-B527329263CA}"/>
              </a:ext>
            </a:extLst>
          </p:cNvPr>
          <p:cNvSpPr>
            <a:spLocks noGrp="1"/>
          </p:cNvSpPr>
          <p:nvPr>
            <p:ph type="sldNum" sz="quarter" idx="17"/>
          </p:nvPr>
        </p:nvSpPr>
        <p:spPr>
          <a:xfrm>
            <a:off x="11021567" y="6355080"/>
            <a:ext cx="644251"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194560"/>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4126" y="457200"/>
            <a:ext cx="4361688" cy="1527048"/>
          </a:xfrm>
        </p:spPr>
        <p:txBody>
          <a:bodyPr anchor="b"/>
          <a:lstStyle/>
          <a:p>
            <a:r>
              <a:rPr lang="en-US"/>
              <a:t>Click to edit Master title style</a:t>
            </a:r>
          </a:p>
        </p:txBody>
      </p:sp>
    </p:spTree>
    <p:extLst>
      <p:ext uri="{BB962C8B-B14F-4D97-AF65-F5344CB8AC3E}">
        <p14:creationId xmlns:p14="http://schemas.microsoft.com/office/powerpoint/2010/main" val="455675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84969-B881-505B-0A1C-4DB2779B6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80491" y="0"/>
            <a:ext cx="6611509"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823856" y="223157"/>
            <a:ext cx="6117771" cy="6411686"/>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1CB72A4B-5080-228F-D7D4-8E1C9ED103B3}"/>
              </a:ext>
            </a:extLst>
          </p:cNvPr>
          <p:cNvSpPr>
            <a:spLocks noGrp="1"/>
          </p:cNvSpPr>
          <p:nvPr>
            <p:ph type="dt" sz="half" idx="15"/>
          </p:nvPr>
        </p:nvSpPr>
        <p:spPr>
          <a:xfrm>
            <a:off x="612648" y="6355080"/>
            <a:ext cx="533400" cy="457200"/>
          </a:xfrm>
        </p:spPr>
        <p:txBody>
          <a:bodyPr/>
          <a:lstStyle/>
          <a:p>
            <a:r>
              <a:rPr lang="en-US"/>
              <a:t>20XX</a:t>
            </a:r>
          </a:p>
        </p:txBody>
      </p:sp>
      <p:sp>
        <p:nvSpPr>
          <p:cNvPr id="9" name="Footer Placeholder 8">
            <a:extLst>
              <a:ext uri="{FF2B5EF4-FFF2-40B4-BE49-F238E27FC236}">
                <a16:creationId xmlns:a16="http://schemas.microsoft.com/office/drawing/2014/main" id="{5CC07534-A148-E252-4047-DD88311677FF}"/>
              </a:ext>
            </a:extLst>
          </p:cNvPr>
          <p:cNvSpPr>
            <a:spLocks noGrp="1"/>
          </p:cNvSpPr>
          <p:nvPr>
            <p:ph type="ftr" sz="quarter" idx="16"/>
          </p:nvPr>
        </p:nvSpPr>
        <p:spPr>
          <a:xfrm>
            <a:off x="1281684" y="6355080"/>
            <a:ext cx="3023616" cy="457200"/>
          </a:xfrm>
        </p:spPr>
        <p:txBody>
          <a:bodyPr/>
          <a:lstStyle/>
          <a:p>
            <a:r>
              <a:rPr lang="en-US"/>
              <a:t>Sample Footer Text</a:t>
            </a:r>
          </a:p>
        </p:txBody>
      </p:sp>
      <p:sp>
        <p:nvSpPr>
          <p:cNvPr id="10" name="Slide Number Placeholder 9">
            <a:extLst>
              <a:ext uri="{FF2B5EF4-FFF2-40B4-BE49-F238E27FC236}">
                <a16:creationId xmlns:a16="http://schemas.microsoft.com/office/drawing/2014/main" id="{87A32912-5759-1251-BE8C-0FD8C834FDA8}"/>
              </a:ext>
            </a:extLst>
          </p:cNvPr>
          <p:cNvSpPr>
            <a:spLocks noGrp="1"/>
          </p:cNvSpPr>
          <p:nvPr>
            <p:ph type="sldNum" sz="quarter" idx="17"/>
          </p:nvPr>
        </p:nvSpPr>
        <p:spPr>
          <a:xfrm>
            <a:off x="4169665" y="6355080"/>
            <a:ext cx="939712"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3061" y="2194560"/>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57200"/>
            <a:ext cx="4361688" cy="1527048"/>
          </a:xfrm>
        </p:spPr>
        <p:txBody>
          <a:bodyPr anchor="b"/>
          <a:lstStyle/>
          <a:p>
            <a:r>
              <a:rPr lang="en-US"/>
              <a:t>Click to edit Master title style</a:t>
            </a:r>
          </a:p>
        </p:txBody>
      </p:sp>
    </p:spTree>
    <p:extLst>
      <p:ext uri="{BB962C8B-B14F-4D97-AF65-F5344CB8AC3E}">
        <p14:creationId xmlns:p14="http://schemas.microsoft.com/office/powerpoint/2010/main" val="346390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B6C3A7-8C5F-8AF8-225B-6C7801436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53294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206829" y="234043"/>
            <a:ext cx="6085114" cy="6389914"/>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40C384E9-4DAD-0A23-8382-03C515802C12}"/>
              </a:ext>
            </a:extLst>
          </p:cNvPr>
          <p:cNvSpPr>
            <a:spLocks noGrp="1"/>
          </p:cNvSpPr>
          <p:nvPr>
            <p:ph type="dt" sz="half" idx="15"/>
          </p:nvPr>
        </p:nvSpPr>
        <p:spPr>
          <a:xfrm>
            <a:off x="7094552" y="6355080"/>
            <a:ext cx="624009" cy="457200"/>
          </a:xfrm>
        </p:spPr>
        <p:txBody>
          <a:bodyPr/>
          <a:lstStyle/>
          <a:p>
            <a:r>
              <a:rPr lang="en-US"/>
              <a:t>20XX</a:t>
            </a:r>
          </a:p>
        </p:txBody>
      </p:sp>
      <p:sp>
        <p:nvSpPr>
          <p:cNvPr id="9" name="Footer Placeholder 8">
            <a:extLst>
              <a:ext uri="{FF2B5EF4-FFF2-40B4-BE49-F238E27FC236}">
                <a16:creationId xmlns:a16="http://schemas.microsoft.com/office/drawing/2014/main" id="{7D87FD27-47D3-C204-BA84-0FCB12695DD6}"/>
              </a:ext>
            </a:extLst>
          </p:cNvPr>
          <p:cNvSpPr>
            <a:spLocks noGrp="1"/>
          </p:cNvSpPr>
          <p:nvPr>
            <p:ph type="ftr" sz="quarter" idx="16"/>
          </p:nvPr>
        </p:nvSpPr>
        <p:spPr>
          <a:xfrm>
            <a:off x="7718562" y="6355080"/>
            <a:ext cx="3274918" cy="457200"/>
          </a:xfrm>
        </p:spPr>
        <p:txBody>
          <a:bodyPr/>
          <a:lstStyle/>
          <a:p>
            <a:r>
              <a:rPr lang="en-US"/>
              <a:t>Sample Footer Text</a:t>
            </a:r>
          </a:p>
        </p:txBody>
      </p:sp>
      <p:sp>
        <p:nvSpPr>
          <p:cNvPr id="10" name="Slide Number Placeholder 9">
            <a:extLst>
              <a:ext uri="{FF2B5EF4-FFF2-40B4-BE49-F238E27FC236}">
                <a16:creationId xmlns:a16="http://schemas.microsoft.com/office/drawing/2014/main" id="{67DDD9B2-CB58-7BA3-CD4C-F2D46308550A}"/>
              </a:ext>
            </a:extLst>
          </p:cNvPr>
          <p:cNvSpPr>
            <a:spLocks noGrp="1"/>
          </p:cNvSpPr>
          <p:nvPr>
            <p:ph type="sldNum" sz="quarter" idx="17"/>
          </p:nvPr>
        </p:nvSpPr>
        <p:spPr>
          <a:xfrm>
            <a:off x="11253215" y="6355080"/>
            <a:ext cx="412603"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99721" y="1417320"/>
            <a:ext cx="4512601"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2919078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90C267-E8BA-E190-801F-01F6D90AE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7720" y="0"/>
            <a:ext cx="627428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275831" y="320040"/>
            <a:ext cx="5578711" cy="6233160"/>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0F16F48E-6F58-BBD9-F92F-F41CFDC5C4E0}"/>
              </a:ext>
            </a:extLst>
          </p:cNvPr>
          <p:cNvSpPr>
            <a:spLocks noGrp="1"/>
          </p:cNvSpPr>
          <p:nvPr>
            <p:ph type="dt" sz="half" idx="15"/>
          </p:nvPr>
        </p:nvSpPr>
        <p:spPr>
          <a:xfrm>
            <a:off x="612648" y="6355080"/>
            <a:ext cx="472440" cy="457200"/>
          </a:xfrm>
        </p:spPr>
        <p:txBody>
          <a:bodyPr/>
          <a:lstStyle/>
          <a:p>
            <a:r>
              <a:rPr lang="en-US"/>
              <a:t>20XX</a:t>
            </a:r>
          </a:p>
        </p:txBody>
      </p:sp>
      <p:sp>
        <p:nvSpPr>
          <p:cNvPr id="9" name="Footer Placeholder 8">
            <a:extLst>
              <a:ext uri="{FF2B5EF4-FFF2-40B4-BE49-F238E27FC236}">
                <a16:creationId xmlns:a16="http://schemas.microsoft.com/office/drawing/2014/main" id="{65478CC8-5305-BEF9-226E-178D470B9C7E}"/>
              </a:ext>
            </a:extLst>
          </p:cNvPr>
          <p:cNvSpPr>
            <a:spLocks noGrp="1"/>
          </p:cNvSpPr>
          <p:nvPr>
            <p:ph type="ftr" sz="quarter" idx="16"/>
          </p:nvPr>
        </p:nvSpPr>
        <p:spPr>
          <a:xfrm>
            <a:off x="1466864" y="6355080"/>
            <a:ext cx="3137889" cy="457200"/>
          </a:xfrm>
        </p:spPr>
        <p:txBody>
          <a:bodyPr/>
          <a:lstStyle/>
          <a:p>
            <a:r>
              <a:rPr lang="en-US"/>
              <a:t>Sample Footer Text</a:t>
            </a:r>
          </a:p>
        </p:txBody>
      </p:sp>
      <p:sp>
        <p:nvSpPr>
          <p:cNvPr id="10" name="Slide Number Placeholder 9">
            <a:extLst>
              <a:ext uri="{FF2B5EF4-FFF2-40B4-BE49-F238E27FC236}">
                <a16:creationId xmlns:a16="http://schemas.microsoft.com/office/drawing/2014/main" id="{38D3C94C-1FF1-CAA0-7963-B4DAEBB80E76}"/>
              </a:ext>
            </a:extLst>
          </p:cNvPr>
          <p:cNvSpPr>
            <a:spLocks noGrp="1"/>
          </p:cNvSpPr>
          <p:nvPr>
            <p:ph type="sldNum" sz="quarter" idx="17"/>
          </p:nvPr>
        </p:nvSpPr>
        <p:spPr>
          <a:xfrm>
            <a:off x="4681729" y="6355080"/>
            <a:ext cx="890016"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17320"/>
            <a:ext cx="484632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846320" cy="932688"/>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165538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ED7B93-A65D-2707-91B8-A1150C7C3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7584144"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239484" y="283029"/>
            <a:ext cx="7064829" cy="6302828"/>
          </a:xfrm>
          <a:blipFill>
            <a:blip r:embed="rId2">
              <a:alphaModFix amt="60000"/>
            </a:blip>
            <a:stretch>
              <a:fillRect/>
            </a:stretch>
          </a:blipFill>
        </p:spPr>
        <p:txBody>
          <a:bodyPr/>
          <a:lstStyle/>
          <a:p>
            <a:r>
              <a:rPr lang="en-US"/>
              <a:t>Click icon to add picture</a:t>
            </a:r>
          </a:p>
        </p:txBody>
      </p:sp>
      <p:sp>
        <p:nvSpPr>
          <p:cNvPr id="5" name="Date Placeholder 4">
            <a:extLst>
              <a:ext uri="{FF2B5EF4-FFF2-40B4-BE49-F238E27FC236}">
                <a16:creationId xmlns:a16="http://schemas.microsoft.com/office/drawing/2014/main" id="{B97C2C01-4B2B-2A7F-7F58-2CD830D12147}"/>
              </a:ext>
            </a:extLst>
          </p:cNvPr>
          <p:cNvSpPr>
            <a:spLocks noGrp="1"/>
          </p:cNvSpPr>
          <p:nvPr>
            <p:ph type="dt" sz="half" idx="15"/>
          </p:nvPr>
        </p:nvSpPr>
        <p:spPr>
          <a:xfrm>
            <a:off x="8041344" y="6355080"/>
            <a:ext cx="493054" cy="457200"/>
          </a:xfrm>
        </p:spPr>
        <p:txBody>
          <a:bodyPr/>
          <a:lstStyle/>
          <a:p>
            <a:r>
              <a:rPr lang="en-US"/>
              <a:t>20XX</a:t>
            </a:r>
          </a:p>
        </p:txBody>
      </p:sp>
      <p:sp>
        <p:nvSpPr>
          <p:cNvPr id="6" name="Footer Placeholder 5">
            <a:extLst>
              <a:ext uri="{FF2B5EF4-FFF2-40B4-BE49-F238E27FC236}">
                <a16:creationId xmlns:a16="http://schemas.microsoft.com/office/drawing/2014/main" id="{05E917B9-F73E-CD11-59A3-BD816DFAE2E7}"/>
              </a:ext>
            </a:extLst>
          </p:cNvPr>
          <p:cNvSpPr>
            <a:spLocks noGrp="1"/>
          </p:cNvSpPr>
          <p:nvPr>
            <p:ph type="ftr" sz="quarter" idx="16"/>
          </p:nvPr>
        </p:nvSpPr>
        <p:spPr>
          <a:xfrm>
            <a:off x="8406385" y="6355080"/>
            <a:ext cx="2682238" cy="457200"/>
          </a:xfrm>
        </p:spPr>
        <p:txBody>
          <a:bodyPr/>
          <a:lstStyle/>
          <a:p>
            <a:r>
              <a:rPr lang="en-US"/>
              <a:t>Sample Footer Text</a:t>
            </a:r>
          </a:p>
        </p:txBody>
      </p:sp>
      <p:sp>
        <p:nvSpPr>
          <p:cNvPr id="7" name="Slide Number Placeholder 6">
            <a:extLst>
              <a:ext uri="{FF2B5EF4-FFF2-40B4-BE49-F238E27FC236}">
                <a16:creationId xmlns:a16="http://schemas.microsoft.com/office/drawing/2014/main" id="{CA194A8F-F439-5C4F-E261-4D0645BD5B2C}"/>
              </a:ext>
            </a:extLst>
          </p:cNvPr>
          <p:cNvSpPr>
            <a:spLocks noGrp="1"/>
          </p:cNvSpPr>
          <p:nvPr>
            <p:ph type="sldNum" sz="quarter" idx="17"/>
          </p:nvPr>
        </p:nvSpPr>
        <p:spPr>
          <a:xfrm>
            <a:off x="11116431" y="6355080"/>
            <a:ext cx="449179"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046720" y="2212975"/>
            <a:ext cx="3401568" cy="4136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46720" y="502920"/>
            <a:ext cx="3401568" cy="1527048"/>
          </a:xfrm>
        </p:spPr>
        <p:txBody>
          <a:bodyPr anchor="b">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75990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20DB8C-92F1-7962-0FA5-B67E37C61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1780" y="0"/>
            <a:ext cx="743022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985323" y="227784"/>
            <a:ext cx="6988963" cy="6402431"/>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8C0BA12E-DFA3-A99A-8239-37C95D4401E7}"/>
              </a:ext>
            </a:extLst>
          </p:cNvPr>
          <p:cNvSpPr>
            <a:spLocks noGrp="1"/>
          </p:cNvSpPr>
          <p:nvPr>
            <p:ph type="dt" sz="half" idx="15"/>
          </p:nvPr>
        </p:nvSpPr>
        <p:spPr>
          <a:xfrm>
            <a:off x="457200" y="6355080"/>
            <a:ext cx="723900" cy="457200"/>
          </a:xfrm>
        </p:spPr>
        <p:txBody>
          <a:bodyPr/>
          <a:lstStyle/>
          <a:p>
            <a:r>
              <a:rPr lang="en-US"/>
              <a:t>20XX</a:t>
            </a:r>
          </a:p>
        </p:txBody>
      </p:sp>
      <p:sp>
        <p:nvSpPr>
          <p:cNvPr id="9" name="Footer Placeholder 8">
            <a:extLst>
              <a:ext uri="{FF2B5EF4-FFF2-40B4-BE49-F238E27FC236}">
                <a16:creationId xmlns:a16="http://schemas.microsoft.com/office/drawing/2014/main" id="{0D61AEDB-9E6A-FD5E-58CE-60D0B3040D0F}"/>
              </a:ext>
            </a:extLst>
          </p:cNvPr>
          <p:cNvSpPr>
            <a:spLocks noGrp="1"/>
          </p:cNvSpPr>
          <p:nvPr>
            <p:ph type="ftr" sz="quarter" idx="16"/>
          </p:nvPr>
        </p:nvSpPr>
        <p:spPr>
          <a:xfrm>
            <a:off x="852678" y="6355080"/>
            <a:ext cx="2610612" cy="457200"/>
          </a:xfrm>
        </p:spPr>
        <p:txBody>
          <a:bodyPr/>
          <a:lstStyle/>
          <a:p>
            <a:r>
              <a:rPr lang="en-US"/>
              <a:t>Sample Footer Text</a:t>
            </a:r>
          </a:p>
        </p:txBody>
      </p:sp>
      <p:sp>
        <p:nvSpPr>
          <p:cNvPr id="10" name="Slide Number Placeholder 9">
            <a:extLst>
              <a:ext uri="{FF2B5EF4-FFF2-40B4-BE49-F238E27FC236}">
                <a16:creationId xmlns:a16="http://schemas.microsoft.com/office/drawing/2014/main" id="{845C9293-1760-472A-3096-0A503C739B6A}"/>
              </a:ext>
            </a:extLst>
          </p:cNvPr>
          <p:cNvSpPr>
            <a:spLocks noGrp="1"/>
          </p:cNvSpPr>
          <p:nvPr>
            <p:ph type="sldNum" sz="quarter" idx="17"/>
          </p:nvPr>
        </p:nvSpPr>
        <p:spPr>
          <a:xfrm>
            <a:off x="3231809" y="6355080"/>
            <a:ext cx="730759"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61772" y="2212975"/>
            <a:ext cx="3392424"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502920"/>
            <a:ext cx="3401568" cy="1527048"/>
          </a:xfrm>
        </p:spPr>
        <p:txBody>
          <a:bodyPr anchor="b">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7021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1DC861-26EE-9DC8-3A76-A88660182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7781364"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228600" y="197248"/>
            <a:ext cx="7315200" cy="6443037"/>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1DE03E8A-A8C1-F5A4-7DE7-35377AE353C9}"/>
              </a:ext>
            </a:extLst>
          </p:cNvPr>
          <p:cNvSpPr>
            <a:spLocks noGrp="1"/>
          </p:cNvSpPr>
          <p:nvPr>
            <p:ph type="dt" sz="half" idx="15"/>
          </p:nvPr>
        </p:nvSpPr>
        <p:spPr>
          <a:xfrm>
            <a:off x="8229600" y="6355080"/>
            <a:ext cx="560832" cy="457200"/>
          </a:xfrm>
        </p:spPr>
        <p:txBody>
          <a:bodyPr/>
          <a:lstStyle/>
          <a:p>
            <a:r>
              <a:rPr lang="en-US"/>
              <a:t>20XX</a:t>
            </a:r>
          </a:p>
        </p:txBody>
      </p:sp>
      <p:sp>
        <p:nvSpPr>
          <p:cNvPr id="9" name="Footer Placeholder 8">
            <a:extLst>
              <a:ext uri="{FF2B5EF4-FFF2-40B4-BE49-F238E27FC236}">
                <a16:creationId xmlns:a16="http://schemas.microsoft.com/office/drawing/2014/main" id="{F36043D8-E3E5-117E-171A-3645895FA26C}"/>
              </a:ext>
            </a:extLst>
          </p:cNvPr>
          <p:cNvSpPr>
            <a:spLocks noGrp="1"/>
          </p:cNvSpPr>
          <p:nvPr>
            <p:ph type="ftr" sz="quarter" idx="16"/>
          </p:nvPr>
        </p:nvSpPr>
        <p:spPr>
          <a:xfrm>
            <a:off x="8738005" y="6355080"/>
            <a:ext cx="2457910" cy="457200"/>
          </a:xfrm>
        </p:spPr>
        <p:txBody>
          <a:bodyPr/>
          <a:lstStyle/>
          <a:p>
            <a:r>
              <a:rPr lang="en-US"/>
              <a:t>Sample Footer Text</a:t>
            </a:r>
          </a:p>
        </p:txBody>
      </p:sp>
      <p:sp>
        <p:nvSpPr>
          <p:cNvPr id="10" name="Slide Number Placeholder 9">
            <a:extLst>
              <a:ext uri="{FF2B5EF4-FFF2-40B4-BE49-F238E27FC236}">
                <a16:creationId xmlns:a16="http://schemas.microsoft.com/office/drawing/2014/main" id="{E996F445-A748-8695-BAC9-F901D24E7A3C}"/>
              </a:ext>
            </a:extLst>
          </p:cNvPr>
          <p:cNvSpPr>
            <a:spLocks noGrp="1"/>
          </p:cNvSpPr>
          <p:nvPr>
            <p:ph type="sldNum" sz="quarter" idx="17"/>
          </p:nvPr>
        </p:nvSpPr>
        <p:spPr>
          <a:xfrm>
            <a:off x="11262511" y="6355080"/>
            <a:ext cx="403308" cy="457200"/>
          </a:xfrm>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229600" y="3154680"/>
            <a:ext cx="3474720" cy="2953512"/>
          </a:xfrm>
        </p:spPr>
        <p:txBody>
          <a:bodyPr>
            <a:norm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29600" y="1078992"/>
            <a:ext cx="3474720" cy="1942773"/>
          </a:xfrm>
        </p:spPr>
        <p:txBody>
          <a:bodyPr anchor="b"/>
          <a:lstStyle/>
          <a:p>
            <a:r>
              <a:rPr lang="en-US"/>
              <a:t>Click to edit Master title style</a:t>
            </a:r>
          </a:p>
        </p:txBody>
      </p:sp>
    </p:spTree>
    <p:extLst>
      <p:ext uri="{BB962C8B-B14F-4D97-AF65-F5344CB8AC3E}">
        <p14:creationId xmlns:p14="http://schemas.microsoft.com/office/powerpoint/2010/main" val="2019468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8E12A8-D845-3730-8730-284152459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2001" cy="4635132"/>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250370" y="248574"/>
            <a:ext cx="11702143" cy="4105712"/>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6BF2C789-63A5-AA69-4804-B6A20DB098DC}"/>
              </a:ext>
            </a:extLst>
          </p:cNvPr>
          <p:cNvSpPr>
            <a:spLocks noGrp="1"/>
          </p:cNvSpPr>
          <p:nvPr>
            <p:ph type="dt" sz="half" idx="15"/>
          </p:nvPr>
        </p:nvSpPr>
        <p:spPr/>
        <p:txBody>
          <a:bodyPr/>
          <a:lstStyle/>
          <a:p>
            <a:r>
              <a:rPr lang="en-US"/>
              <a:t>20XX</a:t>
            </a:r>
          </a:p>
        </p:txBody>
      </p:sp>
      <p:sp>
        <p:nvSpPr>
          <p:cNvPr id="9" name="Footer Placeholder 8">
            <a:extLst>
              <a:ext uri="{FF2B5EF4-FFF2-40B4-BE49-F238E27FC236}">
                <a16:creationId xmlns:a16="http://schemas.microsoft.com/office/drawing/2014/main" id="{AA83353E-FED2-E191-2E18-31DC9539FFE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9345C4C0-C527-3BBE-9E69-7A5CEFDC31CB}"/>
              </a:ext>
            </a:extLst>
          </p:cNvPr>
          <p:cNvSpPr>
            <a:spLocks noGrp="1"/>
          </p:cNvSpPr>
          <p:nvPr>
            <p:ph type="sldNum" sz="quarter" idx="17"/>
          </p:nvPr>
        </p:nvSpPr>
        <p:spPr/>
        <p:txBody>
          <a:bodyPr/>
          <a:lstStyle/>
          <a:p>
            <a:fld id="{CC057153-B650-4DEB-B370-79DDCFDCE934}" type="slidenum">
              <a:rPr lang="en-US" smtClean="0"/>
              <a:pPr/>
              <a:t>‹#›</a:t>
            </a:fld>
            <a:endParaRPr lang="en-US"/>
          </a:p>
        </p:txBody>
      </p:sp>
      <p:cxnSp>
        <p:nvCxnSpPr>
          <p:cNvPr id="12" name="Straight Connector 11">
            <a:extLst>
              <a:ext uri="{FF2B5EF4-FFF2-40B4-BE49-F238E27FC236}">
                <a16:creationId xmlns:a16="http://schemas.microsoft.com/office/drawing/2014/main" id="{FB5F7866-C7E1-1D4D-BE75-7B3D07470E11}"/>
              </a:ext>
            </a:extLst>
          </p:cNvPr>
          <p:cNvCxnSpPr>
            <a:cxnSpLocks/>
          </p:cNvCxnSpPr>
          <p:nvPr/>
        </p:nvCxnSpPr>
        <p:spPr>
          <a:xfrm rot="16200000" flipH="1">
            <a:off x="4503168" y="570743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370320" cy="1390330"/>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800"/>
            </a:lvl2pPr>
            <a:lvl3pPr marL="457200" indent="0">
              <a:buFont typeface="Arial" panose="020B0604020202020204" pitchFamily="34" charset="0"/>
              <a:buNone/>
              <a:defRPr sz="1800"/>
            </a:lvl3pPr>
            <a:lvl4pPr marL="685800" indent="0">
              <a:buFont typeface="Arial" panose="020B0604020202020204" pitchFamily="34" charset="0"/>
              <a:buNone/>
              <a:defRPr sz="1800"/>
            </a:lvl4pPr>
            <a:lvl5pPr marL="914400" indent="0">
              <a:buFont typeface="Arial" panose="020B0604020202020204" pitchFamily="34" charse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5012267"/>
            <a:ext cx="3739896" cy="1390330"/>
          </a:xfrm>
        </p:spPr>
        <p:txBody>
          <a:bodyPr anchor="t">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189941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897020-BCF8-DB10-5007-FCB38B650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2001" cy="377827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57200" y="457200"/>
            <a:ext cx="11274552" cy="2880360"/>
          </a:xfrm>
          <a:blipFill>
            <a:blip r:embed="rId2">
              <a:alphaModFix amt="60000"/>
            </a:blip>
            <a:stretch>
              <a:fillRect/>
            </a:stretch>
          </a:blipFill>
        </p:spPr>
        <p:txBody>
          <a:bodyPr/>
          <a:lstStyle/>
          <a:p>
            <a:r>
              <a:rPr lang="en-US"/>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10/27/2025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a:extLst>
              <a:ext uri="{FF2B5EF4-FFF2-40B4-BE49-F238E27FC236}">
                <a16:creationId xmlns:a16="http://schemas.microsoft.com/office/drawing/2014/main" id="{EFF8C7A0-4963-CA94-185C-D49CCE2FEC99}"/>
              </a:ext>
            </a:extLst>
          </p:cNvPr>
          <p:cNvCxnSpPr>
            <a:cxnSpLocks/>
          </p:cNvCxnSpPr>
          <p:nvPr userDrawn="1"/>
        </p:nvCxnSpPr>
        <p:spPr>
          <a:xfrm rot="16200000" flipH="1">
            <a:off x="3417318" y="517403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41920" cy="2240280"/>
          </a:xfrm>
        </p:spPr>
        <p:txBody>
          <a:bodyPr>
            <a:noAutofit/>
          </a:bodyPr>
          <a:lstStyle>
            <a:lvl1pPr marL="285750" indent="-285750">
              <a:buFont typeface="Arial" panose="020B0604020202020204" pitchFamily="34" charset="0"/>
              <a:buChar char="•"/>
              <a:defRPr sz="1800"/>
            </a:lvl1pPr>
            <a:lvl2pPr marL="228600" indent="0">
              <a:buFont typeface="Arial" panose="020B0604020202020204" pitchFamily="34" charset="0"/>
              <a:buNone/>
              <a:defRPr sz="1800"/>
            </a:lvl2pPr>
            <a:lvl3pPr marL="742950" indent="-285750">
              <a:buFont typeface="Arial" panose="020B0604020202020204" pitchFamily="34" charset="0"/>
              <a:buChar char="•"/>
              <a:defRPr sz="1800"/>
            </a:lvl3pPr>
            <a:lvl4pPr marL="685800" indent="0">
              <a:buFont typeface="Arial" panose="020B0604020202020204" pitchFamily="34" charset="0"/>
              <a:buNone/>
              <a:defRPr sz="1800"/>
            </a:lvl4pPr>
            <a:lvl5pPr marL="1085850" indent="-17145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162318"/>
            <a:ext cx="2953618" cy="1892808"/>
          </a:xfrm>
        </p:spPr>
        <p:txBody>
          <a:bodyPr anchor="t">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5661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2EA6EE-583B-9CB1-ED38-C8C155E0E28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5" name="Group 4">
              <a:extLst>
                <a:ext uri="{FF2B5EF4-FFF2-40B4-BE49-F238E27FC236}">
                  <a16:creationId xmlns:a16="http://schemas.microsoft.com/office/drawing/2014/main" id="{24D2A0AA-2FC3-2E73-2AD8-EE703CB19DE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109" name="Freeform 64">
                <a:extLst>
                  <a:ext uri="{FF2B5EF4-FFF2-40B4-BE49-F238E27FC236}">
                    <a16:creationId xmlns:a16="http://schemas.microsoft.com/office/drawing/2014/main" id="{4331904F-F6B2-F60E-62DD-98E499329F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1">
                <a:extLst>
                  <a:ext uri="{FF2B5EF4-FFF2-40B4-BE49-F238E27FC236}">
                    <a16:creationId xmlns:a16="http://schemas.microsoft.com/office/drawing/2014/main" id="{CA31659A-9E79-2F24-79B3-10DC666EAD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61">
                <a:extLst>
                  <a:ext uri="{FF2B5EF4-FFF2-40B4-BE49-F238E27FC236}">
                    <a16:creationId xmlns:a16="http://schemas.microsoft.com/office/drawing/2014/main" id="{A3C27673-9CDE-753E-28D3-C15171A4BD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78">
                <a:extLst>
                  <a:ext uri="{FF2B5EF4-FFF2-40B4-BE49-F238E27FC236}">
                    <a16:creationId xmlns:a16="http://schemas.microsoft.com/office/drawing/2014/main" id="{6B120809-D1AA-FF6F-BB07-2D898730A0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84">
                <a:extLst>
                  <a:ext uri="{FF2B5EF4-FFF2-40B4-BE49-F238E27FC236}">
                    <a16:creationId xmlns:a16="http://schemas.microsoft.com/office/drawing/2014/main" id="{C74C572C-D182-8024-74C7-A3DCCFCA70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87">
                <a:extLst>
                  <a:ext uri="{FF2B5EF4-FFF2-40B4-BE49-F238E27FC236}">
                    <a16:creationId xmlns:a16="http://schemas.microsoft.com/office/drawing/2014/main" id="{E49BABEE-ADFA-6C29-DC65-86B3432BF1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0">
                <a:extLst>
                  <a:ext uri="{FF2B5EF4-FFF2-40B4-BE49-F238E27FC236}">
                    <a16:creationId xmlns:a16="http://schemas.microsoft.com/office/drawing/2014/main" id="{D8862DC5-C8D1-ABBC-9A31-02EA600B4C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59">
                <a:extLst>
                  <a:ext uri="{FF2B5EF4-FFF2-40B4-BE49-F238E27FC236}">
                    <a16:creationId xmlns:a16="http://schemas.microsoft.com/office/drawing/2014/main" id="{76C1BBB5-9D90-97BE-5762-6532F9A65C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2">
                <a:extLst>
                  <a:ext uri="{FF2B5EF4-FFF2-40B4-BE49-F238E27FC236}">
                    <a16:creationId xmlns:a16="http://schemas.microsoft.com/office/drawing/2014/main" id="{D12D760B-A163-4768-6ACB-7592FD80E3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5">
                <a:extLst>
                  <a:ext uri="{FF2B5EF4-FFF2-40B4-BE49-F238E27FC236}">
                    <a16:creationId xmlns:a16="http://schemas.microsoft.com/office/drawing/2014/main" id="{1443DC88-3D62-DE22-9118-C4AF66276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79">
                <a:extLst>
                  <a:ext uri="{FF2B5EF4-FFF2-40B4-BE49-F238E27FC236}">
                    <a16:creationId xmlns:a16="http://schemas.microsoft.com/office/drawing/2014/main" id="{84BEFE0C-3E59-AC68-A178-5B0FAA9650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82">
                <a:extLst>
                  <a:ext uri="{FF2B5EF4-FFF2-40B4-BE49-F238E27FC236}">
                    <a16:creationId xmlns:a16="http://schemas.microsoft.com/office/drawing/2014/main" id="{43738054-ECB0-225A-2EE4-AB6FF92D834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id="{0064E701-83A2-9FAE-C5F0-B05384CB42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8">
                <a:extLst>
                  <a:ext uri="{FF2B5EF4-FFF2-40B4-BE49-F238E27FC236}">
                    <a16:creationId xmlns:a16="http://schemas.microsoft.com/office/drawing/2014/main" id="{CEDC6506-A8B7-9564-6DD6-6BFF0CD1B4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23" name="Group 122">
                <a:extLst>
                  <a:ext uri="{FF2B5EF4-FFF2-40B4-BE49-F238E27FC236}">
                    <a16:creationId xmlns:a16="http://schemas.microsoft.com/office/drawing/2014/main" id="{6D7969DC-C326-3F5B-7135-66C6127097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24" name="Line 63">
                  <a:extLst>
                    <a:ext uri="{FF2B5EF4-FFF2-40B4-BE49-F238E27FC236}">
                      <a16:creationId xmlns:a16="http://schemas.microsoft.com/office/drawing/2014/main" id="{7A26AD15-46BA-A950-71C7-77B5A9462B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66">
                  <a:extLst>
                    <a:ext uri="{FF2B5EF4-FFF2-40B4-BE49-F238E27FC236}">
                      <a16:creationId xmlns:a16="http://schemas.microsoft.com/office/drawing/2014/main" id="{67AD311D-CAA4-01BD-DCB1-F3E520637C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67">
                  <a:extLst>
                    <a:ext uri="{FF2B5EF4-FFF2-40B4-BE49-F238E27FC236}">
                      <a16:creationId xmlns:a16="http://schemas.microsoft.com/office/drawing/2014/main" id="{F0FA478C-34ED-B03C-460E-7635C31B4F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80">
                  <a:extLst>
                    <a:ext uri="{FF2B5EF4-FFF2-40B4-BE49-F238E27FC236}">
                      <a16:creationId xmlns:a16="http://schemas.microsoft.com/office/drawing/2014/main" id="{E4906E5C-7CBA-0F2A-C536-8ADE7227FC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83">
                  <a:extLst>
                    <a:ext uri="{FF2B5EF4-FFF2-40B4-BE49-F238E27FC236}">
                      <a16:creationId xmlns:a16="http://schemas.microsoft.com/office/drawing/2014/main" id="{C97D58EA-A981-B3E4-301C-BF8AC2EAFE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86">
                  <a:extLst>
                    <a:ext uri="{FF2B5EF4-FFF2-40B4-BE49-F238E27FC236}">
                      <a16:creationId xmlns:a16="http://schemas.microsoft.com/office/drawing/2014/main" id="{08DBCA62-D06F-EDEF-06A1-75C9F3A10C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89">
                  <a:extLst>
                    <a:ext uri="{FF2B5EF4-FFF2-40B4-BE49-F238E27FC236}">
                      <a16:creationId xmlns:a16="http://schemas.microsoft.com/office/drawing/2014/main" id="{06032994-E77B-11A6-A7DB-F0C078DF033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a:extLst>
                <a:ext uri="{FF2B5EF4-FFF2-40B4-BE49-F238E27FC236}">
                  <a16:creationId xmlns:a16="http://schemas.microsoft.com/office/drawing/2014/main" id="{8B14A183-6F74-E90F-31AE-B35BA19C699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01" name="Group 100">
                <a:extLst>
                  <a:ext uri="{FF2B5EF4-FFF2-40B4-BE49-F238E27FC236}">
                    <a16:creationId xmlns:a16="http://schemas.microsoft.com/office/drawing/2014/main" id="{0BF97D4E-D91C-5FC3-5E31-D46860BA940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5" name="Straight Connector 104">
                  <a:extLst>
                    <a:ext uri="{FF2B5EF4-FFF2-40B4-BE49-F238E27FC236}">
                      <a16:creationId xmlns:a16="http://schemas.microsoft.com/office/drawing/2014/main" id="{D1FC6DBA-D4EB-D839-0D43-8CC49516547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65380AC-A9ED-77C8-87CB-EC7EDC77373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7" name="Rectangle 30">
                  <a:extLst>
                    <a:ext uri="{FF2B5EF4-FFF2-40B4-BE49-F238E27FC236}">
                      <a16:creationId xmlns:a16="http://schemas.microsoft.com/office/drawing/2014/main" id="{4A057B86-28DB-459D-CB0E-17A8D2353E2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30">
                  <a:extLst>
                    <a:ext uri="{FF2B5EF4-FFF2-40B4-BE49-F238E27FC236}">
                      <a16:creationId xmlns:a16="http://schemas.microsoft.com/office/drawing/2014/main" id="{B88AD41D-07C8-86F5-7BF5-94C790D160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77FD4F43-427D-12C8-0E17-3840E97A338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3" name="Freeform: Shape 31">
                  <a:extLst>
                    <a:ext uri="{FF2B5EF4-FFF2-40B4-BE49-F238E27FC236}">
                      <a16:creationId xmlns:a16="http://schemas.microsoft.com/office/drawing/2014/main" id="{52C20785-7856-8DC3-B634-39856BBC7E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4" name="Freeform: Shape 32">
                  <a:extLst>
                    <a:ext uri="{FF2B5EF4-FFF2-40B4-BE49-F238E27FC236}">
                      <a16:creationId xmlns:a16="http://schemas.microsoft.com/office/drawing/2014/main" id="{81440AE1-2191-A55D-E304-5C4E7A6FD2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7" name="Group 6">
              <a:extLst>
                <a:ext uri="{FF2B5EF4-FFF2-40B4-BE49-F238E27FC236}">
                  <a16:creationId xmlns:a16="http://schemas.microsoft.com/office/drawing/2014/main" id="{65A6EDC0-7A42-50B6-0B6A-FC6B5CCF89F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8" name="Group 7">
                <a:extLst>
                  <a:ext uri="{FF2B5EF4-FFF2-40B4-BE49-F238E27FC236}">
                    <a16:creationId xmlns:a16="http://schemas.microsoft.com/office/drawing/2014/main" id="{3B5DB4F3-2A6D-D89F-2C1B-AAC25453532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3" name="Freeform 68">
                  <a:extLst>
                    <a:ext uri="{FF2B5EF4-FFF2-40B4-BE49-F238E27FC236}">
                      <a16:creationId xmlns:a16="http://schemas.microsoft.com/office/drawing/2014/main" id="{9DE85A21-2E89-D47D-6084-5F3E42D26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E5CC6B9E-961A-8F0A-4B21-3EDC567B76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0" name="Line 70">
                  <a:extLst>
                    <a:ext uri="{FF2B5EF4-FFF2-40B4-BE49-F238E27FC236}">
                      <a16:creationId xmlns:a16="http://schemas.microsoft.com/office/drawing/2014/main" id="{4D8CDF78-7A5A-8540-8D00-07C8963EB7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a:extLst>
                  <a:ext uri="{FF2B5EF4-FFF2-40B4-BE49-F238E27FC236}">
                    <a16:creationId xmlns:a16="http://schemas.microsoft.com/office/drawing/2014/main" id="{1F4A7F54-1649-09B5-B530-1E870B6A85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0" name="Freeform 68">
                  <a:extLst>
                    <a:ext uri="{FF2B5EF4-FFF2-40B4-BE49-F238E27FC236}">
                      <a16:creationId xmlns:a16="http://schemas.microsoft.com/office/drawing/2014/main" id="{830610D3-1CEE-5BD2-6DA8-CCF29709AD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019674EC-148D-A2DB-6D76-682679AEC6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Line 70">
                  <a:extLst>
                    <a:ext uri="{FF2B5EF4-FFF2-40B4-BE49-F238E27FC236}">
                      <a16:creationId xmlns:a16="http://schemas.microsoft.com/office/drawing/2014/main" id="{9359613E-31DC-1391-7C73-C028F5EDD3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131" name="Group 130">
            <a:extLst>
              <a:ext uri="{FF2B5EF4-FFF2-40B4-BE49-F238E27FC236}">
                <a16:creationId xmlns:a16="http://schemas.microsoft.com/office/drawing/2014/main" id="{3946478E-FC4D-66E4-1926-E74FB0809178}"/>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132" name="Group 131">
              <a:extLst>
                <a:ext uri="{FF2B5EF4-FFF2-40B4-BE49-F238E27FC236}">
                  <a16:creationId xmlns:a16="http://schemas.microsoft.com/office/drawing/2014/main" id="{1D60F00F-314A-856A-E9D9-6067684C27C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151" name="Freeform 64">
                <a:extLst>
                  <a:ext uri="{FF2B5EF4-FFF2-40B4-BE49-F238E27FC236}">
                    <a16:creationId xmlns:a16="http://schemas.microsoft.com/office/drawing/2014/main" id="{EEFB2243-A614-B80C-B955-D0D5FFDA7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81">
                <a:extLst>
                  <a:ext uri="{FF2B5EF4-FFF2-40B4-BE49-F238E27FC236}">
                    <a16:creationId xmlns:a16="http://schemas.microsoft.com/office/drawing/2014/main" id="{096B6BFF-3AC9-463C-CC65-558294EE22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1">
                <a:extLst>
                  <a:ext uri="{FF2B5EF4-FFF2-40B4-BE49-F238E27FC236}">
                    <a16:creationId xmlns:a16="http://schemas.microsoft.com/office/drawing/2014/main" id="{F5BCA2A8-B3F7-5696-8D09-8B8FF70570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8">
                <a:extLst>
                  <a:ext uri="{FF2B5EF4-FFF2-40B4-BE49-F238E27FC236}">
                    <a16:creationId xmlns:a16="http://schemas.microsoft.com/office/drawing/2014/main" id="{996156F6-87AD-1B4A-A47F-B0F0F8C1C4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84">
                <a:extLst>
                  <a:ext uri="{FF2B5EF4-FFF2-40B4-BE49-F238E27FC236}">
                    <a16:creationId xmlns:a16="http://schemas.microsoft.com/office/drawing/2014/main" id="{C44246DF-9D6A-125B-85A6-8DEE4C19E2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87">
                <a:extLst>
                  <a:ext uri="{FF2B5EF4-FFF2-40B4-BE49-F238E27FC236}">
                    <a16:creationId xmlns:a16="http://schemas.microsoft.com/office/drawing/2014/main" id="{3F161EC5-D40C-68DF-7A82-85AC0B2EA3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60">
                <a:extLst>
                  <a:ext uri="{FF2B5EF4-FFF2-40B4-BE49-F238E27FC236}">
                    <a16:creationId xmlns:a16="http://schemas.microsoft.com/office/drawing/2014/main" id="{E829B76D-EE03-4045-0413-F2DDF6E458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59">
                <a:extLst>
                  <a:ext uri="{FF2B5EF4-FFF2-40B4-BE49-F238E27FC236}">
                    <a16:creationId xmlns:a16="http://schemas.microsoft.com/office/drawing/2014/main" id="{4110166E-2491-A655-6879-2C149957A4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62">
                <a:extLst>
                  <a:ext uri="{FF2B5EF4-FFF2-40B4-BE49-F238E27FC236}">
                    <a16:creationId xmlns:a16="http://schemas.microsoft.com/office/drawing/2014/main" id="{797E181A-2633-1987-A6A6-9F4FF73C0C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65">
                <a:extLst>
                  <a:ext uri="{FF2B5EF4-FFF2-40B4-BE49-F238E27FC236}">
                    <a16:creationId xmlns:a16="http://schemas.microsoft.com/office/drawing/2014/main" id="{DE4F1B65-F266-5FC5-01C7-95E6AEB897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79">
                <a:extLst>
                  <a:ext uri="{FF2B5EF4-FFF2-40B4-BE49-F238E27FC236}">
                    <a16:creationId xmlns:a16="http://schemas.microsoft.com/office/drawing/2014/main" id="{E6756D0B-82C1-03ED-8CBE-BC5C6C69CA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2">
                <a:extLst>
                  <a:ext uri="{FF2B5EF4-FFF2-40B4-BE49-F238E27FC236}">
                    <a16:creationId xmlns:a16="http://schemas.microsoft.com/office/drawing/2014/main" id="{EFE48CE2-1346-3D9A-94B4-F5163CFE0F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5">
                <a:extLst>
                  <a:ext uri="{FF2B5EF4-FFF2-40B4-BE49-F238E27FC236}">
                    <a16:creationId xmlns:a16="http://schemas.microsoft.com/office/drawing/2014/main" id="{50EBE132-F118-4795-6DAB-BB5124CFD1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8">
                <a:extLst>
                  <a:ext uri="{FF2B5EF4-FFF2-40B4-BE49-F238E27FC236}">
                    <a16:creationId xmlns:a16="http://schemas.microsoft.com/office/drawing/2014/main" id="{4116EA0C-6286-94AB-D7B1-E70EBCE7D5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65" name="Group 164">
                <a:extLst>
                  <a:ext uri="{FF2B5EF4-FFF2-40B4-BE49-F238E27FC236}">
                    <a16:creationId xmlns:a16="http://schemas.microsoft.com/office/drawing/2014/main" id="{DB68DB1A-8688-C1F9-D548-F4B2C4EF2C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66" name="Line 63">
                  <a:extLst>
                    <a:ext uri="{FF2B5EF4-FFF2-40B4-BE49-F238E27FC236}">
                      <a16:creationId xmlns:a16="http://schemas.microsoft.com/office/drawing/2014/main" id="{844587EA-6D48-3080-73F2-4D0BD8B3EA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66">
                  <a:extLst>
                    <a:ext uri="{FF2B5EF4-FFF2-40B4-BE49-F238E27FC236}">
                      <a16:creationId xmlns:a16="http://schemas.microsoft.com/office/drawing/2014/main" id="{DC2986B4-6FB3-733A-C32F-8A25A6A61B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67">
                  <a:extLst>
                    <a:ext uri="{FF2B5EF4-FFF2-40B4-BE49-F238E27FC236}">
                      <a16:creationId xmlns:a16="http://schemas.microsoft.com/office/drawing/2014/main" id="{74CBA34B-5B4E-1893-7F95-C719EB9F2A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80">
                  <a:extLst>
                    <a:ext uri="{FF2B5EF4-FFF2-40B4-BE49-F238E27FC236}">
                      <a16:creationId xmlns:a16="http://schemas.microsoft.com/office/drawing/2014/main" id="{EBB9AF3B-99F7-1CD2-B6FC-3832E31034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83">
                  <a:extLst>
                    <a:ext uri="{FF2B5EF4-FFF2-40B4-BE49-F238E27FC236}">
                      <a16:creationId xmlns:a16="http://schemas.microsoft.com/office/drawing/2014/main" id="{6BC9DC96-72AE-FC31-DCAE-AC9D9D851E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86">
                  <a:extLst>
                    <a:ext uri="{FF2B5EF4-FFF2-40B4-BE49-F238E27FC236}">
                      <a16:creationId xmlns:a16="http://schemas.microsoft.com/office/drawing/2014/main" id="{ECA69BCC-FD73-270A-801C-2C75871E16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89">
                  <a:extLst>
                    <a:ext uri="{FF2B5EF4-FFF2-40B4-BE49-F238E27FC236}">
                      <a16:creationId xmlns:a16="http://schemas.microsoft.com/office/drawing/2014/main" id="{B6E2338A-38B0-B990-0E5E-BBFC3555D9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3" name="Group 132">
              <a:extLst>
                <a:ext uri="{FF2B5EF4-FFF2-40B4-BE49-F238E27FC236}">
                  <a16:creationId xmlns:a16="http://schemas.microsoft.com/office/drawing/2014/main" id="{FE17FF2C-4E8C-DCC0-047C-72850556294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43" name="Group 142">
                <a:extLst>
                  <a:ext uri="{FF2B5EF4-FFF2-40B4-BE49-F238E27FC236}">
                    <a16:creationId xmlns:a16="http://schemas.microsoft.com/office/drawing/2014/main" id="{B9838957-E766-2286-F0E0-E8AA64CF82F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7" name="Straight Connector 146">
                  <a:extLst>
                    <a:ext uri="{FF2B5EF4-FFF2-40B4-BE49-F238E27FC236}">
                      <a16:creationId xmlns:a16="http://schemas.microsoft.com/office/drawing/2014/main" id="{6004B92B-95CD-6CB7-1293-CA5AEFF1FF1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65ED323-24D6-AF71-2276-B69E499F1BC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9" name="Rectangle 30">
                  <a:extLst>
                    <a:ext uri="{FF2B5EF4-FFF2-40B4-BE49-F238E27FC236}">
                      <a16:creationId xmlns:a16="http://schemas.microsoft.com/office/drawing/2014/main" id="{7AB49ECD-07D1-906C-28BA-1F05904E2D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30">
                  <a:extLst>
                    <a:ext uri="{FF2B5EF4-FFF2-40B4-BE49-F238E27FC236}">
                      <a16:creationId xmlns:a16="http://schemas.microsoft.com/office/drawing/2014/main" id="{553F1C08-09C1-09DC-DE9F-6744606EBAA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2E9293D8-3769-FF38-84B1-27DB4537DC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5" name="Freeform: Shape 73">
                  <a:extLst>
                    <a:ext uri="{FF2B5EF4-FFF2-40B4-BE49-F238E27FC236}">
                      <a16:creationId xmlns:a16="http://schemas.microsoft.com/office/drawing/2014/main" id="{27277C88-78C8-3D7B-2052-2C25C90B5F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 name="Freeform: Shape 74">
                  <a:extLst>
                    <a:ext uri="{FF2B5EF4-FFF2-40B4-BE49-F238E27FC236}">
                      <a16:creationId xmlns:a16="http://schemas.microsoft.com/office/drawing/2014/main" id="{A03A0507-C0B1-3923-F407-64C405A1EE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34" name="Group 133">
              <a:extLst>
                <a:ext uri="{FF2B5EF4-FFF2-40B4-BE49-F238E27FC236}">
                  <a16:creationId xmlns:a16="http://schemas.microsoft.com/office/drawing/2014/main" id="{A83717D6-6455-C96D-C84D-4DD40D033B0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35" name="Group 134">
                <a:extLst>
                  <a:ext uri="{FF2B5EF4-FFF2-40B4-BE49-F238E27FC236}">
                    <a16:creationId xmlns:a16="http://schemas.microsoft.com/office/drawing/2014/main" id="{21B31963-9DBB-A1AE-5A1A-1452346EDE9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40" name="Freeform 139">
                  <a:extLst>
                    <a:ext uri="{FF2B5EF4-FFF2-40B4-BE49-F238E27FC236}">
                      <a16:creationId xmlns:a16="http://schemas.microsoft.com/office/drawing/2014/main" id="{57F78BA3-3C6D-8527-6C85-ED42569040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40">
                  <a:extLst>
                    <a:ext uri="{FF2B5EF4-FFF2-40B4-BE49-F238E27FC236}">
                      <a16:creationId xmlns:a16="http://schemas.microsoft.com/office/drawing/2014/main" id="{456098A8-1060-236A-C045-A611747D16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2" name="Line 70">
                  <a:extLst>
                    <a:ext uri="{FF2B5EF4-FFF2-40B4-BE49-F238E27FC236}">
                      <a16:creationId xmlns:a16="http://schemas.microsoft.com/office/drawing/2014/main" id="{1C2D33BD-7FD1-294B-C535-96CD85DC15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6" name="Group 135">
                <a:extLst>
                  <a:ext uri="{FF2B5EF4-FFF2-40B4-BE49-F238E27FC236}">
                    <a16:creationId xmlns:a16="http://schemas.microsoft.com/office/drawing/2014/main" id="{E53D121D-AF5C-0FF1-C315-E1BF2A4B74B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37" name="Freeform 68">
                  <a:extLst>
                    <a:ext uri="{FF2B5EF4-FFF2-40B4-BE49-F238E27FC236}">
                      <a16:creationId xmlns:a16="http://schemas.microsoft.com/office/drawing/2014/main" id="{09CA641D-FF7D-A8A7-1CB3-54C7EAA3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69">
                  <a:extLst>
                    <a:ext uri="{FF2B5EF4-FFF2-40B4-BE49-F238E27FC236}">
                      <a16:creationId xmlns:a16="http://schemas.microsoft.com/office/drawing/2014/main" id="{46F838EF-F6A4-4AAF-A6C2-14960D5010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9" name="Line 70">
                  <a:extLst>
                    <a:ext uri="{FF2B5EF4-FFF2-40B4-BE49-F238E27FC236}">
                      <a16:creationId xmlns:a16="http://schemas.microsoft.com/office/drawing/2014/main" id="{76814A78-39E8-6256-E17E-48050A16E2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173" name="Straight Connector 172">
            <a:extLst>
              <a:ext uri="{FF2B5EF4-FFF2-40B4-BE49-F238E27FC236}">
                <a16:creationId xmlns:a16="http://schemas.microsoft.com/office/drawing/2014/main" id="{E369360A-8DA6-B37A-CF0E-7DF617B2715C}"/>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347189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215640" y="1796175"/>
            <a:ext cx="5760720" cy="1414091"/>
          </a:xfrm>
        </p:spPr>
        <p:txBody>
          <a:bodyPr anchor="b"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621280" y="3689939"/>
            <a:ext cx="6949440" cy="2790825"/>
          </a:xfrm>
        </p:spPr>
        <p:txBody>
          <a:bodyPr anchor="t"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329435288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6D1AEC-51B3-9FC8-27B9-1A441AB4A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3063240"/>
            <a:ext cx="12188952" cy="379476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57200" y="3520440"/>
            <a:ext cx="11274552" cy="2880360"/>
          </a:xfrm>
          <a:blipFill>
            <a:blip r:embed="rId2">
              <a:alphaModFix amt="60000"/>
            </a:blip>
            <a:stretch>
              <a:fillRect/>
            </a:stretch>
          </a:blipFill>
        </p:spPr>
        <p:txBody>
          <a:bodyPr/>
          <a:lstStyle/>
          <a:p>
            <a:r>
              <a:rPr lang="en-US"/>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65760" y="59778"/>
            <a:ext cx="3494314" cy="365125"/>
          </a:xfrm>
        </p:spPr>
        <p:txBody>
          <a:bodyPr/>
          <a:lstStyle/>
          <a:p>
            <a:fld id="{9128053F-E531-4885-B604-CF1A6DEEE405}" type="datetime1">
              <a:rPr lang="en-US" smtClean="0"/>
              <a:t>10/27/2025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4D94CBCF-A933-CF27-CF1D-79FAEAC3CC93}"/>
              </a:ext>
            </a:extLst>
          </p:cNvPr>
          <p:cNvCxnSpPr>
            <a:cxnSpLocks/>
          </p:cNvCxnSpPr>
          <p:nvPr/>
        </p:nvCxnSpPr>
        <p:spPr>
          <a:xfrm rot="16200000" flipH="1">
            <a:off x="3417318" y="151643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41920" cy="2240280"/>
          </a:xfrm>
        </p:spPr>
        <p:txBody>
          <a:bodyPr>
            <a:noAutofit/>
          </a:bodyPr>
          <a:lstStyle>
            <a:lvl1pPr marL="285750" indent="-285750">
              <a:buFont typeface="Arial" panose="020B0604020202020204" pitchFamily="34" charset="0"/>
              <a:buChar char="•"/>
              <a:defRPr sz="1800"/>
            </a:lvl1pPr>
            <a:lvl2pPr marL="228600" indent="0">
              <a:buFont typeface="Arial" panose="020B0604020202020204" pitchFamily="34" charset="0"/>
              <a:buNone/>
              <a:defRPr sz="1800"/>
            </a:lvl2pPr>
            <a:lvl3pPr marL="742950" indent="-285750">
              <a:buFont typeface="Arial" panose="020B0604020202020204" pitchFamily="34" charset="0"/>
              <a:buChar char="•"/>
              <a:defRPr sz="1800"/>
            </a:lvl3pPr>
            <a:lvl4pPr marL="685800" indent="0">
              <a:buFont typeface="Arial" panose="020B0604020202020204" pitchFamily="34" charset="0"/>
              <a:buNone/>
              <a:defRPr sz="1800"/>
            </a:lvl4pPr>
            <a:lvl5pPr marL="1085850" indent="-17145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561425"/>
            <a:ext cx="2953618" cy="1892808"/>
          </a:xfrm>
        </p:spPr>
        <p:txBody>
          <a:bodyPr anchor="t">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28160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0A7ADA-6DDB-615E-48EB-949B0F168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551" y="1828800"/>
            <a:ext cx="6446521" cy="44256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1246" y="2119231"/>
            <a:ext cx="5940554" cy="3878798"/>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D88569A4-CD57-DE0E-989A-46904C4A8BD5}"/>
              </a:ext>
            </a:extLst>
          </p:cNvPr>
          <p:cNvSpPr>
            <a:spLocks noGrp="1"/>
          </p:cNvSpPr>
          <p:nvPr>
            <p:ph type="dt" sz="half" idx="15"/>
          </p:nvPr>
        </p:nvSpPr>
        <p:spPr/>
        <p:txBody>
          <a:bodyPr/>
          <a:lstStyle/>
          <a:p>
            <a:r>
              <a:rPr lang="en-US"/>
              <a:t>20XX</a:t>
            </a:r>
          </a:p>
        </p:txBody>
      </p:sp>
      <p:sp>
        <p:nvSpPr>
          <p:cNvPr id="9" name="Footer Placeholder 8">
            <a:extLst>
              <a:ext uri="{FF2B5EF4-FFF2-40B4-BE49-F238E27FC236}">
                <a16:creationId xmlns:a16="http://schemas.microsoft.com/office/drawing/2014/main" id="{4AFA4BAD-8236-627C-D9C6-1A43338B156B}"/>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656E035-9846-E7A8-2534-940C5FE6CA97}"/>
              </a:ext>
            </a:extLst>
          </p:cNvPr>
          <p:cNvSpPr>
            <a:spLocks noGrp="1"/>
          </p:cNvSpPr>
          <p:nvPr>
            <p:ph type="sldNum" sz="quarter" idx="17"/>
          </p:nvPr>
        </p:nvSpPr>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562088" y="1828800"/>
            <a:ext cx="402336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Tree>
    <p:extLst>
      <p:ext uri="{BB962C8B-B14F-4D97-AF65-F5344CB8AC3E}">
        <p14:creationId xmlns:p14="http://schemas.microsoft.com/office/powerpoint/2010/main" val="3134252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C27A1-D51A-26F7-784B-7011C313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552" y="2290889"/>
            <a:ext cx="4672584" cy="401847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11715" y="2522754"/>
            <a:ext cx="4262258" cy="3554740"/>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73B28336-732C-B772-FE66-789B2E8B2EA7}"/>
              </a:ext>
            </a:extLst>
          </p:cNvPr>
          <p:cNvSpPr>
            <a:spLocks noGrp="1"/>
          </p:cNvSpPr>
          <p:nvPr>
            <p:ph type="dt" sz="half" idx="15"/>
          </p:nvPr>
        </p:nvSpPr>
        <p:spPr/>
        <p:txBody>
          <a:bodyPr/>
          <a:lstStyle/>
          <a:p>
            <a:r>
              <a:rPr lang="en-US"/>
              <a:t>20XX</a:t>
            </a:r>
          </a:p>
        </p:txBody>
      </p:sp>
      <p:sp>
        <p:nvSpPr>
          <p:cNvPr id="9" name="Footer Placeholder 8">
            <a:extLst>
              <a:ext uri="{FF2B5EF4-FFF2-40B4-BE49-F238E27FC236}">
                <a16:creationId xmlns:a16="http://schemas.microsoft.com/office/drawing/2014/main" id="{159A2ACA-991D-927B-6956-D60D271FADEA}"/>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9028F989-762D-DA17-A8D6-3F823EFC262B}"/>
              </a:ext>
            </a:extLst>
          </p:cNvPr>
          <p:cNvSpPr>
            <a:spLocks noGrp="1"/>
          </p:cNvSpPr>
          <p:nvPr>
            <p:ph type="sldNum" sz="quarter" idx="17"/>
          </p:nvPr>
        </p:nvSpPr>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427782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7D7DA7-35F5-1789-6D32-6BAE859C5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648" y="2290889"/>
            <a:ext cx="3609049" cy="401847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86494" y="2506159"/>
            <a:ext cx="3252106" cy="3633384"/>
          </a:xfrm>
          <a:blipFill>
            <a:blip r:embed="rId2">
              <a:alphaModFix amt="60000"/>
            </a:blip>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9ED28694-7D64-1F44-AF2D-177976C093D5}"/>
              </a:ext>
            </a:extLst>
          </p:cNvPr>
          <p:cNvSpPr>
            <a:spLocks noGrp="1"/>
          </p:cNvSpPr>
          <p:nvPr>
            <p:ph type="dt" sz="half" idx="15"/>
          </p:nvPr>
        </p:nvSpPr>
        <p:spPr/>
        <p:txBody>
          <a:bodyPr/>
          <a:lstStyle/>
          <a:p>
            <a:r>
              <a:rPr lang="en-US"/>
              <a:t>20XX</a:t>
            </a:r>
          </a:p>
        </p:txBody>
      </p:sp>
      <p:sp>
        <p:nvSpPr>
          <p:cNvPr id="9" name="Footer Placeholder 8">
            <a:extLst>
              <a:ext uri="{FF2B5EF4-FFF2-40B4-BE49-F238E27FC236}">
                <a16:creationId xmlns:a16="http://schemas.microsoft.com/office/drawing/2014/main" id="{8F52768B-3821-B69D-A4A6-CAEF9F920EE4}"/>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FA7CFB48-CF4C-6E4B-ECFA-E35B14CFEBB8}"/>
              </a:ext>
            </a:extLst>
          </p:cNvPr>
          <p:cNvSpPr>
            <a:spLocks noGrp="1"/>
          </p:cNvSpPr>
          <p:nvPr>
            <p:ph type="sldNum" sz="quarter" idx="17"/>
          </p:nvPr>
        </p:nvSpPr>
        <p:spPr/>
        <p:txBody>
          <a:bodyPr/>
          <a:lstStyle/>
          <a:p>
            <a:fld id="{CC057153-B650-4DEB-B370-79DDCFDCE934}" type="slidenum">
              <a:rPr lang="en-US" smtClean="0"/>
              <a:pPr/>
              <a:t>‹#›</a:t>
            </a:fld>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278400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F1F4F7E4-05E1-27B6-53C2-9C74421F3849}"/>
              </a:ext>
            </a:extLst>
          </p:cNvPr>
          <p:cNvGrpSpPr/>
          <p:nvPr/>
        </p:nvGrpSpPr>
        <p:grpSpPr>
          <a:xfrm flipH="1">
            <a:off x="8353425" y="531607"/>
            <a:ext cx="3838575" cy="6520778"/>
            <a:chOff x="192855" y="531607"/>
            <a:chExt cx="3838575" cy="6520778"/>
          </a:xfrm>
        </p:grpSpPr>
        <p:grpSp>
          <p:nvGrpSpPr>
            <p:cNvPr id="7" name="Group 6">
              <a:extLst>
                <a:ext uri="{FF2B5EF4-FFF2-40B4-BE49-F238E27FC236}">
                  <a16:creationId xmlns:a16="http://schemas.microsoft.com/office/drawing/2014/main" id="{C89BECBF-1A9C-0758-A676-813BD4A28B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8" name="Freeform 64">
                <a:extLst>
                  <a:ext uri="{FF2B5EF4-FFF2-40B4-BE49-F238E27FC236}">
                    <a16:creationId xmlns:a16="http://schemas.microsoft.com/office/drawing/2014/main" id="{8ABDE2BC-7B3E-9174-6F06-05CE8B0285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1">
                <a:extLst>
                  <a:ext uri="{FF2B5EF4-FFF2-40B4-BE49-F238E27FC236}">
                    <a16:creationId xmlns:a16="http://schemas.microsoft.com/office/drawing/2014/main" id="{EA7E8671-1079-974B-3D4D-1DFE2F2887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1">
                <a:extLst>
                  <a:ext uri="{FF2B5EF4-FFF2-40B4-BE49-F238E27FC236}">
                    <a16:creationId xmlns:a16="http://schemas.microsoft.com/office/drawing/2014/main" id="{21EC18A4-4E95-DB09-AD50-EDA26D6D0D7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1D0781FB-971A-8F0E-EEBC-D06F35EB4B9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4">
                <a:extLst>
                  <a:ext uri="{FF2B5EF4-FFF2-40B4-BE49-F238E27FC236}">
                    <a16:creationId xmlns:a16="http://schemas.microsoft.com/office/drawing/2014/main" id="{AB692BF1-4DC7-CEA1-F9E8-A07CC63AD7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7">
                <a:extLst>
                  <a:ext uri="{FF2B5EF4-FFF2-40B4-BE49-F238E27FC236}">
                    <a16:creationId xmlns:a16="http://schemas.microsoft.com/office/drawing/2014/main" id="{478C5AB6-C28A-67BE-D6D5-8FE96480B8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0">
                <a:extLst>
                  <a:ext uri="{FF2B5EF4-FFF2-40B4-BE49-F238E27FC236}">
                    <a16:creationId xmlns:a16="http://schemas.microsoft.com/office/drawing/2014/main" id="{E439BC9B-7452-2541-59FD-BDD51423B7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9">
                <a:extLst>
                  <a:ext uri="{FF2B5EF4-FFF2-40B4-BE49-F238E27FC236}">
                    <a16:creationId xmlns:a16="http://schemas.microsoft.com/office/drawing/2014/main" id="{96B6A60F-48E8-B003-FB5F-CC538F4637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2">
                <a:extLst>
                  <a:ext uri="{FF2B5EF4-FFF2-40B4-BE49-F238E27FC236}">
                    <a16:creationId xmlns:a16="http://schemas.microsoft.com/office/drawing/2014/main" id="{8A959F80-A288-02F2-6F1C-EC0306954C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5">
                <a:extLst>
                  <a:ext uri="{FF2B5EF4-FFF2-40B4-BE49-F238E27FC236}">
                    <a16:creationId xmlns:a16="http://schemas.microsoft.com/office/drawing/2014/main" id="{A0717ABC-1419-6004-3362-93FDEF96F1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519D4511-18BE-1730-6C51-57407FB886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2">
                <a:extLst>
                  <a:ext uri="{FF2B5EF4-FFF2-40B4-BE49-F238E27FC236}">
                    <a16:creationId xmlns:a16="http://schemas.microsoft.com/office/drawing/2014/main" id="{FDEF232D-82DB-A465-0353-A3074482F4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5">
                <a:extLst>
                  <a:ext uri="{FF2B5EF4-FFF2-40B4-BE49-F238E27FC236}">
                    <a16:creationId xmlns:a16="http://schemas.microsoft.com/office/drawing/2014/main" id="{E3AC6FF2-7930-6ACB-D10F-9FBC13B67B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C7AA1E25-292F-8243-E538-0BF8AF9DEA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972B55F9-7DED-2444-6DA8-9E45CD60FC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3" name="Line 63">
                  <a:extLst>
                    <a:ext uri="{FF2B5EF4-FFF2-40B4-BE49-F238E27FC236}">
                      <a16:creationId xmlns:a16="http://schemas.microsoft.com/office/drawing/2014/main" id="{BC0D2F1D-540F-CF8A-CEE9-72A7DE7F4C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6">
                  <a:extLst>
                    <a:ext uri="{FF2B5EF4-FFF2-40B4-BE49-F238E27FC236}">
                      <a16:creationId xmlns:a16="http://schemas.microsoft.com/office/drawing/2014/main" id="{974E4644-7D85-935B-85CB-2C1BB4D7F3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67">
                  <a:extLst>
                    <a:ext uri="{FF2B5EF4-FFF2-40B4-BE49-F238E27FC236}">
                      <a16:creationId xmlns:a16="http://schemas.microsoft.com/office/drawing/2014/main" id="{AFD6BE58-E3B9-05DC-DA43-E5C84C1CAB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80">
                  <a:extLst>
                    <a:ext uri="{FF2B5EF4-FFF2-40B4-BE49-F238E27FC236}">
                      <a16:creationId xmlns:a16="http://schemas.microsoft.com/office/drawing/2014/main" id="{02C01F09-224B-D53A-919A-372800B101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83">
                  <a:extLst>
                    <a:ext uri="{FF2B5EF4-FFF2-40B4-BE49-F238E27FC236}">
                      <a16:creationId xmlns:a16="http://schemas.microsoft.com/office/drawing/2014/main" id="{34A78904-8103-CA0F-FED1-2A7C423560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6">
                  <a:extLst>
                    <a:ext uri="{FF2B5EF4-FFF2-40B4-BE49-F238E27FC236}">
                      <a16:creationId xmlns:a16="http://schemas.microsoft.com/office/drawing/2014/main" id="{00375312-7B64-A19A-4ED0-B8AB37EC25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9">
                  <a:extLst>
                    <a:ext uri="{FF2B5EF4-FFF2-40B4-BE49-F238E27FC236}">
                      <a16:creationId xmlns:a16="http://schemas.microsoft.com/office/drawing/2014/main" id="{DB28D0CF-EBB2-3074-198F-E613B7819E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0" name="Group 29">
              <a:extLst>
                <a:ext uri="{FF2B5EF4-FFF2-40B4-BE49-F238E27FC236}">
                  <a16:creationId xmlns:a16="http://schemas.microsoft.com/office/drawing/2014/main" id="{C2264FCD-3C39-0B1A-5069-8264EAABCFE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31" name="Freeform 64">
                <a:extLst>
                  <a:ext uri="{FF2B5EF4-FFF2-40B4-BE49-F238E27FC236}">
                    <a16:creationId xmlns:a16="http://schemas.microsoft.com/office/drawing/2014/main" id="{EFBE4CF9-B25E-912B-9955-F34C8F3C82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1">
                <a:extLst>
                  <a:ext uri="{FF2B5EF4-FFF2-40B4-BE49-F238E27FC236}">
                    <a16:creationId xmlns:a16="http://schemas.microsoft.com/office/drawing/2014/main" id="{2AD04C39-FFC8-477D-4D81-B05F76333B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1">
                <a:extLst>
                  <a:ext uri="{FF2B5EF4-FFF2-40B4-BE49-F238E27FC236}">
                    <a16:creationId xmlns:a16="http://schemas.microsoft.com/office/drawing/2014/main" id="{2229848F-3A98-6596-2614-1B3887E7774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8">
                <a:extLst>
                  <a:ext uri="{FF2B5EF4-FFF2-40B4-BE49-F238E27FC236}">
                    <a16:creationId xmlns:a16="http://schemas.microsoft.com/office/drawing/2014/main" id="{E5BBCA3A-7612-B954-A4BF-36B0EEB8CC9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4">
                <a:extLst>
                  <a:ext uri="{FF2B5EF4-FFF2-40B4-BE49-F238E27FC236}">
                    <a16:creationId xmlns:a16="http://schemas.microsoft.com/office/drawing/2014/main" id="{E77DCB59-784B-7F10-50CC-E49BD3EE9D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7">
                <a:extLst>
                  <a:ext uri="{FF2B5EF4-FFF2-40B4-BE49-F238E27FC236}">
                    <a16:creationId xmlns:a16="http://schemas.microsoft.com/office/drawing/2014/main" id="{473B9B45-D810-0A11-F06A-6F5DEF2775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0">
                <a:extLst>
                  <a:ext uri="{FF2B5EF4-FFF2-40B4-BE49-F238E27FC236}">
                    <a16:creationId xmlns:a16="http://schemas.microsoft.com/office/drawing/2014/main" id="{D7D4C1DE-29D6-272D-C2E1-51EACFB4B8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9">
                <a:extLst>
                  <a:ext uri="{FF2B5EF4-FFF2-40B4-BE49-F238E27FC236}">
                    <a16:creationId xmlns:a16="http://schemas.microsoft.com/office/drawing/2014/main" id="{23CD0435-7219-30FF-A8CC-3CE188DBC2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2">
                <a:extLst>
                  <a:ext uri="{FF2B5EF4-FFF2-40B4-BE49-F238E27FC236}">
                    <a16:creationId xmlns:a16="http://schemas.microsoft.com/office/drawing/2014/main" id="{E8BDF302-833E-7501-A270-414811887C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5">
                <a:extLst>
                  <a:ext uri="{FF2B5EF4-FFF2-40B4-BE49-F238E27FC236}">
                    <a16:creationId xmlns:a16="http://schemas.microsoft.com/office/drawing/2014/main" id="{CF148C60-5741-8037-1BB4-29838E2D2A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9">
                <a:extLst>
                  <a:ext uri="{FF2B5EF4-FFF2-40B4-BE49-F238E27FC236}">
                    <a16:creationId xmlns:a16="http://schemas.microsoft.com/office/drawing/2014/main" id="{C6FD63F9-C043-923A-1E06-52778E5B92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2">
                <a:extLst>
                  <a:ext uri="{FF2B5EF4-FFF2-40B4-BE49-F238E27FC236}">
                    <a16:creationId xmlns:a16="http://schemas.microsoft.com/office/drawing/2014/main" id="{F6621320-8BCA-E796-6487-175F298B05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5">
                <a:extLst>
                  <a:ext uri="{FF2B5EF4-FFF2-40B4-BE49-F238E27FC236}">
                    <a16:creationId xmlns:a16="http://schemas.microsoft.com/office/drawing/2014/main" id="{37A8F4C3-5376-9E16-1D5B-5AAADF7DCBC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8">
                <a:extLst>
                  <a:ext uri="{FF2B5EF4-FFF2-40B4-BE49-F238E27FC236}">
                    <a16:creationId xmlns:a16="http://schemas.microsoft.com/office/drawing/2014/main" id="{4599E9F5-BF42-6F8E-D899-38584CBA19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5" name="Group 44">
                <a:extLst>
                  <a:ext uri="{FF2B5EF4-FFF2-40B4-BE49-F238E27FC236}">
                    <a16:creationId xmlns:a16="http://schemas.microsoft.com/office/drawing/2014/main" id="{FED79FB2-0788-DFDB-C475-81232281D63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6" name="Line 63">
                  <a:extLst>
                    <a:ext uri="{FF2B5EF4-FFF2-40B4-BE49-F238E27FC236}">
                      <a16:creationId xmlns:a16="http://schemas.microsoft.com/office/drawing/2014/main" id="{5C331317-ED00-F9F7-6720-064047D8A8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6">
                  <a:extLst>
                    <a:ext uri="{FF2B5EF4-FFF2-40B4-BE49-F238E27FC236}">
                      <a16:creationId xmlns:a16="http://schemas.microsoft.com/office/drawing/2014/main" id="{483050E9-01E4-8FA9-E127-3E17038E1E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7">
                  <a:extLst>
                    <a:ext uri="{FF2B5EF4-FFF2-40B4-BE49-F238E27FC236}">
                      <a16:creationId xmlns:a16="http://schemas.microsoft.com/office/drawing/2014/main" id="{3C9378DE-4F59-7E52-0E86-9720FC732E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0">
                  <a:extLst>
                    <a:ext uri="{FF2B5EF4-FFF2-40B4-BE49-F238E27FC236}">
                      <a16:creationId xmlns:a16="http://schemas.microsoft.com/office/drawing/2014/main" id="{65516588-0D39-3649-BB3D-E846BBCA02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3">
                  <a:extLst>
                    <a:ext uri="{FF2B5EF4-FFF2-40B4-BE49-F238E27FC236}">
                      <a16:creationId xmlns:a16="http://schemas.microsoft.com/office/drawing/2014/main" id="{659539D3-E413-19AD-C3C0-F0D57DAF94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6">
                  <a:extLst>
                    <a:ext uri="{FF2B5EF4-FFF2-40B4-BE49-F238E27FC236}">
                      <a16:creationId xmlns:a16="http://schemas.microsoft.com/office/drawing/2014/main" id="{BBA811BF-710F-2DA9-A574-7F99B24C2D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9">
                  <a:extLst>
                    <a:ext uri="{FF2B5EF4-FFF2-40B4-BE49-F238E27FC236}">
                      <a16:creationId xmlns:a16="http://schemas.microsoft.com/office/drawing/2014/main" id="{93C7D0C1-372C-27E5-F393-29B5693DAA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4" name="Date Placeholder 53">
            <a:extLst>
              <a:ext uri="{FF2B5EF4-FFF2-40B4-BE49-F238E27FC236}">
                <a16:creationId xmlns:a16="http://schemas.microsoft.com/office/drawing/2014/main" id="{1DB15F36-C680-A151-C119-2D066B6E288D}"/>
              </a:ext>
            </a:extLst>
          </p:cNvPr>
          <p:cNvSpPr>
            <a:spLocks noGrp="1"/>
          </p:cNvSpPr>
          <p:nvPr>
            <p:ph type="dt" sz="half" idx="10"/>
          </p:nvPr>
        </p:nvSpPr>
        <p:spPr/>
        <p:txBody>
          <a:bodyPr/>
          <a:lstStyle/>
          <a:p>
            <a:r>
              <a:rPr lang="en-US"/>
              <a:t>20XX</a:t>
            </a:r>
          </a:p>
        </p:txBody>
      </p:sp>
      <p:sp>
        <p:nvSpPr>
          <p:cNvPr id="55" name="Footer Placeholder 54">
            <a:extLst>
              <a:ext uri="{FF2B5EF4-FFF2-40B4-BE49-F238E27FC236}">
                <a16:creationId xmlns:a16="http://schemas.microsoft.com/office/drawing/2014/main" id="{1DB86934-6530-5D69-8A03-CEFC5EA4526E}"/>
              </a:ext>
            </a:extLst>
          </p:cNvPr>
          <p:cNvSpPr>
            <a:spLocks noGrp="1"/>
          </p:cNvSpPr>
          <p:nvPr>
            <p:ph type="ftr" sz="quarter" idx="11"/>
          </p:nvPr>
        </p:nvSpPr>
        <p:spPr/>
        <p:txBody>
          <a:bodyPr/>
          <a:lstStyle/>
          <a:p>
            <a:r>
              <a:rPr lang="en-US"/>
              <a:t>Sample Footer Text</a:t>
            </a:r>
          </a:p>
        </p:txBody>
      </p:sp>
      <p:sp>
        <p:nvSpPr>
          <p:cNvPr id="56" name="Slide Number Placeholder 55">
            <a:extLst>
              <a:ext uri="{FF2B5EF4-FFF2-40B4-BE49-F238E27FC236}">
                <a16:creationId xmlns:a16="http://schemas.microsoft.com/office/drawing/2014/main" id="{E4915EA5-4E36-5A56-77BA-6CB844FBF74B}"/>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937760"/>
            <a:ext cx="6035040" cy="1371600"/>
          </a:xfrm>
        </p:spPr>
        <p:txBody>
          <a:bodyPr anchor="t">
            <a:normAutofit/>
          </a:bodyPr>
          <a:lstStyle>
            <a:lvl1pPr marL="0" indent="0" algn="l">
              <a:lnSpc>
                <a:spcPct val="100000"/>
              </a:lnSpc>
              <a:buNone/>
              <a:defRPr sz="200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8120136" cy="4334256"/>
          </a:xfrm>
        </p:spPr>
        <p:txBody>
          <a:bodyPr anchor="b">
            <a:normAutofit/>
          </a:bodyPr>
          <a:lstStyle>
            <a:lvl1pPr algn="l">
              <a:defRPr sz="23200">
                <a:solidFill>
                  <a:schemeClr val="tx1">
                    <a:lumMod val="75000"/>
                    <a:lumOff val="25000"/>
                  </a:schemeClr>
                </a:solidFill>
              </a:defRPr>
            </a:lvl1pPr>
          </a:lstStyle>
          <a:p>
            <a:r>
              <a:rPr lang="en-US"/>
              <a:t>##%</a:t>
            </a:r>
          </a:p>
        </p:txBody>
      </p:sp>
    </p:spTree>
    <p:extLst>
      <p:ext uri="{BB962C8B-B14F-4D97-AF65-F5344CB8AC3E}">
        <p14:creationId xmlns:p14="http://schemas.microsoft.com/office/powerpoint/2010/main" val="939516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49C98F-6061-4334-616E-EA7E1A12A1F8}"/>
              </a:ext>
            </a:extLst>
          </p:cNvPr>
          <p:cNvGrpSpPr/>
          <p:nvPr/>
        </p:nvGrpSpPr>
        <p:grpSpPr>
          <a:xfrm rot="2700000">
            <a:off x="10127693" y="4178240"/>
            <a:ext cx="633413" cy="1862138"/>
            <a:chOff x="5959192" y="333389"/>
            <a:chExt cx="633413" cy="1862138"/>
          </a:xfrm>
        </p:grpSpPr>
        <p:grpSp>
          <p:nvGrpSpPr>
            <p:cNvPr id="8" name="Group 7">
              <a:extLst>
                <a:ext uri="{FF2B5EF4-FFF2-40B4-BE49-F238E27FC236}">
                  <a16:creationId xmlns:a16="http://schemas.microsoft.com/office/drawing/2014/main" id="{BE72C422-7375-EA9D-9687-0A0D2C999E05}"/>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504BB650-1DE6-CBD2-9D37-70F731B3F96C}"/>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8E2C06D5-33AF-79EE-B3FD-5EF7D8FCEC36}"/>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Line 70">
              <a:extLst>
                <a:ext uri="{FF2B5EF4-FFF2-40B4-BE49-F238E27FC236}">
                  <a16:creationId xmlns:a16="http://schemas.microsoft.com/office/drawing/2014/main" id="{27EC7C83-53CB-62A7-C5E4-F2FF76A0DC6F}"/>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 name="Oval 11">
            <a:extLst>
              <a:ext uri="{FF2B5EF4-FFF2-40B4-BE49-F238E27FC236}">
                <a16:creationId xmlns:a16="http://schemas.microsoft.com/office/drawing/2014/main" id="{B8131E14-DF3A-33A2-67AD-94C19C16671C}"/>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13" name="Group 12">
            <a:extLst>
              <a:ext uri="{FF2B5EF4-FFF2-40B4-BE49-F238E27FC236}">
                <a16:creationId xmlns:a16="http://schemas.microsoft.com/office/drawing/2014/main" id="{85C2819B-2C41-9489-EECB-DED3CE84267D}"/>
              </a:ext>
            </a:extLst>
          </p:cNvPr>
          <p:cNvGrpSpPr/>
          <p:nvPr/>
        </p:nvGrpSpPr>
        <p:grpSpPr>
          <a:xfrm rot="10800000">
            <a:off x="1079500" y="952167"/>
            <a:ext cx="641184" cy="1069728"/>
            <a:chOff x="6484111" y="2967038"/>
            <a:chExt cx="641184" cy="1069728"/>
          </a:xfrm>
        </p:grpSpPr>
        <p:grpSp>
          <p:nvGrpSpPr>
            <p:cNvPr id="14" name="Group 13">
              <a:extLst>
                <a:ext uri="{FF2B5EF4-FFF2-40B4-BE49-F238E27FC236}">
                  <a16:creationId xmlns:a16="http://schemas.microsoft.com/office/drawing/2014/main" id="{240EA295-1097-B795-DB33-8BD561AF28EB}"/>
                </a:ext>
              </a:extLst>
            </p:cNvPr>
            <p:cNvGrpSpPr/>
            <p:nvPr/>
          </p:nvGrpSpPr>
          <p:grpSpPr>
            <a:xfrm>
              <a:off x="6808136" y="2967038"/>
              <a:ext cx="317159" cy="932400"/>
              <a:chOff x="6808136" y="2967038"/>
              <a:chExt cx="317159" cy="932400"/>
            </a:xfrm>
          </p:grpSpPr>
          <p:sp>
            <p:nvSpPr>
              <p:cNvPr id="19" name="Freeform 68">
                <a:extLst>
                  <a:ext uri="{FF2B5EF4-FFF2-40B4-BE49-F238E27FC236}">
                    <a16:creationId xmlns:a16="http://schemas.microsoft.com/office/drawing/2014/main" id="{7F34DB25-CA46-86FE-041C-FDA390196338}"/>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9">
                <a:extLst>
                  <a:ext uri="{FF2B5EF4-FFF2-40B4-BE49-F238E27FC236}">
                    <a16:creationId xmlns:a16="http://schemas.microsoft.com/office/drawing/2014/main" id="{ABDFE4F2-CE32-9C74-B7FA-CD9F00E47B0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Line 70">
                <a:extLst>
                  <a:ext uri="{FF2B5EF4-FFF2-40B4-BE49-F238E27FC236}">
                    <a16:creationId xmlns:a16="http://schemas.microsoft.com/office/drawing/2014/main" id="{C720C4D2-A235-137C-64F5-E25960C4CAEA}"/>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DDAA48D3-E67C-D3A7-82A3-970035ECA16E}"/>
                </a:ext>
              </a:extLst>
            </p:cNvPr>
            <p:cNvGrpSpPr/>
            <p:nvPr/>
          </p:nvGrpSpPr>
          <p:grpSpPr>
            <a:xfrm rot="18900000" flipH="1">
              <a:off x="6484111" y="3104366"/>
              <a:ext cx="317159" cy="932400"/>
              <a:chOff x="6808136" y="2967038"/>
              <a:chExt cx="317159" cy="932400"/>
            </a:xfrm>
          </p:grpSpPr>
          <p:sp>
            <p:nvSpPr>
              <p:cNvPr id="16" name="Freeform 68">
                <a:extLst>
                  <a:ext uri="{FF2B5EF4-FFF2-40B4-BE49-F238E27FC236}">
                    <a16:creationId xmlns:a16="http://schemas.microsoft.com/office/drawing/2014/main" id="{FCF45E71-6174-8BEA-38AD-8E1B68902C54}"/>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D2510F6D-938D-5D8F-0539-847EBAF45BA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38DD7EE4-17CF-2DBC-8400-735B726443A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Date Placeholder 21">
            <a:extLst>
              <a:ext uri="{FF2B5EF4-FFF2-40B4-BE49-F238E27FC236}">
                <a16:creationId xmlns:a16="http://schemas.microsoft.com/office/drawing/2014/main" id="{0A5859A1-585C-80CF-FC45-517B8A54F58D}"/>
              </a:ext>
            </a:extLst>
          </p:cNvPr>
          <p:cNvSpPr>
            <a:spLocks noGrp="1"/>
          </p:cNvSpPr>
          <p:nvPr>
            <p:ph type="dt" sz="half" idx="10"/>
          </p:nvPr>
        </p:nvSpPr>
        <p:spPr/>
        <p:txBody>
          <a:bodyPr/>
          <a:lstStyle/>
          <a:p>
            <a:r>
              <a:rPr lang="en-US"/>
              <a:t>20XX</a:t>
            </a:r>
          </a:p>
        </p:txBody>
      </p:sp>
      <p:sp>
        <p:nvSpPr>
          <p:cNvPr id="23" name="Footer Placeholder 22">
            <a:extLst>
              <a:ext uri="{FF2B5EF4-FFF2-40B4-BE49-F238E27FC236}">
                <a16:creationId xmlns:a16="http://schemas.microsoft.com/office/drawing/2014/main" id="{E3740B11-69FD-5114-E2A8-8BD6398BD520}"/>
              </a:ext>
            </a:extLst>
          </p:cNvPr>
          <p:cNvSpPr>
            <a:spLocks noGrp="1"/>
          </p:cNvSpPr>
          <p:nvPr>
            <p:ph type="ftr" sz="quarter" idx="11"/>
          </p:nvPr>
        </p:nvSpPr>
        <p:spPr/>
        <p:txBody>
          <a:bodyPr/>
          <a:lstStyle/>
          <a:p>
            <a:r>
              <a:rPr lang="en-US"/>
              <a:t>Sample Footer Text</a:t>
            </a:r>
          </a:p>
        </p:txBody>
      </p:sp>
      <p:sp>
        <p:nvSpPr>
          <p:cNvPr id="24" name="Slide Number Placeholder 23">
            <a:extLst>
              <a:ext uri="{FF2B5EF4-FFF2-40B4-BE49-F238E27FC236}">
                <a16:creationId xmlns:a16="http://schemas.microsoft.com/office/drawing/2014/main" id="{17352FE7-FC22-01E3-9F54-0D53E003E22B}"/>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lnSpc>
                <a:spcPct val="100000"/>
              </a:lnSpc>
              <a:buNone/>
              <a:defRPr sz="200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lumMod val="75000"/>
                    <a:lumOff val="25000"/>
                  </a:schemeClr>
                </a:solidFill>
              </a:defRPr>
            </a:lvl1pPr>
          </a:lstStyle>
          <a:p>
            <a:r>
              <a:rPr lang="en-US"/>
              <a:t>##%</a:t>
            </a:r>
          </a:p>
        </p:txBody>
      </p:sp>
    </p:spTree>
    <p:extLst>
      <p:ext uri="{BB962C8B-B14F-4D97-AF65-F5344CB8AC3E}">
        <p14:creationId xmlns:p14="http://schemas.microsoft.com/office/powerpoint/2010/main" val="392164539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98EC88E4-5751-697B-7F02-9640B49A646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42" name="Rectangle 41">
              <a:extLst>
                <a:ext uri="{FF2B5EF4-FFF2-40B4-BE49-F238E27FC236}">
                  <a16:creationId xmlns:a16="http://schemas.microsoft.com/office/drawing/2014/main" id="{40613D0A-041A-D0E0-8277-5F5C3A731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90E2797-41FE-0729-4C09-0D2BD8632F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44" name="Group 43">
                <a:extLst>
                  <a:ext uri="{FF2B5EF4-FFF2-40B4-BE49-F238E27FC236}">
                    <a16:creationId xmlns:a16="http://schemas.microsoft.com/office/drawing/2014/main" id="{6B820D39-BD77-9524-037C-C8C496C1F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49" name="Freeform 68">
                  <a:extLst>
                    <a:ext uri="{FF2B5EF4-FFF2-40B4-BE49-F238E27FC236}">
                      <a16:creationId xmlns:a16="http://schemas.microsoft.com/office/drawing/2014/main" id="{D45BFFB3-97C9-7C6F-AEC2-A3A91E93C1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9">
                  <a:extLst>
                    <a:ext uri="{FF2B5EF4-FFF2-40B4-BE49-F238E27FC236}">
                      <a16:creationId xmlns:a16="http://schemas.microsoft.com/office/drawing/2014/main" id="{5B8709B7-CE4A-D30C-D468-A3ECB84D9F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1" name="Line 70">
                  <a:extLst>
                    <a:ext uri="{FF2B5EF4-FFF2-40B4-BE49-F238E27FC236}">
                      <a16:creationId xmlns:a16="http://schemas.microsoft.com/office/drawing/2014/main" id="{BD7E0A68-71AB-F08D-E480-82D0855367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a:extLst>
                  <a:ext uri="{FF2B5EF4-FFF2-40B4-BE49-F238E27FC236}">
                    <a16:creationId xmlns:a16="http://schemas.microsoft.com/office/drawing/2014/main" id="{C694104A-B3EA-A8A9-CEB7-CA0D897933F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46" name="Freeform 68">
                  <a:extLst>
                    <a:ext uri="{FF2B5EF4-FFF2-40B4-BE49-F238E27FC236}">
                      <a16:creationId xmlns:a16="http://schemas.microsoft.com/office/drawing/2014/main" id="{70F0715B-1C63-89AB-C6A5-5CBCF67698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9">
                  <a:extLst>
                    <a:ext uri="{FF2B5EF4-FFF2-40B4-BE49-F238E27FC236}">
                      <a16:creationId xmlns:a16="http://schemas.microsoft.com/office/drawing/2014/main" id="{244A832F-E9D8-4A4A-CC88-8E1812AE0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8" name="Line 70">
                  <a:extLst>
                    <a:ext uri="{FF2B5EF4-FFF2-40B4-BE49-F238E27FC236}">
                      <a16:creationId xmlns:a16="http://schemas.microsoft.com/office/drawing/2014/main" id="{2686A108-2BAA-83C1-710B-CE4B435A7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8" name="Date Placeholder 7">
            <a:extLst>
              <a:ext uri="{FF2B5EF4-FFF2-40B4-BE49-F238E27FC236}">
                <a16:creationId xmlns:a16="http://schemas.microsoft.com/office/drawing/2014/main" id="{CB7CD4EB-6E26-410A-EF46-8F6463C8AFBB}"/>
              </a:ext>
            </a:extLst>
          </p:cNvPr>
          <p:cNvSpPr>
            <a:spLocks noGrp="1"/>
          </p:cNvSpPr>
          <p:nvPr>
            <p:ph type="dt" sz="half" idx="10"/>
          </p:nvPr>
        </p:nvSpPr>
        <p:spPr/>
        <p:txBody>
          <a:bodyPr/>
          <a:lstStyle>
            <a:lvl1pPr>
              <a:defRPr>
                <a:solidFill>
                  <a:schemeClr val="tx1">
                    <a:lumMod val="65000"/>
                    <a:lumOff val="35000"/>
                  </a:schemeClr>
                </a:solidFill>
              </a:defRPr>
            </a:lvl1pPr>
          </a:lstStyle>
          <a:p>
            <a:r>
              <a:rPr lang="en-US"/>
              <a:t>20XX</a:t>
            </a:r>
          </a:p>
        </p:txBody>
      </p:sp>
      <p:sp>
        <p:nvSpPr>
          <p:cNvPr id="9" name="Footer Placeholder 8">
            <a:extLst>
              <a:ext uri="{FF2B5EF4-FFF2-40B4-BE49-F238E27FC236}">
                <a16:creationId xmlns:a16="http://schemas.microsoft.com/office/drawing/2014/main" id="{8A1F507B-29BF-5113-DD2C-866A877CFBF7}"/>
              </a:ext>
            </a:extLst>
          </p:cNvPr>
          <p:cNvSpPr>
            <a:spLocks noGrp="1"/>
          </p:cNvSpPr>
          <p:nvPr>
            <p:ph type="ftr" sz="quarter" idx="11"/>
          </p:nvPr>
        </p:nvSpPr>
        <p:spPr/>
        <p:txBody>
          <a:bodyPr/>
          <a:lstStyle>
            <a:lvl1pPr>
              <a:defRPr>
                <a:solidFill>
                  <a:schemeClr val="tx1">
                    <a:lumMod val="65000"/>
                    <a:lumOff val="35000"/>
                  </a:schemeClr>
                </a:solidFill>
              </a:defRPr>
            </a:lvl1pPr>
          </a:lstStyle>
          <a:p>
            <a:r>
              <a:rPr lang="en-US"/>
              <a:t>Sample Footer Text</a:t>
            </a:r>
          </a:p>
        </p:txBody>
      </p:sp>
      <p:sp>
        <p:nvSpPr>
          <p:cNvPr id="10" name="Slide Number Placeholder 9">
            <a:extLst>
              <a:ext uri="{FF2B5EF4-FFF2-40B4-BE49-F238E27FC236}">
                <a16:creationId xmlns:a16="http://schemas.microsoft.com/office/drawing/2014/main" id="{FD88715E-9A29-92E8-2A02-02F9D5B12AE2}"/>
              </a:ext>
            </a:extLst>
          </p:cNvPr>
          <p:cNvSpPr>
            <a:spLocks noGrp="1"/>
          </p:cNvSpPr>
          <p:nvPr>
            <p:ph type="sldNum" sz="quarter" idx="12"/>
          </p:nvPr>
        </p:nvSpPr>
        <p:spPr/>
        <p:txBody>
          <a:bodyPr/>
          <a:lstStyle>
            <a:lvl1pPr>
              <a:defRPr>
                <a:solidFill>
                  <a:schemeClr val="tx1">
                    <a:lumMod val="65000"/>
                    <a:lumOff val="35000"/>
                  </a:schemeClr>
                </a:solidFill>
              </a:defRPr>
            </a:lvl1pPr>
          </a:lstStyle>
          <a:p>
            <a:fld id="{CC057153-B650-4DEB-B370-79DDCFDCE934}" type="slidenum">
              <a:rPr lang="en-US" smtClean="0"/>
              <a:pPr/>
              <a:t>‹#›</a:t>
            </a:fld>
            <a:endParaRPr lang="en-US"/>
          </a:p>
        </p:txBody>
      </p:sp>
      <p:grpSp>
        <p:nvGrpSpPr>
          <p:cNvPr id="4" name="Group 3">
            <a:extLst>
              <a:ext uri="{FF2B5EF4-FFF2-40B4-BE49-F238E27FC236}">
                <a16:creationId xmlns:a16="http://schemas.microsoft.com/office/drawing/2014/main" id="{F930DC26-FCB7-F59F-E550-F394F73FABB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4987925" y="5634038"/>
            <a:ext cx="2216150" cy="1177924"/>
            <a:chOff x="4987925" y="2840038"/>
            <a:chExt cx="2216150" cy="1177924"/>
          </a:xfrm>
        </p:grpSpPr>
        <p:sp>
          <p:nvSpPr>
            <p:cNvPr id="5" name="Rectangle 4">
              <a:extLst>
                <a:ext uri="{FF2B5EF4-FFF2-40B4-BE49-F238E27FC236}">
                  <a16:creationId xmlns:a16="http://schemas.microsoft.com/office/drawing/2014/main" id="{2D4DE5FF-0F72-4507-217C-7100EB3AD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2E486A1-144B-B642-F4AF-1558E1373D0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7" name="Group 6">
                <a:extLst>
                  <a:ext uri="{FF2B5EF4-FFF2-40B4-BE49-F238E27FC236}">
                    <a16:creationId xmlns:a16="http://schemas.microsoft.com/office/drawing/2014/main" id="{43904E2F-06A7-A91E-63A3-841CA091F31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5" name="Freeform 68">
                  <a:extLst>
                    <a:ext uri="{FF2B5EF4-FFF2-40B4-BE49-F238E27FC236}">
                      <a16:creationId xmlns:a16="http://schemas.microsoft.com/office/drawing/2014/main" id="{4F4B782F-C897-6421-7A33-8A85899FD9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32DC2824-6F42-A866-2FED-29511C9222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6EE3065B-FA28-F335-F90E-FC46E3C6DE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B4F42FEE-B9D7-5BBC-2DE5-865EE2DC0B4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2" name="Freeform 68">
                  <a:extLst>
                    <a:ext uri="{FF2B5EF4-FFF2-40B4-BE49-F238E27FC236}">
                      <a16:creationId xmlns:a16="http://schemas.microsoft.com/office/drawing/2014/main" id="{268C3F05-14F5-7176-DD7C-AFBBC0E29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C9F805A6-A325-11B3-803F-F1A0B77B1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FC46F619-9CE7-068C-2154-308DB46E59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lnSpc>
                <a:spcPct val="100000"/>
              </a:lnSpc>
              <a:buNone/>
              <a:defRPr sz="200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lumMod val="75000"/>
                    <a:lumOff val="25000"/>
                  </a:schemeClr>
                </a:solidFill>
              </a:defRPr>
            </a:lvl1pPr>
          </a:lstStyle>
          <a:p>
            <a:r>
              <a:rPr lang="en-US"/>
              <a:t>##%</a:t>
            </a:r>
          </a:p>
        </p:txBody>
      </p:sp>
    </p:spTree>
    <p:extLst>
      <p:ext uri="{BB962C8B-B14F-4D97-AF65-F5344CB8AC3E}">
        <p14:creationId xmlns:p14="http://schemas.microsoft.com/office/powerpoint/2010/main" val="2482467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FD6AE794-4896-BCB9-D8EB-6AF72B961847}"/>
              </a:ext>
            </a:extLst>
          </p:cNvPr>
          <p:cNvSpPr>
            <a:spLocks noGrp="1"/>
          </p:cNvSpPr>
          <p:nvPr>
            <p:ph type="dt" sz="half" idx="14"/>
          </p:nvPr>
        </p:nvSpPr>
        <p:spPr/>
        <p:txBody>
          <a:bodyPr/>
          <a:lstStyle/>
          <a:p>
            <a:r>
              <a:rPr lang="en-US"/>
              <a:t>20XX</a:t>
            </a:r>
          </a:p>
        </p:txBody>
      </p:sp>
      <p:sp>
        <p:nvSpPr>
          <p:cNvPr id="8" name="Footer Placeholder 7">
            <a:extLst>
              <a:ext uri="{FF2B5EF4-FFF2-40B4-BE49-F238E27FC236}">
                <a16:creationId xmlns:a16="http://schemas.microsoft.com/office/drawing/2014/main" id="{DD30458F-B15B-5C63-C2E2-689FD11B440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6FD3A97-1607-7BD3-14FF-076C40F55C82}"/>
              </a:ext>
            </a:extLst>
          </p:cNvPr>
          <p:cNvSpPr>
            <a:spLocks noGrp="1"/>
          </p:cNvSpPr>
          <p:nvPr>
            <p:ph type="sldNum" sz="quarter" idx="16"/>
          </p:nvPr>
        </p:nvSpPr>
        <p:spPr/>
        <p:txBody>
          <a:body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6D5F6BF8-4E62-F1D9-E0A1-C6CFD131E34D}"/>
              </a:ext>
            </a:extLst>
          </p:cNvPr>
          <p:cNvGrpSpPr/>
          <p:nvPr/>
        </p:nvGrpSpPr>
        <p:grpSpPr>
          <a:xfrm rot="2700000">
            <a:off x="10522137" y="4483036"/>
            <a:ext cx="633413" cy="1862138"/>
            <a:chOff x="5959192" y="333389"/>
            <a:chExt cx="633413" cy="1862138"/>
          </a:xfrm>
        </p:grpSpPr>
        <p:grpSp>
          <p:nvGrpSpPr>
            <p:cNvPr id="4" name="Group 3">
              <a:extLst>
                <a:ext uri="{FF2B5EF4-FFF2-40B4-BE49-F238E27FC236}">
                  <a16:creationId xmlns:a16="http://schemas.microsoft.com/office/drawing/2014/main" id="{7C670D84-461C-FF0D-C3AA-1641F4629621}"/>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49A11F21-4F90-A26E-79FB-01C006064249}"/>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C2268EF7-632D-889E-3CF6-26DB2F798A90}"/>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Line 70">
              <a:extLst>
                <a:ext uri="{FF2B5EF4-FFF2-40B4-BE49-F238E27FC236}">
                  <a16:creationId xmlns:a16="http://schemas.microsoft.com/office/drawing/2014/main" id="{6CFFD916-AC31-9731-72CE-089A9EC1D88E}"/>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4000" b="0" cap="all" baseline="0">
                <a:solidFill>
                  <a:schemeClr val="tx1">
                    <a:lumMod val="75000"/>
                    <a:lumOff val="25000"/>
                  </a:schemeClr>
                </a:solidFill>
                <a:latin typeface="Batang" panose="02030600000101010101" pitchFamily="18" charset="-127"/>
                <a:ea typeface="Batang" panose="02030600000101010101" pitchFamily="18" charset="-127"/>
              </a:defRPr>
            </a:lvl1pPr>
            <a:lvl2pPr marL="228600" indent="0">
              <a:lnSpc>
                <a:spcPct val="100000"/>
              </a:lnSpc>
              <a:buNone/>
              <a:defRPr sz="3200" b="0" cap="all" baseline="0">
                <a:solidFill>
                  <a:schemeClr val="tx1">
                    <a:lumMod val="75000"/>
                    <a:lumOff val="25000"/>
                  </a:schemeClr>
                </a:solidFill>
                <a:latin typeface="Batang" panose="02030600000101010101" pitchFamily="18" charset="-127"/>
                <a:ea typeface="Batang" panose="02030600000101010101" pitchFamily="18" charset="-127"/>
              </a:defRPr>
            </a:lvl2pPr>
            <a:lvl3pPr marL="457200" indent="0">
              <a:lnSpc>
                <a:spcPct val="100000"/>
              </a:lnSpc>
              <a:buNone/>
              <a:defRPr sz="2800" b="0" cap="all" baseline="0">
                <a:solidFill>
                  <a:schemeClr val="tx1">
                    <a:lumMod val="75000"/>
                    <a:lumOff val="25000"/>
                  </a:schemeClr>
                </a:solidFill>
                <a:latin typeface="Batang" panose="02030600000101010101" pitchFamily="18" charset="-127"/>
                <a:ea typeface="Batang" panose="02030600000101010101" pitchFamily="18" charset="-127"/>
              </a:defRPr>
            </a:lvl3pPr>
            <a:lvl4pPr marL="685800" indent="0">
              <a:lnSpc>
                <a:spcPct val="100000"/>
              </a:lnSpc>
              <a:buNone/>
              <a:defRPr sz="2400" b="0" cap="all" baseline="0">
                <a:solidFill>
                  <a:schemeClr val="tx1">
                    <a:lumMod val="75000"/>
                    <a:lumOff val="25000"/>
                  </a:schemeClr>
                </a:solidFill>
                <a:latin typeface="Batang" panose="02030600000101010101" pitchFamily="18" charset="-127"/>
                <a:ea typeface="Batang" panose="02030600000101010101" pitchFamily="18" charset="-127"/>
              </a:defRPr>
            </a:lvl4pPr>
            <a:lvl5pPr marL="914400" indent="0">
              <a:lnSpc>
                <a:spcPct val="100000"/>
              </a:lnSpc>
              <a:buNone/>
              <a:defRPr sz="2000" b="0" cap="all" baseline="0">
                <a:solidFill>
                  <a:schemeClr val="tx1">
                    <a:lumMod val="75000"/>
                    <a:lumOff val="25000"/>
                  </a:schemeClr>
                </a:solidFill>
                <a:latin typeface="Batang" panose="02030600000101010101" pitchFamily="18" charset="-127"/>
                <a:ea typeface="Batang" panose="02030600000101010101" pitchFamily="18" charset="-127"/>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Tree>
    <p:extLst>
      <p:ext uri="{BB962C8B-B14F-4D97-AF65-F5344CB8AC3E}">
        <p14:creationId xmlns:p14="http://schemas.microsoft.com/office/powerpoint/2010/main" val="4141014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9EBA842-3C47-C98E-BECC-A2BA68CB90A4}"/>
              </a:ext>
            </a:extLst>
          </p:cNvPr>
          <p:cNvGrpSpPr/>
          <p:nvPr/>
        </p:nvGrpSpPr>
        <p:grpSpPr>
          <a:xfrm>
            <a:off x="9740417" y="457964"/>
            <a:ext cx="2227875" cy="5970551"/>
            <a:chOff x="9740417" y="457964"/>
            <a:chExt cx="2227875" cy="5970551"/>
          </a:xfrm>
        </p:grpSpPr>
        <p:grpSp>
          <p:nvGrpSpPr>
            <p:cNvPr id="7" name="Group 6">
              <a:extLst>
                <a:ext uri="{FF2B5EF4-FFF2-40B4-BE49-F238E27FC236}">
                  <a16:creationId xmlns:a16="http://schemas.microsoft.com/office/drawing/2014/main" id="{51B54413-6147-226F-88B3-E31AE727595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8" name="Group 7">
                <a:extLst>
                  <a:ext uri="{FF2B5EF4-FFF2-40B4-BE49-F238E27FC236}">
                    <a16:creationId xmlns:a16="http://schemas.microsoft.com/office/drawing/2014/main" id="{3D347414-8753-C2D1-C9D7-7D31C1620A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 name="Group 13">
                  <a:extLst>
                    <a:ext uri="{FF2B5EF4-FFF2-40B4-BE49-F238E27FC236}">
                      <a16:creationId xmlns:a16="http://schemas.microsoft.com/office/drawing/2014/main" id="{86EAA60C-6781-D6E6-52A9-B0CC6C39A4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8" name="Straight Connector 17">
                    <a:extLst>
                      <a:ext uri="{FF2B5EF4-FFF2-40B4-BE49-F238E27FC236}">
                        <a16:creationId xmlns:a16="http://schemas.microsoft.com/office/drawing/2014/main" id="{27DBEF6D-451E-1EC0-0F93-5382B59C8D3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E6F51-AD60-63E8-D3F4-48922E45B68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Rectangle 30">
                    <a:extLst>
                      <a:ext uri="{FF2B5EF4-FFF2-40B4-BE49-F238E27FC236}">
                        <a16:creationId xmlns:a16="http://schemas.microsoft.com/office/drawing/2014/main" id="{9238EADF-4AAC-42F9-04FF-D85EE2E184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0">
                    <a:extLst>
                      <a:ext uri="{FF2B5EF4-FFF2-40B4-BE49-F238E27FC236}">
                        <a16:creationId xmlns:a16="http://schemas.microsoft.com/office/drawing/2014/main" id="{A0A47A32-B929-9019-05AB-60AB83AC3B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11A4B9F-5CD8-3610-422B-4DA40D2A93D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 name="Freeform: Shape 57">
                    <a:extLst>
                      <a:ext uri="{FF2B5EF4-FFF2-40B4-BE49-F238E27FC236}">
                        <a16:creationId xmlns:a16="http://schemas.microsoft.com/office/drawing/2014/main" id="{D1174682-6279-6557-BCE5-4BFD17DD2E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7" name="Freeform: Shape 58">
                    <a:extLst>
                      <a:ext uri="{FF2B5EF4-FFF2-40B4-BE49-F238E27FC236}">
                        <a16:creationId xmlns:a16="http://schemas.microsoft.com/office/drawing/2014/main" id="{5E03BFC7-092B-E72A-4721-BCDD98BAAC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9" name="Group 8">
                <a:extLst>
                  <a:ext uri="{FF2B5EF4-FFF2-40B4-BE49-F238E27FC236}">
                    <a16:creationId xmlns:a16="http://schemas.microsoft.com/office/drawing/2014/main" id="{5C26C4FA-4C21-DA7C-20DF-77DBBDE3AD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0" name="Group 9">
                  <a:extLst>
                    <a:ext uri="{FF2B5EF4-FFF2-40B4-BE49-F238E27FC236}">
                      <a16:creationId xmlns:a16="http://schemas.microsoft.com/office/drawing/2014/main" id="{7FC7DBC6-E548-8549-E533-384E24D9F90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2" name="Freeform 68">
                    <a:extLst>
                      <a:ext uri="{FF2B5EF4-FFF2-40B4-BE49-F238E27FC236}">
                        <a16:creationId xmlns:a16="http://schemas.microsoft.com/office/drawing/2014/main" id="{21F3052E-8291-BDE2-D343-9033B0B7C2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65EBFC80-8F55-2939-D942-55C8ED90404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Line 70">
                  <a:extLst>
                    <a:ext uri="{FF2B5EF4-FFF2-40B4-BE49-F238E27FC236}">
                      <a16:creationId xmlns:a16="http://schemas.microsoft.com/office/drawing/2014/main" id="{2FB7E048-453C-E77C-397B-00561B12CA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 name="Group 21">
              <a:extLst>
                <a:ext uri="{FF2B5EF4-FFF2-40B4-BE49-F238E27FC236}">
                  <a16:creationId xmlns:a16="http://schemas.microsoft.com/office/drawing/2014/main" id="{283F345C-E67C-40F6-8AA0-DCC8FE0D9DF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23" name="Group 22">
                <a:extLst>
                  <a:ext uri="{FF2B5EF4-FFF2-40B4-BE49-F238E27FC236}">
                    <a16:creationId xmlns:a16="http://schemas.microsoft.com/office/drawing/2014/main" id="{D9BBAAFA-2153-05D2-F0BC-58CA840216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9" name="Group 28">
                  <a:extLst>
                    <a:ext uri="{FF2B5EF4-FFF2-40B4-BE49-F238E27FC236}">
                      <a16:creationId xmlns:a16="http://schemas.microsoft.com/office/drawing/2014/main" id="{5B611942-A154-0A24-2176-BBB56AA0CA6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3" name="Straight Connector 32">
                    <a:extLst>
                      <a:ext uri="{FF2B5EF4-FFF2-40B4-BE49-F238E27FC236}">
                        <a16:creationId xmlns:a16="http://schemas.microsoft.com/office/drawing/2014/main" id="{3D6625D6-8B0F-4100-15D3-0E1A43A8C61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C94599-D122-38B2-FD07-52BE8B20ABA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Rectangle 30">
                    <a:extLst>
                      <a:ext uri="{FF2B5EF4-FFF2-40B4-BE49-F238E27FC236}">
                        <a16:creationId xmlns:a16="http://schemas.microsoft.com/office/drawing/2014/main" id="{4E44F1B1-4DD5-1B1C-478D-B91AC577BA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0">
                    <a:extLst>
                      <a:ext uri="{FF2B5EF4-FFF2-40B4-BE49-F238E27FC236}">
                        <a16:creationId xmlns:a16="http://schemas.microsoft.com/office/drawing/2014/main" id="{214BC9FA-7F74-A6C0-9617-623E79DF11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E533219-C65B-9694-CE38-99FACCF150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1" name="Freeform: Shape 141">
                    <a:extLst>
                      <a:ext uri="{FF2B5EF4-FFF2-40B4-BE49-F238E27FC236}">
                        <a16:creationId xmlns:a16="http://schemas.microsoft.com/office/drawing/2014/main" id="{A97CD365-7A7A-90D7-CFD3-ED85A55BDA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 name="Freeform: Shape 142">
                    <a:extLst>
                      <a:ext uri="{FF2B5EF4-FFF2-40B4-BE49-F238E27FC236}">
                        <a16:creationId xmlns:a16="http://schemas.microsoft.com/office/drawing/2014/main" id="{F70FCC99-35D9-C4BB-8494-EF48EF272A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4" name="Group 23">
                <a:extLst>
                  <a:ext uri="{FF2B5EF4-FFF2-40B4-BE49-F238E27FC236}">
                    <a16:creationId xmlns:a16="http://schemas.microsoft.com/office/drawing/2014/main" id="{A57C1716-7C81-4A32-8CC4-C71C077FCD4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5" name="Group 24">
                  <a:extLst>
                    <a:ext uri="{FF2B5EF4-FFF2-40B4-BE49-F238E27FC236}">
                      <a16:creationId xmlns:a16="http://schemas.microsoft.com/office/drawing/2014/main" id="{2B6AD793-C4F0-BDE4-7AE4-14142B552D0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7" name="Freeform 68">
                    <a:extLst>
                      <a:ext uri="{FF2B5EF4-FFF2-40B4-BE49-F238E27FC236}">
                        <a16:creationId xmlns:a16="http://schemas.microsoft.com/office/drawing/2014/main" id="{2B86639D-FA8C-1586-0EF9-0DDFAFC0CB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9">
                    <a:extLst>
                      <a:ext uri="{FF2B5EF4-FFF2-40B4-BE49-F238E27FC236}">
                        <a16:creationId xmlns:a16="http://schemas.microsoft.com/office/drawing/2014/main" id="{D2ABB00E-E286-783E-1974-7C4A134C7B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6" name="Line 70">
                  <a:extLst>
                    <a:ext uri="{FF2B5EF4-FFF2-40B4-BE49-F238E27FC236}">
                      <a16:creationId xmlns:a16="http://schemas.microsoft.com/office/drawing/2014/main" id="{DC7C8E73-5391-0772-2BFF-60BC9B7F45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8" name="Date Placeholder 37">
            <a:extLst>
              <a:ext uri="{FF2B5EF4-FFF2-40B4-BE49-F238E27FC236}">
                <a16:creationId xmlns:a16="http://schemas.microsoft.com/office/drawing/2014/main" id="{EDE5DA25-6B46-B9A6-7FFC-464C5E761618}"/>
              </a:ext>
            </a:extLst>
          </p:cNvPr>
          <p:cNvSpPr>
            <a:spLocks noGrp="1"/>
          </p:cNvSpPr>
          <p:nvPr>
            <p:ph type="dt" sz="half" idx="10"/>
          </p:nvPr>
        </p:nvSpPr>
        <p:spPr/>
        <p:txBody>
          <a:bodyPr/>
          <a:lstStyle/>
          <a:p>
            <a:r>
              <a:rPr lang="en-US"/>
              <a:t>20XX</a:t>
            </a:r>
          </a:p>
        </p:txBody>
      </p:sp>
      <p:sp>
        <p:nvSpPr>
          <p:cNvPr id="39" name="Footer Placeholder 38">
            <a:extLst>
              <a:ext uri="{FF2B5EF4-FFF2-40B4-BE49-F238E27FC236}">
                <a16:creationId xmlns:a16="http://schemas.microsoft.com/office/drawing/2014/main" id="{B787A52D-676F-1CF6-882D-92C6022BCAE6}"/>
              </a:ext>
            </a:extLst>
          </p:cNvPr>
          <p:cNvSpPr>
            <a:spLocks noGrp="1"/>
          </p:cNvSpPr>
          <p:nvPr>
            <p:ph type="ftr" sz="quarter" idx="11"/>
          </p:nvPr>
        </p:nvSpPr>
        <p:spPr/>
        <p:txBody>
          <a:bodyPr/>
          <a:lstStyle/>
          <a:p>
            <a:r>
              <a:rPr lang="en-US"/>
              <a:t>Sample Footer Text</a:t>
            </a:r>
          </a:p>
        </p:txBody>
      </p:sp>
      <p:sp>
        <p:nvSpPr>
          <p:cNvPr id="40" name="Slide Number Placeholder 39">
            <a:extLst>
              <a:ext uri="{FF2B5EF4-FFF2-40B4-BE49-F238E27FC236}">
                <a16:creationId xmlns:a16="http://schemas.microsoft.com/office/drawing/2014/main" id="{EB85D4D9-091D-3BB4-EEF9-080683D48CE9}"/>
              </a:ext>
            </a:extLst>
          </p:cNvPr>
          <p:cNvSpPr>
            <a:spLocks noGrp="1"/>
          </p:cNvSpPr>
          <p:nvPr>
            <p:ph type="sldNum" sz="quarter" idx="12"/>
          </p:nvPr>
        </p:nvSpPr>
        <p:spPr/>
        <p:txBody>
          <a:body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349D3643-667E-326E-DF16-007B8A67F8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31520" y="487028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612648" y="5303520"/>
            <a:ext cx="8778240" cy="548640"/>
          </a:xfrm>
        </p:spPr>
        <p:txBody>
          <a:bodyPr anchor="ctr">
            <a:noAutofit/>
          </a:bodyPr>
          <a:lstStyle>
            <a:lvl1pPr marL="0" indent="0" algn="l">
              <a:lnSpc>
                <a:spcPct val="100000"/>
              </a:lnSpc>
              <a:buNone/>
              <a:defRPr sz="2000" b="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188720"/>
            <a:ext cx="8778240" cy="3657600"/>
          </a:xfrm>
        </p:spPr>
        <p:txBody>
          <a:bodyPr anchor="ctr">
            <a:normAutofit/>
          </a:bodyPr>
          <a:lstStyle>
            <a:lvl1pPr algn="l">
              <a:lnSpc>
                <a:spcPct val="100000"/>
              </a:lnSpc>
              <a:defRPr sz="4000" b="0"/>
            </a:lvl1pPr>
          </a:lstStyle>
          <a:p>
            <a:r>
              <a:rPr lang="en-US"/>
              <a:t>Click to edit Quote</a:t>
            </a:r>
          </a:p>
        </p:txBody>
      </p:sp>
    </p:spTree>
    <p:extLst>
      <p:ext uri="{BB962C8B-B14F-4D97-AF65-F5344CB8AC3E}">
        <p14:creationId xmlns:p14="http://schemas.microsoft.com/office/powerpoint/2010/main" val="28603531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Quote 2">
    <p:bg>
      <p:bgPr>
        <a:solidFill>
          <a:schemeClr val="tx2"/>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33BF9B84-1206-173F-EAC3-2F5354E4E4F6}"/>
              </a:ext>
            </a:extLst>
          </p:cNvPr>
          <p:cNvSpPr>
            <a:spLocks noGrp="1"/>
          </p:cNvSpPr>
          <p:nvPr>
            <p:ph type="dt" sz="half" idx="10"/>
          </p:nvPr>
        </p:nvSpPr>
        <p:spPr/>
        <p:txBody>
          <a:bodyPr/>
          <a:lstStyle>
            <a:lvl1pPr>
              <a:defRPr>
                <a:solidFill>
                  <a:schemeClr val="bg1">
                    <a:lumMod val="65000"/>
                    <a:lumOff val="35000"/>
                  </a:schemeClr>
                </a:solidFill>
              </a:defRPr>
            </a:lvl1pPr>
          </a:lstStyle>
          <a:p>
            <a:r>
              <a:rPr lang="en-US"/>
              <a:t>20XX</a:t>
            </a:r>
          </a:p>
        </p:txBody>
      </p:sp>
      <p:sp>
        <p:nvSpPr>
          <p:cNvPr id="8" name="Footer Placeholder 7">
            <a:extLst>
              <a:ext uri="{FF2B5EF4-FFF2-40B4-BE49-F238E27FC236}">
                <a16:creationId xmlns:a16="http://schemas.microsoft.com/office/drawing/2014/main" id="{85777012-FF09-2955-E37E-D84DE60BFFD7}"/>
              </a:ext>
            </a:extLst>
          </p:cNvPr>
          <p:cNvSpPr>
            <a:spLocks noGrp="1"/>
          </p:cNvSpPr>
          <p:nvPr>
            <p:ph type="ftr" sz="quarter" idx="11"/>
          </p:nvPr>
        </p:nvSpPr>
        <p:spPr/>
        <p:txBody>
          <a:bodyPr/>
          <a:lstStyle>
            <a:lvl1pPr>
              <a:defRPr>
                <a:solidFill>
                  <a:schemeClr val="bg1">
                    <a:lumMod val="65000"/>
                    <a:lumOff val="35000"/>
                  </a:schemeClr>
                </a:solidFill>
              </a:defRPr>
            </a:lvl1pPr>
          </a:lstStyle>
          <a:p>
            <a:r>
              <a:rPr lang="en-US"/>
              <a:t>Sample Footer Text</a:t>
            </a:r>
          </a:p>
        </p:txBody>
      </p:sp>
      <p:sp>
        <p:nvSpPr>
          <p:cNvPr id="9" name="Slide Number Placeholder 8">
            <a:extLst>
              <a:ext uri="{FF2B5EF4-FFF2-40B4-BE49-F238E27FC236}">
                <a16:creationId xmlns:a16="http://schemas.microsoft.com/office/drawing/2014/main" id="{585D0419-0817-758C-FCD5-1FD1EEE6AF2A}"/>
              </a:ext>
            </a:extLst>
          </p:cNvPr>
          <p:cNvSpPr>
            <a:spLocks noGrp="1"/>
          </p:cNvSpPr>
          <p:nvPr>
            <p:ph type="sldNum" sz="quarter" idx="12"/>
          </p:nvPr>
        </p:nvSpPr>
        <p:spPr/>
        <p:txBody>
          <a:bodyPr/>
          <a:lstStyle>
            <a:lvl1pPr>
              <a:defRPr>
                <a:solidFill>
                  <a:schemeClr val="bg1">
                    <a:lumMod val="65000"/>
                    <a:lumOff val="35000"/>
                  </a:schemeClr>
                </a:solidFill>
              </a:defRPr>
            </a:lvl1pPr>
          </a:lstStyle>
          <a:p>
            <a:fld id="{CC057153-B650-4DEB-B370-79DDCFDCE934}" type="slidenum">
              <a:rPr lang="en-US" smtClean="0"/>
              <a:pPr/>
              <a:t>‹#›</a:t>
            </a:fld>
            <a:endParaRPr lang="en-US"/>
          </a:p>
        </p:txBody>
      </p:sp>
      <p:grpSp>
        <p:nvGrpSpPr>
          <p:cNvPr id="4" name="Group 3">
            <a:extLst>
              <a:ext uri="{FF2B5EF4-FFF2-40B4-BE49-F238E27FC236}">
                <a16:creationId xmlns:a16="http://schemas.microsoft.com/office/drawing/2014/main" id="{87B25E08-7F85-EEBE-347D-2C58E82FA31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5" name="Rectangle 4">
              <a:extLst>
                <a:ext uri="{FF2B5EF4-FFF2-40B4-BE49-F238E27FC236}">
                  <a16:creationId xmlns:a16="http://schemas.microsoft.com/office/drawing/2014/main" id="{4DC06BB2-68EC-DEC4-7129-2A0E48E3B5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832F3D2-C5FA-4E83-6685-08CA600B189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C5890F6F-4AE1-B659-4D3E-60846190E3F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5" name="Freeform 68">
                  <a:extLst>
                    <a:ext uri="{FF2B5EF4-FFF2-40B4-BE49-F238E27FC236}">
                      <a16:creationId xmlns:a16="http://schemas.microsoft.com/office/drawing/2014/main" id="{9D8D7C35-1556-5858-4702-C7D4E838B2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C3C5FB31-6CDE-74CC-ED72-B65943E4C2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5A9A7064-4FC4-2763-1CB1-02229FDCB3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FBE0AE6B-8730-F793-4056-EBD82EC1066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2" name="Freeform 68">
                  <a:extLst>
                    <a:ext uri="{FF2B5EF4-FFF2-40B4-BE49-F238E27FC236}">
                      <a16:creationId xmlns:a16="http://schemas.microsoft.com/office/drawing/2014/main" id="{B86231CF-4518-2AC5-1CDC-E4C62D3602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DE705837-6AFF-390C-44B1-397EBAFF33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6873C17A-B4A8-79DA-398E-F218CF9D58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18" name="Straight Connector 17">
            <a:extLst>
              <a:ext uri="{FF2B5EF4-FFF2-40B4-BE49-F238E27FC236}">
                <a16:creationId xmlns:a16="http://schemas.microsoft.com/office/drawing/2014/main" id="{B48A30F9-EC2B-708F-CFF0-8A84E881A6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6000" y="475488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303520"/>
            <a:ext cx="9198864" cy="548640"/>
          </a:xfrm>
        </p:spPr>
        <p:txBody>
          <a:bodyPr anchor="ctr">
            <a:noAutofit/>
          </a:bodyPr>
          <a:lstStyle>
            <a:lvl1pPr marL="0" indent="0" algn="ctr">
              <a:lnSpc>
                <a:spcPct val="100000"/>
              </a:lnSpc>
              <a:buNone/>
              <a:defRPr sz="2000" b="0" cap="all" spc="100" baseline="0">
                <a:solidFill>
                  <a:schemeClr val="bg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algn="ctr">
              <a:lnSpc>
                <a:spcPct val="100000"/>
              </a:lnSpc>
              <a:defRPr sz="4000" b="0">
                <a:solidFill>
                  <a:schemeClr val="bg1">
                    <a:lumMod val="75000"/>
                    <a:lumOff val="25000"/>
                  </a:schemeClr>
                </a:solidFill>
              </a:defRPr>
            </a:lvl1pPr>
          </a:lstStyle>
          <a:p>
            <a:r>
              <a:rPr lang="en-US"/>
              <a:t>Click to edit Quote</a:t>
            </a:r>
          </a:p>
        </p:txBody>
      </p:sp>
    </p:spTree>
    <p:extLst>
      <p:ext uri="{BB962C8B-B14F-4D97-AF65-F5344CB8AC3E}">
        <p14:creationId xmlns:p14="http://schemas.microsoft.com/office/powerpoint/2010/main" val="18843781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78F442-2FC9-4DB8-620F-79A1D4707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12192001" cy="4986425"/>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250372" y="239487"/>
            <a:ext cx="11691255" cy="4461693"/>
          </a:xfrm>
          <a:blipFill dpi="0" rotWithShape="1">
            <a:blip r:embed="rId2">
              <a:alphaModFix amt="60000"/>
            </a:blip>
            <a:srcRect/>
            <a:stretch>
              <a:fillRect l="1" t="1" r="-8000" b="-22000"/>
            </a:stretch>
          </a:blipFill>
        </p:spPr>
        <p:txBody>
          <a:bodyPr/>
          <a:lstStyle/>
          <a:p>
            <a:r>
              <a:rPr lang="en-US"/>
              <a:t>Click icon to add picture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972628"/>
            <a:ext cx="10972800" cy="548640"/>
          </a:xfrm>
        </p:spPr>
        <p:txBody>
          <a:bodyPr anchor="t">
            <a:normAutofit/>
          </a:bodyPr>
          <a:lstStyle>
            <a:lvl1pPr marL="0" indent="0" algn="ctr">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218032"/>
            <a:ext cx="10972800" cy="786384"/>
          </a:xfrm>
        </p:spPr>
        <p:txBody>
          <a:bodyPr anchor="b">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163172328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F6C1257C-9B41-78D7-C9C0-2B25AECC26D2}"/>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560AC85C-5293-C84A-0E4C-5F5E14E2C1E2}"/>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1CEA57E-D067-1644-60AE-1AA532586395}"/>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4" name="Group 3">
            <a:extLst>
              <a:ext uri="{FF2B5EF4-FFF2-40B4-BE49-F238E27FC236}">
                <a16:creationId xmlns:a16="http://schemas.microsoft.com/office/drawing/2014/main" id="{4BC73ACC-D2E1-A902-9CFD-5514C0EB843E}"/>
              </a:ext>
            </a:extLst>
          </p:cNvPr>
          <p:cNvGrpSpPr/>
          <p:nvPr/>
        </p:nvGrpSpPr>
        <p:grpSpPr>
          <a:xfrm>
            <a:off x="10345635" y="649304"/>
            <a:ext cx="698051" cy="1372591"/>
            <a:chOff x="1079500" y="649304"/>
            <a:chExt cx="698051" cy="1372591"/>
          </a:xfrm>
        </p:grpSpPr>
        <p:sp>
          <p:nvSpPr>
            <p:cNvPr id="5" name="Oval 4">
              <a:extLst>
                <a:ext uri="{FF2B5EF4-FFF2-40B4-BE49-F238E27FC236}">
                  <a16:creationId xmlns:a16="http://schemas.microsoft.com/office/drawing/2014/main" id="{3A8F7568-F65C-1826-02F4-71D36A34505E}"/>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6" name="Group 5">
              <a:extLst>
                <a:ext uri="{FF2B5EF4-FFF2-40B4-BE49-F238E27FC236}">
                  <a16:creationId xmlns:a16="http://schemas.microsoft.com/office/drawing/2014/main" id="{CD9F4D79-EF81-3DAC-E6F0-9966B3BA8B66}"/>
                </a:ext>
              </a:extLst>
            </p:cNvPr>
            <p:cNvGrpSpPr/>
            <p:nvPr/>
          </p:nvGrpSpPr>
          <p:grpSpPr>
            <a:xfrm rot="10800000">
              <a:off x="1079500" y="952167"/>
              <a:ext cx="641184" cy="1069728"/>
              <a:chOff x="6484111" y="2967038"/>
              <a:chExt cx="641184" cy="1069728"/>
            </a:xfrm>
          </p:grpSpPr>
          <p:grpSp>
            <p:nvGrpSpPr>
              <p:cNvPr id="10" name="Group 9">
                <a:extLst>
                  <a:ext uri="{FF2B5EF4-FFF2-40B4-BE49-F238E27FC236}">
                    <a16:creationId xmlns:a16="http://schemas.microsoft.com/office/drawing/2014/main" id="{765DCA08-C13A-7307-8DFC-CBA8E4CCE422}"/>
                  </a:ext>
                </a:extLst>
              </p:cNvPr>
              <p:cNvGrpSpPr/>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F27AC9C8-5613-A519-4CEB-29DEE249E3C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87BACDFB-87E3-1AF8-DD12-17A45E4223B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C2D2B8AE-E1D9-05B9-65C3-8AA338C82B2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20221997-1E60-D165-D6DD-259C80A46B02}"/>
                  </a:ext>
                </a:extLst>
              </p:cNvPr>
              <p:cNvGrpSpPr/>
              <p:nvPr/>
            </p:nvGrpSpPr>
            <p:grpSpPr>
              <a:xfrm rot="18900000" flipH="1">
                <a:off x="6484111" y="3104366"/>
                <a:ext cx="317159" cy="932400"/>
                <a:chOff x="6808136" y="2967038"/>
                <a:chExt cx="317159" cy="932400"/>
              </a:xfrm>
            </p:grpSpPr>
            <p:sp>
              <p:nvSpPr>
                <p:cNvPr id="12" name="Freeform 68">
                  <a:extLst>
                    <a:ext uri="{FF2B5EF4-FFF2-40B4-BE49-F238E27FC236}">
                      <a16:creationId xmlns:a16="http://schemas.microsoft.com/office/drawing/2014/main" id="{FE3286D6-38FC-8B18-9012-A8EB46C5F285}"/>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3B79B884-3CA9-39CF-2020-ACD13718D1F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3C4A024D-7F6B-26A2-E0CF-77BDF5DFC4BC}"/>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18" name="Straight Connector 17">
            <a:extLst>
              <a:ext uri="{FF2B5EF4-FFF2-40B4-BE49-F238E27FC236}">
                <a16:creationId xmlns:a16="http://schemas.microsoft.com/office/drawing/2014/main" id="{27DC5E14-FC0C-F458-FA29-6BC96E2CB2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31520" y="4754880"/>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612648" y="5303520"/>
            <a:ext cx="8961120" cy="548640"/>
          </a:xfrm>
        </p:spPr>
        <p:txBody>
          <a:bodyPr anchor="ctr">
            <a:noAutofit/>
          </a:bodyPr>
          <a:lstStyle>
            <a:lvl1pPr marL="0" indent="0" algn="l">
              <a:lnSpc>
                <a:spcPct val="100000"/>
              </a:lnSpc>
              <a:buNone/>
              <a:defRPr sz="2000" b="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algn="l">
              <a:lnSpc>
                <a:spcPct val="100000"/>
              </a:lnSpc>
              <a:defRPr sz="4000" b="0"/>
            </a:lvl1pPr>
          </a:lstStyle>
          <a:p>
            <a:r>
              <a:rPr lang="en-US"/>
              <a:t>Click to edit Quote</a:t>
            </a:r>
          </a:p>
        </p:txBody>
      </p:sp>
    </p:spTree>
    <p:extLst>
      <p:ext uri="{BB962C8B-B14F-4D97-AF65-F5344CB8AC3E}">
        <p14:creationId xmlns:p14="http://schemas.microsoft.com/office/powerpoint/2010/main" val="33206873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DD89DC3-7755-6F68-B7F5-979FD6C7440D}"/>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802CF08-CC52-E7E8-E565-6700958B4105}"/>
              </a:ext>
            </a:extLst>
          </p:cNvPr>
          <p:cNvSpPr>
            <a:spLocks noGrp="1"/>
          </p:cNvSpPr>
          <p:nvPr>
            <p:ph type="dt" sz="half" idx="15"/>
          </p:nvPr>
        </p:nvSpPr>
        <p:spPr/>
        <p:txBody>
          <a:bodyPr/>
          <a:lstStyle/>
          <a:p>
            <a:r>
              <a:rPr lang="en-US"/>
              <a:t>20XX</a:t>
            </a:r>
          </a:p>
        </p:txBody>
      </p:sp>
      <p:sp>
        <p:nvSpPr>
          <p:cNvPr id="4" name="Footer Placeholder 3">
            <a:extLst>
              <a:ext uri="{FF2B5EF4-FFF2-40B4-BE49-F238E27FC236}">
                <a16:creationId xmlns:a16="http://schemas.microsoft.com/office/drawing/2014/main" id="{0823CA10-9755-BD67-C4D3-8A1BB620AEF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44A0A7C3-0501-E6B1-A79B-C8134B490F51}"/>
              </a:ext>
            </a:extLst>
          </p:cNvPr>
          <p:cNvSpPr>
            <a:spLocks noGrp="1"/>
          </p:cNvSpPr>
          <p:nvPr>
            <p:ph type="sldNum" sz="quarter" idx="17"/>
          </p:nvPr>
        </p:nvSpPr>
        <p:spPr/>
        <p:txBody>
          <a:bodyPr/>
          <a:lstStyle/>
          <a:p>
            <a:fld id="{CC057153-B650-4DEB-B370-79DDCFDCE934}" type="slidenum">
              <a:rPr lang="en-US" smtClean="0"/>
              <a:pPr/>
              <a:t>‹#›</a:t>
            </a:fld>
            <a:endParaRPr lang="en-US"/>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2103120"/>
            <a:ext cx="51816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2103120"/>
            <a:ext cx="51816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Tree>
    <p:extLst>
      <p:ext uri="{BB962C8B-B14F-4D97-AF65-F5344CB8AC3E}">
        <p14:creationId xmlns:p14="http://schemas.microsoft.com/office/powerpoint/2010/main" val="1691077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866B88E-A044-C4DC-1BA4-55C08C26B3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3152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0A6A0CCB-705E-C253-8F03-FFD90DF2B23A}"/>
              </a:ext>
            </a:extLst>
          </p:cNvPr>
          <p:cNvSpPr>
            <a:spLocks noGrp="1"/>
          </p:cNvSpPr>
          <p:nvPr>
            <p:ph type="dt" sz="half" idx="15"/>
          </p:nvPr>
        </p:nvSpPr>
        <p:spPr/>
        <p:txBody>
          <a:bodyPr/>
          <a:lstStyle/>
          <a:p>
            <a:r>
              <a:rPr lang="en-US"/>
              <a:t>20XX</a:t>
            </a:r>
          </a:p>
        </p:txBody>
      </p:sp>
      <p:sp>
        <p:nvSpPr>
          <p:cNvPr id="10" name="Footer Placeholder 9">
            <a:extLst>
              <a:ext uri="{FF2B5EF4-FFF2-40B4-BE49-F238E27FC236}">
                <a16:creationId xmlns:a16="http://schemas.microsoft.com/office/drawing/2014/main" id="{9521B30A-7545-CD0D-C650-142227AAF7BF}"/>
              </a:ext>
            </a:extLst>
          </p:cNvPr>
          <p:cNvSpPr>
            <a:spLocks noGrp="1"/>
          </p:cNvSpPr>
          <p:nvPr>
            <p:ph type="ftr" sz="quarter" idx="16"/>
          </p:nvPr>
        </p:nvSpPr>
        <p:spPr/>
        <p:txBody>
          <a:bodyPr/>
          <a:lstStyle/>
          <a:p>
            <a:r>
              <a:rPr lang="en-US"/>
              <a:t>Sample Footer Text</a:t>
            </a:r>
          </a:p>
        </p:txBody>
      </p:sp>
      <p:sp>
        <p:nvSpPr>
          <p:cNvPr id="12" name="Slide Number Placeholder 11">
            <a:extLst>
              <a:ext uri="{FF2B5EF4-FFF2-40B4-BE49-F238E27FC236}">
                <a16:creationId xmlns:a16="http://schemas.microsoft.com/office/drawing/2014/main" id="{6F133E4C-C0E4-908F-E2F3-671E3A4141ED}"/>
              </a:ext>
            </a:extLst>
          </p:cNvPr>
          <p:cNvSpPr>
            <a:spLocks noGrp="1"/>
          </p:cNvSpPr>
          <p:nvPr>
            <p:ph type="sldNum" sz="quarter" idx="17"/>
          </p:nvPr>
        </p:nvSpPr>
        <p:spPr/>
        <p:txBody>
          <a:bodyPr/>
          <a:lstStyle/>
          <a:p>
            <a:fld id="{CC057153-B650-4DEB-B370-79DDCFDCE934}" type="slidenum">
              <a:rPr lang="en-US" smtClean="0"/>
              <a:pPr/>
              <a:t>‹#›</a:t>
            </a:fld>
            <a:endParaRPr lang="en-US"/>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926080"/>
            <a:ext cx="515778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926080"/>
            <a:ext cx="518318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286000"/>
            <a:ext cx="5157787" cy="559834"/>
          </a:xfrm>
        </p:spPr>
        <p:txBody>
          <a:bodyPr anchor="b">
            <a:noAutofit/>
          </a:bodyPr>
          <a:lstStyle>
            <a:lvl1pPr marL="0" indent="0">
              <a:lnSpc>
                <a:spcPct val="90000"/>
              </a:lnSpc>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2286000"/>
            <a:ext cx="5183188" cy="559834"/>
          </a:xfrm>
        </p:spPr>
        <p:txBody>
          <a:bodyPr anchor="b">
            <a:noAutofit/>
          </a:bodyPr>
          <a:lstStyle>
            <a:lvl1pPr marL="0" indent="0">
              <a:lnSpc>
                <a:spcPct val="90000"/>
              </a:lnSpc>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33856"/>
          </a:xfrm>
        </p:spPr>
        <p:txBody>
          <a:bodyPr/>
          <a:lstStyle/>
          <a:p>
            <a:r>
              <a:rPr lang="en-US"/>
              <a:t>Click to edit Master title style</a:t>
            </a:r>
          </a:p>
        </p:txBody>
      </p:sp>
    </p:spTree>
    <p:extLst>
      <p:ext uri="{BB962C8B-B14F-4D97-AF65-F5344CB8AC3E}">
        <p14:creationId xmlns:p14="http://schemas.microsoft.com/office/powerpoint/2010/main" val="2389719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2EAD9F9-0A12-AB31-3587-C0D1DF4DEC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3152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0C7D3A48-0BDC-1551-7C27-D4E0D0023153}"/>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BE5A6371-065A-A2ED-6A80-D16F74C096DB}"/>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9700336-1570-20F3-84A6-5FD60D83123E}"/>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2159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BD33CF-162C-4EE7-C7A7-70481746BE4E}"/>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ABCABE8C-EDAC-3C86-D131-D91C7EACA4D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F603CBA-7C20-93AF-42F2-16F2FD48867E}"/>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45513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9C1544C-C3DE-FEB0-1F42-810BC258D317}"/>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6A1C13AC-DECD-4472-34A9-15473A54B7C2}"/>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52772E20-C3BC-555A-1802-79F5A626B0F2}"/>
              </a:ext>
            </a:extLst>
          </p:cNvPr>
          <p:cNvSpPr>
            <a:spLocks noGrp="1"/>
          </p:cNvSpPr>
          <p:nvPr>
            <p:ph type="sldNum" sz="quarter" idx="12"/>
          </p:nvPr>
        </p:nvSpPr>
        <p:spPr/>
        <p:txBody>
          <a:bodyPr/>
          <a:lstStyle/>
          <a:p>
            <a:fld id="{CC057153-B650-4DEB-B370-79DDCFDCE934}" type="slidenum">
              <a:rPr lang="en-US" smtClean="0"/>
              <a:pPr/>
              <a:t>‹#›</a:t>
            </a:fld>
            <a:endParaRPr lang="en-US"/>
          </a:p>
        </p:txBody>
      </p:sp>
      <p:cxnSp>
        <p:nvCxnSpPr>
          <p:cNvPr id="5" name="Straight Connector 4">
            <a:extLst>
              <a:ext uri="{FF2B5EF4-FFF2-40B4-BE49-F238E27FC236}">
                <a16:creationId xmlns:a16="http://schemas.microsoft.com/office/drawing/2014/main" id="{8829B4E3-A63E-1B70-226F-7154DB050BC0}"/>
              </a:ext>
              <a:ext uri="{C183D7F6-B498-43B3-948B-1728B52AA6E4}">
                <adec:decorative xmlns:adec="http://schemas.microsoft.com/office/drawing/2017/decorative" val="0"/>
              </a:ext>
            </a:extLst>
          </p:cNvPr>
          <p:cNvCxnSpPr>
            <a:cxnSpLocks/>
          </p:cNvCxnSpPr>
          <p:nvPr/>
        </p:nvCxnSpPr>
        <p:spPr>
          <a:xfrm>
            <a:off x="4667221"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993263"/>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046042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470E552-C412-44E4-4F23-0816FAFC138E}"/>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8BA48D00-D1D1-1D87-BF5D-BEE2316473C3}"/>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308BF49C-FDC0-9F1E-2E75-171FACEA0D07}"/>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a:blip r:embed="rId2">
              <a:alphaModFix amt="6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79344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075BC2-2366-61B0-6D33-330EA75DF0F0}"/>
              </a:ext>
            </a:extLst>
          </p:cNvPr>
          <p:cNvSpPr>
            <a:spLocks noGrp="1"/>
          </p:cNvSpPr>
          <p:nvPr>
            <p:ph type="dt" sz="half" idx="14"/>
          </p:nvPr>
        </p:nvSpPr>
        <p:spPr/>
        <p:txBody>
          <a:bodyPr/>
          <a:lstStyle>
            <a:lvl1pPr>
              <a:defRPr>
                <a:solidFill>
                  <a:schemeClr val="tx1">
                    <a:lumMod val="65000"/>
                    <a:lumOff val="35000"/>
                  </a:schemeClr>
                </a:solidFill>
              </a:defRPr>
            </a:lvl1pPr>
          </a:lstStyle>
          <a:p>
            <a:r>
              <a:rPr lang="en-US"/>
              <a:t>20XX</a:t>
            </a:r>
          </a:p>
        </p:txBody>
      </p:sp>
      <p:sp>
        <p:nvSpPr>
          <p:cNvPr id="7" name="Footer Placeholder 6">
            <a:extLst>
              <a:ext uri="{FF2B5EF4-FFF2-40B4-BE49-F238E27FC236}">
                <a16:creationId xmlns:a16="http://schemas.microsoft.com/office/drawing/2014/main" id="{9497CAE9-979D-5626-7BE4-27D034EF2754}"/>
              </a:ext>
            </a:extLst>
          </p:cNvPr>
          <p:cNvSpPr>
            <a:spLocks noGrp="1"/>
          </p:cNvSpPr>
          <p:nvPr>
            <p:ph type="ftr" sz="quarter" idx="15"/>
          </p:nvPr>
        </p:nvSpPr>
        <p:spPr/>
        <p:txBody>
          <a:bodyPr/>
          <a:lstStyle>
            <a:lvl1pPr>
              <a:defRPr>
                <a:solidFill>
                  <a:schemeClr val="tx1">
                    <a:lumMod val="65000"/>
                    <a:lumOff val="35000"/>
                  </a:schemeClr>
                </a:solidFill>
              </a:defRPr>
            </a:lvl1pPr>
          </a:lstStyle>
          <a:p>
            <a:r>
              <a:rPr lang="en-US"/>
              <a:t>Sample Footer Text</a:t>
            </a:r>
          </a:p>
        </p:txBody>
      </p:sp>
      <p:sp>
        <p:nvSpPr>
          <p:cNvPr id="9" name="Slide Number Placeholder 8">
            <a:extLst>
              <a:ext uri="{FF2B5EF4-FFF2-40B4-BE49-F238E27FC236}">
                <a16:creationId xmlns:a16="http://schemas.microsoft.com/office/drawing/2014/main" id="{58E4558C-BD2F-996E-C3A8-6B48CC72E1E9}"/>
              </a:ext>
            </a:extLst>
          </p:cNvPr>
          <p:cNvSpPr>
            <a:spLocks noGrp="1"/>
          </p:cNvSpPr>
          <p:nvPr>
            <p:ph type="sldNum" sz="quarter" idx="16"/>
          </p:nvPr>
        </p:nvSpPr>
        <p:spPr/>
        <p:txBody>
          <a:bodyPr/>
          <a:lstStyle>
            <a:lvl1pPr>
              <a:defRPr>
                <a:solidFill>
                  <a:schemeClr val="tx1">
                    <a:lumMod val="65000"/>
                    <a:lumOff val="35000"/>
                  </a:schemeClr>
                </a:solidFill>
              </a:defRPr>
            </a:lvl1pPr>
          </a:lstStyle>
          <a:p>
            <a:fld id="{CC057153-B650-4DEB-B370-79DDCFDCE934}" type="slidenum">
              <a:rPr lang="en-US" smtClean="0"/>
              <a:pPr/>
              <a:t>‹#›</a:t>
            </a:fld>
            <a:endParaRPr lang="en-US"/>
          </a:p>
        </p:txBody>
      </p:sp>
      <p:grpSp>
        <p:nvGrpSpPr>
          <p:cNvPr id="17" name="Group 16">
            <a:extLst>
              <a:ext uri="{FF2B5EF4-FFF2-40B4-BE49-F238E27FC236}">
                <a16:creationId xmlns:a16="http://schemas.microsoft.com/office/drawing/2014/main" id="{38D1B241-A1C5-B50A-03AF-D16D7E07C921}"/>
              </a:ext>
            </a:extLst>
          </p:cNvPr>
          <p:cNvGrpSpPr/>
          <p:nvPr/>
        </p:nvGrpSpPr>
        <p:grpSpPr>
          <a:xfrm>
            <a:off x="10345635" y="649304"/>
            <a:ext cx="698051" cy="1372591"/>
            <a:chOff x="1079500" y="649304"/>
            <a:chExt cx="698051" cy="1372591"/>
          </a:xfrm>
        </p:grpSpPr>
        <p:sp>
          <p:nvSpPr>
            <p:cNvPr id="4" name="Oval 3">
              <a:extLst>
                <a:ext uri="{FF2B5EF4-FFF2-40B4-BE49-F238E27FC236}">
                  <a16:creationId xmlns:a16="http://schemas.microsoft.com/office/drawing/2014/main" id="{C0430193-32D1-2094-3948-CB8A4044E473}"/>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5" name="Group 4">
              <a:extLst>
                <a:ext uri="{FF2B5EF4-FFF2-40B4-BE49-F238E27FC236}">
                  <a16:creationId xmlns:a16="http://schemas.microsoft.com/office/drawing/2014/main" id="{2BDC8FB4-E269-1757-B605-3B7CA1D31BFD}"/>
                </a:ext>
              </a:extLst>
            </p:cNvPr>
            <p:cNvGrpSpPr/>
            <p:nvPr/>
          </p:nvGrpSpPr>
          <p:grpSpPr>
            <a:xfrm rot="10800000">
              <a:off x="1079500" y="952167"/>
              <a:ext cx="641184" cy="1069728"/>
              <a:chOff x="6484111" y="2967038"/>
              <a:chExt cx="641184" cy="1069728"/>
            </a:xfrm>
          </p:grpSpPr>
          <p:grpSp>
            <p:nvGrpSpPr>
              <p:cNvPr id="6" name="Group 5">
                <a:extLst>
                  <a:ext uri="{FF2B5EF4-FFF2-40B4-BE49-F238E27FC236}">
                    <a16:creationId xmlns:a16="http://schemas.microsoft.com/office/drawing/2014/main" id="{2BE6CDB3-6726-9490-DEFE-33AADCF70635}"/>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8337956-08FC-C308-3EE6-4F7DF7EE524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3561E4FD-2BE7-0830-421A-88B523F36A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3A98ECA2-F73C-C349-4C85-034EBD520BBE}"/>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1BAE2C74-92F3-9DF1-0D28-8DA40DC6F702}"/>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7FC40551-D184-C866-BC03-18A5875790C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728A4A07-2267-BCEE-D29A-1AC7DB34791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CF1D3057-1CB5-2D6F-F329-7B377DA203C9}"/>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18" name="Straight Connector 17">
            <a:extLst>
              <a:ext uri="{FF2B5EF4-FFF2-40B4-BE49-F238E27FC236}">
                <a16:creationId xmlns:a16="http://schemas.microsoft.com/office/drawing/2014/main" id="{5568EC06-0A8D-764E-AB11-B5EF28F70102}"/>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3281986"/>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normAutofit/>
          </a:bodyPr>
          <a:lstStyle>
            <a:lvl1pPr marL="0" indent="0">
              <a:buNone/>
              <a:defRPr sz="1800">
                <a:solidFill>
                  <a:schemeClr val="tx1">
                    <a:lumMod val="65000"/>
                    <a:lumOff val="35000"/>
                  </a:schemeClr>
                </a:solidFill>
              </a:defRPr>
            </a:lvl1pPr>
            <a:lvl2pPr marL="228600" indent="0">
              <a:buNone/>
              <a:defRPr sz="1800">
                <a:solidFill>
                  <a:schemeClr val="tx1">
                    <a:lumMod val="65000"/>
                    <a:lumOff val="35000"/>
                  </a:schemeClr>
                </a:solidFill>
              </a:defRPr>
            </a:lvl2pPr>
            <a:lvl3pPr marL="457200" indent="0">
              <a:buNone/>
              <a:defRPr sz="1800">
                <a:solidFill>
                  <a:schemeClr val="tx1">
                    <a:lumMod val="65000"/>
                    <a:lumOff val="35000"/>
                  </a:schemeClr>
                </a:solidFill>
              </a:defRPr>
            </a:lvl3pPr>
            <a:lvl4pPr marL="685800" indent="0">
              <a:buNone/>
              <a:defRPr sz="1800">
                <a:solidFill>
                  <a:schemeClr val="tx1">
                    <a:lumMod val="65000"/>
                    <a:lumOff val="35000"/>
                  </a:schemeClr>
                </a:solidFill>
              </a:defRPr>
            </a:lvl4pPr>
            <a:lvl5pPr marL="914400" indent="0">
              <a:buNone/>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413115058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41DF4-6E58-44F6-EC8C-D43561BDE708}"/>
              </a:ext>
            </a:extLst>
          </p:cNvPr>
          <p:cNvSpPr>
            <a:spLocks noGrp="1"/>
          </p:cNvSpPr>
          <p:nvPr>
            <p:ph type="dt" sz="half" idx="15"/>
          </p:nvPr>
        </p:nvSpPr>
        <p:spPr/>
        <p:txBody>
          <a:bodyPr/>
          <a:lstStyle>
            <a:lvl1pPr>
              <a:defRPr>
                <a:solidFill>
                  <a:schemeClr val="tx1">
                    <a:lumMod val="65000"/>
                    <a:lumOff val="35000"/>
                  </a:schemeClr>
                </a:solidFill>
              </a:defRPr>
            </a:lvl1pPr>
          </a:lstStyle>
          <a:p>
            <a:r>
              <a:rPr lang="en-US"/>
              <a:t>20XX</a:t>
            </a:r>
          </a:p>
        </p:txBody>
      </p:sp>
      <p:sp>
        <p:nvSpPr>
          <p:cNvPr id="8" name="Footer Placeholder 7">
            <a:extLst>
              <a:ext uri="{FF2B5EF4-FFF2-40B4-BE49-F238E27FC236}">
                <a16:creationId xmlns:a16="http://schemas.microsoft.com/office/drawing/2014/main" id="{C46CE9A2-F361-F415-F937-0301DA22842E}"/>
              </a:ext>
            </a:extLst>
          </p:cNvPr>
          <p:cNvSpPr>
            <a:spLocks noGrp="1"/>
          </p:cNvSpPr>
          <p:nvPr>
            <p:ph type="ftr" sz="quarter" idx="16"/>
          </p:nvPr>
        </p:nvSpPr>
        <p:spPr/>
        <p:txBody>
          <a:bodyPr/>
          <a:lstStyle>
            <a:lvl1pPr>
              <a:defRPr>
                <a:solidFill>
                  <a:schemeClr val="tx1">
                    <a:lumMod val="65000"/>
                    <a:lumOff val="35000"/>
                  </a:schemeClr>
                </a:solidFill>
              </a:defRPr>
            </a:lvl1pPr>
          </a:lstStyle>
          <a:p>
            <a:r>
              <a:rPr lang="en-US"/>
              <a:t>Sample Footer Text</a:t>
            </a:r>
          </a:p>
        </p:txBody>
      </p:sp>
      <p:sp>
        <p:nvSpPr>
          <p:cNvPr id="9" name="Slide Number Placeholder 8">
            <a:extLst>
              <a:ext uri="{FF2B5EF4-FFF2-40B4-BE49-F238E27FC236}">
                <a16:creationId xmlns:a16="http://schemas.microsoft.com/office/drawing/2014/main" id="{424C1775-96D4-1CCB-4D04-35BDF94DC10D}"/>
              </a:ext>
            </a:extLst>
          </p:cNvPr>
          <p:cNvSpPr>
            <a:spLocks noGrp="1"/>
          </p:cNvSpPr>
          <p:nvPr>
            <p:ph type="sldNum" sz="quarter" idx="17"/>
          </p:nvPr>
        </p:nvSpPr>
        <p:spPr/>
        <p:txBody>
          <a:bodyPr/>
          <a:lstStyle>
            <a:lvl1pPr>
              <a:defRPr>
                <a:solidFill>
                  <a:schemeClr val="tx1">
                    <a:lumMod val="65000"/>
                    <a:lumOff val="35000"/>
                  </a:schemeClr>
                </a:solidFill>
              </a:defRPr>
            </a:lvl1pPr>
          </a:lstStyle>
          <a:p>
            <a:fld id="{CC057153-B650-4DEB-B370-79DDCFDCE934}" type="slidenum">
              <a:rPr lang="en-US" smtClean="0"/>
              <a:pPr/>
              <a:t>‹#›</a:t>
            </a:fld>
            <a:endParaRPr lang="en-US"/>
          </a:p>
        </p:txBody>
      </p:sp>
      <p:grpSp>
        <p:nvGrpSpPr>
          <p:cNvPr id="4" name="Group 3">
            <a:extLst>
              <a:ext uri="{FF2B5EF4-FFF2-40B4-BE49-F238E27FC236}">
                <a16:creationId xmlns:a16="http://schemas.microsoft.com/office/drawing/2014/main" id="{DD5BD45A-50CD-EF82-D09C-4545FF3A69AC}"/>
              </a:ext>
            </a:extLst>
          </p:cNvPr>
          <p:cNvGrpSpPr/>
          <p:nvPr/>
        </p:nvGrpSpPr>
        <p:grpSpPr>
          <a:xfrm>
            <a:off x="9740417" y="457964"/>
            <a:ext cx="2227875" cy="5970551"/>
            <a:chOff x="9740417" y="457964"/>
            <a:chExt cx="2227875" cy="5970551"/>
          </a:xfrm>
        </p:grpSpPr>
        <p:grpSp>
          <p:nvGrpSpPr>
            <p:cNvPr id="5" name="Group 4">
              <a:extLst>
                <a:ext uri="{FF2B5EF4-FFF2-40B4-BE49-F238E27FC236}">
                  <a16:creationId xmlns:a16="http://schemas.microsoft.com/office/drawing/2014/main" id="{9E210995-0426-D17D-BBDC-C0534A40E8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oup 23">
                <a:extLst>
                  <a:ext uri="{FF2B5EF4-FFF2-40B4-BE49-F238E27FC236}">
                    <a16:creationId xmlns:a16="http://schemas.microsoft.com/office/drawing/2014/main" id="{C8FAFEE9-BD97-8D0C-6317-E67936D6009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C5F2E2EE-3350-F0F4-DD4D-1D4D46ECBD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DA4F058E-349B-1A3F-9D6E-FB583F6B39E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8F73D4-2E66-E080-333B-1D89AC5F0F5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413F058A-9BA7-8BC7-7394-C215EB8DFD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777A274A-0C0C-5EF2-7606-72F89CE93C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B4D2FDC-8701-ED17-A75D-9C27E9A3F43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57">
                    <a:extLst>
                      <a:ext uri="{FF2B5EF4-FFF2-40B4-BE49-F238E27FC236}">
                        <a16:creationId xmlns:a16="http://schemas.microsoft.com/office/drawing/2014/main" id="{5551714A-8D8A-B34B-5A80-E5D27EA368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58">
                    <a:extLst>
                      <a:ext uri="{FF2B5EF4-FFF2-40B4-BE49-F238E27FC236}">
                        <a16:creationId xmlns:a16="http://schemas.microsoft.com/office/drawing/2014/main" id="{869FCC5F-8CA3-16C6-0392-F3E75D87BA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24C30149-E004-25CF-5089-4B3E78309B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76CE1B15-48DE-EA19-66AE-E082767A61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7FF05A74-6722-6ACB-9705-9D08F1E133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556FA397-6407-CD99-0216-DCE4A86B84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BD07E6BA-830D-81DE-99D0-C1ED17EEB0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a:extLst>
                <a:ext uri="{FF2B5EF4-FFF2-40B4-BE49-F238E27FC236}">
                  <a16:creationId xmlns:a16="http://schemas.microsoft.com/office/drawing/2014/main" id="{F7E3CAB0-7B50-4135-76DB-659F3FADB1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oup 9">
                <a:extLst>
                  <a:ext uri="{FF2B5EF4-FFF2-40B4-BE49-F238E27FC236}">
                    <a16:creationId xmlns:a16="http://schemas.microsoft.com/office/drawing/2014/main" id="{6C50E408-CA22-2DA8-3E63-D8CD5D9E43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B341EAAC-2CAB-1D4C-3C41-E728AE45C2E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FCBEDD1E-4A53-5D13-92E8-44ED005DDEE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386BC2-461B-52B5-FA52-3F98E28F9A9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D71D489E-31F4-01B1-137F-1E2BAE84DE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AF8D8D96-D26C-A0E9-44AC-210C1D3342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62D79E6-1E5E-9367-2F80-31091FD0972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41">
                    <a:extLst>
                      <a:ext uri="{FF2B5EF4-FFF2-40B4-BE49-F238E27FC236}">
                        <a16:creationId xmlns:a16="http://schemas.microsoft.com/office/drawing/2014/main" id="{0741A1C4-4A3C-1C09-7B63-2F5A93C401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42">
                    <a:extLst>
                      <a:ext uri="{FF2B5EF4-FFF2-40B4-BE49-F238E27FC236}">
                        <a16:creationId xmlns:a16="http://schemas.microsoft.com/office/drawing/2014/main" id="{331A7A60-9E24-7D8B-B8D3-901790A313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216486E5-7377-F1D3-FB49-0A8FC774CC2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0C9ED1C9-C369-ABE9-0C4B-2B5DF468BB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5D067329-4811-1CE5-0FA5-1CAE03475C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10E0DE4F-622E-EDCA-0C8D-59B0B3698F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9E4E2F3A-25E4-40F2-7815-59507A3F00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1800">
                <a:solidFill>
                  <a:schemeClr val="tx1">
                    <a:lumMod val="65000"/>
                    <a:lumOff val="35000"/>
                  </a:schemeClr>
                </a:solidFill>
              </a:defRPr>
            </a:lvl1pPr>
            <a:lvl2pPr marL="228600" indent="0">
              <a:buNone/>
              <a:defRPr sz="1800">
                <a:solidFill>
                  <a:schemeClr val="tx1">
                    <a:lumMod val="65000"/>
                    <a:lumOff val="35000"/>
                  </a:schemeClr>
                </a:solidFill>
              </a:defRPr>
            </a:lvl2pPr>
            <a:lvl3pPr marL="457200" indent="0">
              <a:buNone/>
              <a:defRPr sz="1800">
                <a:solidFill>
                  <a:schemeClr val="tx1">
                    <a:lumMod val="65000"/>
                    <a:lumOff val="35000"/>
                  </a:schemeClr>
                </a:solidFill>
              </a:defRPr>
            </a:lvl3pPr>
            <a:lvl4pPr marL="685800" indent="0">
              <a:buNone/>
              <a:defRPr sz="1800">
                <a:solidFill>
                  <a:schemeClr val="tx1">
                    <a:lumMod val="65000"/>
                    <a:lumOff val="35000"/>
                  </a:schemeClr>
                </a:solidFill>
              </a:defRPr>
            </a:lvl4pPr>
            <a:lvl5pPr marL="914400" indent="0">
              <a:buNone/>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4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8022700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ertical layout with graphic">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946DF7-10C4-0BBA-EB2E-955736EC343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4" name="Group 3">
              <a:extLst>
                <a:ext uri="{FF2B5EF4-FFF2-40B4-BE49-F238E27FC236}">
                  <a16:creationId xmlns:a16="http://schemas.microsoft.com/office/drawing/2014/main" id="{96650848-7A6C-21DB-6BAE-4516E6E51FB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166" name="Freeform 68">
                <a:extLst>
                  <a:ext uri="{FF2B5EF4-FFF2-40B4-BE49-F238E27FC236}">
                    <a16:creationId xmlns:a16="http://schemas.microsoft.com/office/drawing/2014/main" id="{DCF561B2-851F-5E35-8D9F-D9587A067D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69">
                <a:extLst>
                  <a:ext uri="{FF2B5EF4-FFF2-40B4-BE49-F238E27FC236}">
                    <a16:creationId xmlns:a16="http://schemas.microsoft.com/office/drawing/2014/main" id="{C849E763-E757-E9D6-A937-030A9A8A4F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8" name="Line 70">
                <a:extLst>
                  <a:ext uri="{FF2B5EF4-FFF2-40B4-BE49-F238E27FC236}">
                    <a16:creationId xmlns:a16="http://schemas.microsoft.com/office/drawing/2014/main" id="{E6B475E7-3F49-5B4E-441D-BFB9786E65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CBAE7E0C-06C9-5A12-F641-B9659C3347B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128" name="Oval 127">
                <a:extLst>
                  <a:ext uri="{FF2B5EF4-FFF2-40B4-BE49-F238E27FC236}">
                    <a16:creationId xmlns:a16="http://schemas.microsoft.com/office/drawing/2014/main" id="{106611B4-C9C5-B9EB-D2E4-A786180407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29" name="Group 128">
                <a:extLst>
                  <a:ext uri="{FF2B5EF4-FFF2-40B4-BE49-F238E27FC236}">
                    <a16:creationId xmlns:a16="http://schemas.microsoft.com/office/drawing/2014/main" id="{5B0A8C44-9DE9-9FF5-9422-459D794255E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44" name="Freeform 64">
                  <a:extLst>
                    <a:ext uri="{FF2B5EF4-FFF2-40B4-BE49-F238E27FC236}">
                      <a16:creationId xmlns:a16="http://schemas.microsoft.com/office/drawing/2014/main" id="{802B3E02-35F5-D486-B900-46666AE6CF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1">
                  <a:extLst>
                    <a:ext uri="{FF2B5EF4-FFF2-40B4-BE49-F238E27FC236}">
                      <a16:creationId xmlns:a16="http://schemas.microsoft.com/office/drawing/2014/main" id="{A0FE175D-173E-81F0-CC24-96E27F1D8B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1">
                  <a:extLst>
                    <a:ext uri="{FF2B5EF4-FFF2-40B4-BE49-F238E27FC236}">
                      <a16:creationId xmlns:a16="http://schemas.microsoft.com/office/drawing/2014/main" id="{34F66AAF-A45F-1A0F-2555-176A1B7938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78">
                  <a:extLst>
                    <a:ext uri="{FF2B5EF4-FFF2-40B4-BE49-F238E27FC236}">
                      <a16:creationId xmlns:a16="http://schemas.microsoft.com/office/drawing/2014/main" id="{888FD7CB-E8B6-CDCC-A765-51384168C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4">
                  <a:extLst>
                    <a:ext uri="{FF2B5EF4-FFF2-40B4-BE49-F238E27FC236}">
                      <a16:creationId xmlns:a16="http://schemas.microsoft.com/office/drawing/2014/main" id="{22D9D5B7-67CD-DAEF-F169-F9927D060C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87">
                  <a:extLst>
                    <a:ext uri="{FF2B5EF4-FFF2-40B4-BE49-F238E27FC236}">
                      <a16:creationId xmlns:a16="http://schemas.microsoft.com/office/drawing/2014/main" id="{635D2023-BB18-34DE-9533-3BCD2D66F9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60">
                  <a:extLst>
                    <a:ext uri="{FF2B5EF4-FFF2-40B4-BE49-F238E27FC236}">
                      <a16:creationId xmlns:a16="http://schemas.microsoft.com/office/drawing/2014/main" id="{659415BE-DC13-49A7-0C33-5EFE279226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9">
                  <a:extLst>
                    <a:ext uri="{FF2B5EF4-FFF2-40B4-BE49-F238E27FC236}">
                      <a16:creationId xmlns:a16="http://schemas.microsoft.com/office/drawing/2014/main" id="{CC801494-07A4-F520-018B-68D2196D2A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62">
                  <a:extLst>
                    <a:ext uri="{FF2B5EF4-FFF2-40B4-BE49-F238E27FC236}">
                      <a16:creationId xmlns:a16="http://schemas.microsoft.com/office/drawing/2014/main" id="{E686085F-EAC6-B895-6207-458362D1B6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5">
                  <a:extLst>
                    <a:ext uri="{FF2B5EF4-FFF2-40B4-BE49-F238E27FC236}">
                      <a16:creationId xmlns:a16="http://schemas.microsoft.com/office/drawing/2014/main" id="{DAB00EC1-8D08-BA6A-CDFE-4C62A187B1C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9">
                  <a:extLst>
                    <a:ext uri="{FF2B5EF4-FFF2-40B4-BE49-F238E27FC236}">
                      <a16:creationId xmlns:a16="http://schemas.microsoft.com/office/drawing/2014/main" id="{59FA4147-888A-1DF5-8C4D-5826AB12A8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82">
                  <a:extLst>
                    <a:ext uri="{FF2B5EF4-FFF2-40B4-BE49-F238E27FC236}">
                      <a16:creationId xmlns:a16="http://schemas.microsoft.com/office/drawing/2014/main" id="{4C86CC1B-2F58-1C71-F3ED-92D58E16B4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85">
                  <a:extLst>
                    <a:ext uri="{FF2B5EF4-FFF2-40B4-BE49-F238E27FC236}">
                      <a16:creationId xmlns:a16="http://schemas.microsoft.com/office/drawing/2014/main" id="{2994FA47-E79D-6287-A237-43A2FA4FFB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8">
                  <a:extLst>
                    <a:ext uri="{FF2B5EF4-FFF2-40B4-BE49-F238E27FC236}">
                      <a16:creationId xmlns:a16="http://schemas.microsoft.com/office/drawing/2014/main" id="{AB058826-014A-49AD-8409-1561149690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58" name="Group 157">
                  <a:extLst>
                    <a:ext uri="{FF2B5EF4-FFF2-40B4-BE49-F238E27FC236}">
                      <a16:creationId xmlns:a16="http://schemas.microsoft.com/office/drawing/2014/main" id="{08112C56-452F-ABF6-3C71-80EB07646D7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59" name="Line 63">
                    <a:extLst>
                      <a:ext uri="{FF2B5EF4-FFF2-40B4-BE49-F238E27FC236}">
                        <a16:creationId xmlns:a16="http://schemas.microsoft.com/office/drawing/2014/main" id="{03C71145-D2E8-489B-88F9-F9826023B89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66">
                    <a:extLst>
                      <a:ext uri="{FF2B5EF4-FFF2-40B4-BE49-F238E27FC236}">
                        <a16:creationId xmlns:a16="http://schemas.microsoft.com/office/drawing/2014/main" id="{A2BA5FB6-9059-DF6F-1EB1-F80CF772AB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67">
                    <a:extLst>
                      <a:ext uri="{FF2B5EF4-FFF2-40B4-BE49-F238E27FC236}">
                        <a16:creationId xmlns:a16="http://schemas.microsoft.com/office/drawing/2014/main" id="{2A893CE1-8DC4-0808-9F33-FED7630964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80">
                    <a:extLst>
                      <a:ext uri="{FF2B5EF4-FFF2-40B4-BE49-F238E27FC236}">
                        <a16:creationId xmlns:a16="http://schemas.microsoft.com/office/drawing/2014/main" id="{9672C220-76B2-6201-EEE5-8CCF7167CB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83">
                    <a:extLst>
                      <a:ext uri="{FF2B5EF4-FFF2-40B4-BE49-F238E27FC236}">
                        <a16:creationId xmlns:a16="http://schemas.microsoft.com/office/drawing/2014/main" id="{5C1A72CD-7D7C-42E3-BFFA-C472421EAF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86">
                    <a:extLst>
                      <a:ext uri="{FF2B5EF4-FFF2-40B4-BE49-F238E27FC236}">
                        <a16:creationId xmlns:a16="http://schemas.microsoft.com/office/drawing/2014/main" id="{BFB972A4-6E25-6FC4-1717-0B081F4B810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89">
                    <a:extLst>
                      <a:ext uri="{FF2B5EF4-FFF2-40B4-BE49-F238E27FC236}">
                        <a16:creationId xmlns:a16="http://schemas.microsoft.com/office/drawing/2014/main" id="{2FA89047-354E-3D71-A179-6C490AE361D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0" name="Group 129">
                <a:extLst>
                  <a:ext uri="{FF2B5EF4-FFF2-40B4-BE49-F238E27FC236}">
                    <a16:creationId xmlns:a16="http://schemas.microsoft.com/office/drawing/2014/main" id="{78CFC643-3123-EB74-EA21-D2F9C493D46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36" name="Group 135">
                  <a:extLst>
                    <a:ext uri="{FF2B5EF4-FFF2-40B4-BE49-F238E27FC236}">
                      <a16:creationId xmlns:a16="http://schemas.microsoft.com/office/drawing/2014/main" id="{5DEB7895-FB98-5D68-2C79-31CC7F227B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0" name="Straight Connector 139">
                    <a:extLst>
                      <a:ext uri="{FF2B5EF4-FFF2-40B4-BE49-F238E27FC236}">
                        <a16:creationId xmlns:a16="http://schemas.microsoft.com/office/drawing/2014/main" id="{7542BE6F-AD2C-F040-D0A7-C5758BBFEC6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2496DAA-F89B-A56B-5FEC-BFC29FD6A00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2" name="Rectangle 30">
                    <a:extLst>
                      <a:ext uri="{FF2B5EF4-FFF2-40B4-BE49-F238E27FC236}">
                        <a16:creationId xmlns:a16="http://schemas.microsoft.com/office/drawing/2014/main" id="{0A0A246A-6BE3-423B-31C8-7B51E58351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30">
                    <a:extLst>
                      <a:ext uri="{FF2B5EF4-FFF2-40B4-BE49-F238E27FC236}">
                        <a16:creationId xmlns:a16="http://schemas.microsoft.com/office/drawing/2014/main" id="{E681F45F-69BC-8729-80D4-3CEC4995E7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47178EE2-B7F0-30B5-0B41-2C9210C6E5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8" name="Freeform: Shape 57">
                    <a:extLst>
                      <a:ext uri="{FF2B5EF4-FFF2-40B4-BE49-F238E27FC236}">
                        <a16:creationId xmlns:a16="http://schemas.microsoft.com/office/drawing/2014/main" id="{ADAA86A1-574E-8E2A-8540-099473576A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9" name="Freeform: Shape 58">
                    <a:extLst>
                      <a:ext uri="{FF2B5EF4-FFF2-40B4-BE49-F238E27FC236}">
                        <a16:creationId xmlns:a16="http://schemas.microsoft.com/office/drawing/2014/main" id="{BCCDC65B-F799-76F0-2BAB-6ADBB06C7A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31" name="Group 130">
                <a:extLst>
                  <a:ext uri="{FF2B5EF4-FFF2-40B4-BE49-F238E27FC236}">
                    <a16:creationId xmlns:a16="http://schemas.microsoft.com/office/drawing/2014/main" id="{76A21C52-0DA8-856D-5692-39A23C0E15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32" name="Group 131">
                  <a:extLst>
                    <a:ext uri="{FF2B5EF4-FFF2-40B4-BE49-F238E27FC236}">
                      <a16:creationId xmlns:a16="http://schemas.microsoft.com/office/drawing/2014/main" id="{3D32FAD6-3813-F251-ABFD-93D8751FB33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4" name="Freeform 68">
                    <a:extLst>
                      <a:ext uri="{FF2B5EF4-FFF2-40B4-BE49-F238E27FC236}">
                        <a16:creationId xmlns:a16="http://schemas.microsoft.com/office/drawing/2014/main" id="{FA00EEC5-0A5F-E731-6A0C-FAF08B222F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69">
                    <a:extLst>
                      <a:ext uri="{FF2B5EF4-FFF2-40B4-BE49-F238E27FC236}">
                        <a16:creationId xmlns:a16="http://schemas.microsoft.com/office/drawing/2014/main" id="{89C49BA9-5C77-1162-9471-2D104104CA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3" name="Line 70">
                  <a:extLst>
                    <a:ext uri="{FF2B5EF4-FFF2-40B4-BE49-F238E27FC236}">
                      <a16:creationId xmlns:a16="http://schemas.microsoft.com/office/drawing/2014/main" id="{6A2FF4B0-2ED3-E23D-7E5F-F8022D1C13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a:extLst>
                <a:ext uri="{FF2B5EF4-FFF2-40B4-BE49-F238E27FC236}">
                  <a16:creationId xmlns:a16="http://schemas.microsoft.com/office/drawing/2014/main" id="{2B73B0F4-CE7B-C11C-8311-C827DFCA73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7" name="Oval 6">
                <a:extLst>
                  <a:ext uri="{FF2B5EF4-FFF2-40B4-BE49-F238E27FC236}">
                    <a16:creationId xmlns:a16="http://schemas.microsoft.com/office/drawing/2014/main" id="{C1BF5B87-7A83-6A6E-47B2-7436F675B5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91" name="Group 90">
                <a:extLst>
                  <a:ext uri="{FF2B5EF4-FFF2-40B4-BE49-F238E27FC236}">
                    <a16:creationId xmlns:a16="http://schemas.microsoft.com/office/drawing/2014/main" id="{87178A77-6A96-EEC0-0A45-53BDD646D1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6" name="Freeform 64">
                  <a:extLst>
                    <a:ext uri="{FF2B5EF4-FFF2-40B4-BE49-F238E27FC236}">
                      <a16:creationId xmlns:a16="http://schemas.microsoft.com/office/drawing/2014/main" id="{C35CF469-BCDB-1ECB-D848-2A118B9269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81">
                  <a:extLst>
                    <a:ext uri="{FF2B5EF4-FFF2-40B4-BE49-F238E27FC236}">
                      <a16:creationId xmlns:a16="http://schemas.microsoft.com/office/drawing/2014/main" id="{269DBB87-6E3B-69A6-88B7-49DE248A25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61">
                  <a:extLst>
                    <a:ext uri="{FF2B5EF4-FFF2-40B4-BE49-F238E27FC236}">
                      <a16:creationId xmlns:a16="http://schemas.microsoft.com/office/drawing/2014/main" id="{C6E66543-4428-39AF-E0AE-579FE6A4B1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78">
                  <a:extLst>
                    <a:ext uri="{FF2B5EF4-FFF2-40B4-BE49-F238E27FC236}">
                      <a16:creationId xmlns:a16="http://schemas.microsoft.com/office/drawing/2014/main" id="{67968DE4-73FA-FDFD-59CB-0B85FAF28A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4">
                  <a:extLst>
                    <a:ext uri="{FF2B5EF4-FFF2-40B4-BE49-F238E27FC236}">
                      <a16:creationId xmlns:a16="http://schemas.microsoft.com/office/drawing/2014/main" id="{077CC600-1E1B-D52F-B708-7084D54B70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87">
                  <a:extLst>
                    <a:ext uri="{FF2B5EF4-FFF2-40B4-BE49-F238E27FC236}">
                      <a16:creationId xmlns:a16="http://schemas.microsoft.com/office/drawing/2014/main" id="{C484D1B8-84A1-20E9-3BD6-197AEFACC4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0">
                  <a:extLst>
                    <a:ext uri="{FF2B5EF4-FFF2-40B4-BE49-F238E27FC236}">
                      <a16:creationId xmlns:a16="http://schemas.microsoft.com/office/drawing/2014/main" id="{36E29196-81C0-C3F7-22AD-1E4C1ACBBE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59">
                  <a:extLst>
                    <a:ext uri="{FF2B5EF4-FFF2-40B4-BE49-F238E27FC236}">
                      <a16:creationId xmlns:a16="http://schemas.microsoft.com/office/drawing/2014/main" id="{8C4B4E29-2FE5-D94E-EBCD-7BD6ADBB24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2">
                  <a:extLst>
                    <a:ext uri="{FF2B5EF4-FFF2-40B4-BE49-F238E27FC236}">
                      <a16:creationId xmlns:a16="http://schemas.microsoft.com/office/drawing/2014/main" id="{D9E5BF2B-495D-833E-9454-7EFE4293C6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5">
                  <a:extLst>
                    <a:ext uri="{FF2B5EF4-FFF2-40B4-BE49-F238E27FC236}">
                      <a16:creationId xmlns:a16="http://schemas.microsoft.com/office/drawing/2014/main" id="{AE984C56-67FD-C22E-1B07-C5079A40BC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79">
                  <a:extLst>
                    <a:ext uri="{FF2B5EF4-FFF2-40B4-BE49-F238E27FC236}">
                      <a16:creationId xmlns:a16="http://schemas.microsoft.com/office/drawing/2014/main" id="{E51DACBA-19CF-3B04-3536-C7B7D1A7EB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82">
                  <a:extLst>
                    <a:ext uri="{FF2B5EF4-FFF2-40B4-BE49-F238E27FC236}">
                      <a16:creationId xmlns:a16="http://schemas.microsoft.com/office/drawing/2014/main" id="{13BA5D0A-5B87-1D08-88AD-8083D93E97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85">
                  <a:extLst>
                    <a:ext uri="{FF2B5EF4-FFF2-40B4-BE49-F238E27FC236}">
                      <a16:creationId xmlns:a16="http://schemas.microsoft.com/office/drawing/2014/main" id="{6EE5635D-FA59-4376-20E4-50CC79E37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88">
                  <a:extLst>
                    <a:ext uri="{FF2B5EF4-FFF2-40B4-BE49-F238E27FC236}">
                      <a16:creationId xmlns:a16="http://schemas.microsoft.com/office/drawing/2014/main" id="{55A3AFB5-4970-411F-5F04-2B596C8FA7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20" name="Group 119">
                  <a:extLst>
                    <a:ext uri="{FF2B5EF4-FFF2-40B4-BE49-F238E27FC236}">
                      <a16:creationId xmlns:a16="http://schemas.microsoft.com/office/drawing/2014/main" id="{E6214791-9426-C192-8C99-0DE8E35D2FA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21" name="Line 63">
                    <a:extLst>
                      <a:ext uri="{FF2B5EF4-FFF2-40B4-BE49-F238E27FC236}">
                        <a16:creationId xmlns:a16="http://schemas.microsoft.com/office/drawing/2014/main" id="{8A34640B-7052-1024-66C4-395918533E8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66">
                    <a:extLst>
                      <a:ext uri="{FF2B5EF4-FFF2-40B4-BE49-F238E27FC236}">
                        <a16:creationId xmlns:a16="http://schemas.microsoft.com/office/drawing/2014/main" id="{E2DA86A8-0C0F-D2A2-2CA9-20F4EBE071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67">
                    <a:extLst>
                      <a:ext uri="{FF2B5EF4-FFF2-40B4-BE49-F238E27FC236}">
                        <a16:creationId xmlns:a16="http://schemas.microsoft.com/office/drawing/2014/main" id="{41C7639A-B1D6-547B-B391-9B7979F8AC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80">
                    <a:extLst>
                      <a:ext uri="{FF2B5EF4-FFF2-40B4-BE49-F238E27FC236}">
                        <a16:creationId xmlns:a16="http://schemas.microsoft.com/office/drawing/2014/main" id="{E719F0EE-1A68-FE4F-5D65-7F3CF1AD8B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83">
                    <a:extLst>
                      <a:ext uri="{FF2B5EF4-FFF2-40B4-BE49-F238E27FC236}">
                        <a16:creationId xmlns:a16="http://schemas.microsoft.com/office/drawing/2014/main" id="{DC0373DF-BE8C-420B-F88C-A7FF0334C8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86">
                    <a:extLst>
                      <a:ext uri="{FF2B5EF4-FFF2-40B4-BE49-F238E27FC236}">
                        <a16:creationId xmlns:a16="http://schemas.microsoft.com/office/drawing/2014/main" id="{F4ECE460-0A73-8C2B-5647-0E5AE9AEA7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89">
                    <a:extLst>
                      <a:ext uri="{FF2B5EF4-FFF2-40B4-BE49-F238E27FC236}">
                        <a16:creationId xmlns:a16="http://schemas.microsoft.com/office/drawing/2014/main" id="{BCD65272-F6D2-B58A-8C53-F9E90D29B0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2" name="Group 91">
                <a:extLst>
                  <a:ext uri="{FF2B5EF4-FFF2-40B4-BE49-F238E27FC236}">
                    <a16:creationId xmlns:a16="http://schemas.microsoft.com/office/drawing/2014/main" id="{D3A8502E-7C5D-906B-BA56-302B1AB122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8" name="Group 97">
                  <a:extLst>
                    <a:ext uri="{FF2B5EF4-FFF2-40B4-BE49-F238E27FC236}">
                      <a16:creationId xmlns:a16="http://schemas.microsoft.com/office/drawing/2014/main" id="{D7A189C9-9947-A989-4D09-BDC02389923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2" name="Straight Connector 101">
                    <a:extLst>
                      <a:ext uri="{FF2B5EF4-FFF2-40B4-BE49-F238E27FC236}">
                        <a16:creationId xmlns:a16="http://schemas.microsoft.com/office/drawing/2014/main" id="{F2C4A481-AFEC-4925-686C-7AB5CDC4466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1F945F9-CDFF-041F-0653-2816D47B016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4" name="Rectangle 30">
                    <a:extLst>
                      <a:ext uri="{FF2B5EF4-FFF2-40B4-BE49-F238E27FC236}">
                        <a16:creationId xmlns:a16="http://schemas.microsoft.com/office/drawing/2014/main" id="{7AFA641F-BA09-FD61-61E7-EC46702A4D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30">
                    <a:extLst>
                      <a:ext uri="{FF2B5EF4-FFF2-40B4-BE49-F238E27FC236}">
                        <a16:creationId xmlns:a16="http://schemas.microsoft.com/office/drawing/2014/main" id="{BE902CEB-6539-E490-C6F0-CD34281997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2D313F9E-16F5-9645-AED4-FEA8009A72F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0" name="Freeform: Shape 19">
                    <a:extLst>
                      <a:ext uri="{FF2B5EF4-FFF2-40B4-BE49-F238E27FC236}">
                        <a16:creationId xmlns:a16="http://schemas.microsoft.com/office/drawing/2014/main" id="{3D51B00C-0086-B9A0-B39F-3B835E4AAB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 name="Freeform: Shape 20">
                    <a:extLst>
                      <a:ext uri="{FF2B5EF4-FFF2-40B4-BE49-F238E27FC236}">
                        <a16:creationId xmlns:a16="http://schemas.microsoft.com/office/drawing/2014/main" id="{C8B47B22-1553-BA25-9065-3FA6BE4B96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93" name="Group 92">
                <a:extLst>
                  <a:ext uri="{FF2B5EF4-FFF2-40B4-BE49-F238E27FC236}">
                    <a16:creationId xmlns:a16="http://schemas.microsoft.com/office/drawing/2014/main" id="{AA6B44CA-D2CF-D871-67A4-0BE8C3E254C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94" name="Group 93">
                  <a:extLst>
                    <a:ext uri="{FF2B5EF4-FFF2-40B4-BE49-F238E27FC236}">
                      <a16:creationId xmlns:a16="http://schemas.microsoft.com/office/drawing/2014/main" id="{F0F82BA1-C5DF-8A0E-F35D-3795504583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6" name="Freeform 68">
                    <a:extLst>
                      <a:ext uri="{FF2B5EF4-FFF2-40B4-BE49-F238E27FC236}">
                        <a16:creationId xmlns:a16="http://schemas.microsoft.com/office/drawing/2014/main" id="{37B9BFCF-75BB-A2D2-41C3-0258B7F2DC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69">
                    <a:extLst>
                      <a:ext uri="{FF2B5EF4-FFF2-40B4-BE49-F238E27FC236}">
                        <a16:creationId xmlns:a16="http://schemas.microsoft.com/office/drawing/2014/main" id="{4A28A03D-736E-ADFF-0F1E-4C9198492D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5" name="Line 70">
                  <a:extLst>
                    <a:ext uri="{FF2B5EF4-FFF2-40B4-BE49-F238E27FC236}">
                      <a16:creationId xmlns:a16="http://schemas.microsoft.com/office/drawing/2014/main" id="{3DDC35DC-35B8-10FA-03DE-23E52F3126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987552" y="301752"/>
            <a:ext cx="4654296" cy="6263640"/>
          </a:xfrm>
        </p:spPr>
        <p:txBody>
          <a:bodyPr anchor="ctr"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188092359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6CCEBD-2E6F-C659-9001-608341D95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265727" y="259262"/>
            <a:ext cx="5590788" cy="6339475"/>
          </a:xfrm>
          <a:blipFill dpi="0" rotWithShape="1">
            <a:blip r:embed="rId2">
              <a:alphaModFix amt="60000"/>
            </a:blip>
            <a:srcRect/>
            <a:stretch>
              <a:fillRect/>
            </a:stretch>
          </a:blipFill>
        </p:spPr>
        <p:txBody>
          <a:bodyPr/>
          <a:lstStyle/>
          <a:p>
            <a:r>
              <a:rPr lang="en-US"/>
              <a:t>Click icon to add picture</a:t>
            </a:r>
          </a:p>
        </p:txBody>
      </p:sp>
      <p:grpSp>
        <p:nvGrpSpPr>
          <p:cNvPr id="5" name="Group 4">
            <a:extLst>
              <a:ext uri="{FF2B5EF4-FFF2-40B4-BE49-F238E27FC236}">
                <a16:creationId xmlns:a16="http://schemas.microsoft.com/office/drawing/2014/main" id="{5F6A7B37-FBA3-5CE9-7BD2-D74F0A13498B}"/>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8035925" y="49440"/>
            <a:ext cx="2216150" cy="1177924"/>
            <a:chOff x="4987925" y="2840038"/>
            <a:chExt cx="2216150" cy="1177924"/>
          </a:xfrm>
        </p:grpSpPr>
        <p:sp>
          <p:nvSpPr>
            <p:cNvPr id="6" name="Rectangle 5">
              <a:extLst>
                <a:ext uri="{FF2B5EF4-FFF2-40B4-BE49-F238E27FC236}">
                  <a16:creationId xmlns:a16="http://schemas.microsoft.com/office/drawing/2014/main" id="{17F11D24-51C0-449A-302D-18512BAB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4EDD1EC-C107-F025-C44F-267ECD88C47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1" name="Group 20">
                <a:extLst>
                  <a:ext uri="{FF2B5EF4-FFF2-40B4-BE49-F238E27FC236}">
                    <a16:creationId xmlns:a16="http://schemas.microsoft.com/office/drawing/2014/main" id="{A842A611-498C-CDD4-7948-26B85462723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6" name="Freeform 68">
                  <a:extLst>
                    <a:ext uri="{FF2B5EF4-FFF2-40B4-BE49-F238E27FC236}">
                      <a16:creationId xmlns:a16="http://schemas.microsoft.com/office/drawing/2014/main" id="{0C134841-9A38-1B34-5AA2-B7E7221A9E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9">
                  <a:extLst>
                    <a:ext uri="{FF2B5EF4-FFF2-40B4-BE49-F238E27FC236}">
                      <a16:creationId xmlns:a16="http://schemas.microsoft.com/office/drawing/2014/main" id="{12B76238-4F33-A717-AA66-17D0D3656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Line 70">
                  <a:extLst>
                    <a:ext uri="{FF2B5EF4-FFF2-40B4-BE49-F238E27FC236}">
                      <a16:creationId xmlns:a16="http://schemas.microsoft.com/office/drawing/2014/main" id="{79F60F3D-E13C-235A-C618-3881CD9A0D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BEF40E18-7739-93E9-1DA7-8A9B5DAC10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3" name="Freeform 68">
                  <a:extLst>
                    <a:ext uri="{FF2B5EF4-FFF2-40B4-BE49-F238E27FC236}">
                      <a16:creationId xmlns:a16="http://schemas.microsoft.com/office/drawing/2014/main" id="{4C36420A-8B58-157A-F2C8-AE7D8ED3BD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8A9ADAE3-CE25-FF00-D87A-AFBC53C67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70">
                  <a:extLst>
                    <a:ext uri="{FF2B5EF4-FFF2-40B4-BE49-F238E27FC236}">
                      <a16:creationId xmlns:a16="http://schemas.microsoft.com/office/drawing/2014/main" id="{57562CD7-6935-46CA-ABFF-F1786989D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675120" y="4731335"/>
            <a:ext cx="4937760" cy="1184585"/>
          </a:xfrm>
        </p:spPr>
        <p:txBody>
          <a:bodyPr anchor="t">
            <a:normAutofit/>
          </a:bodyPr>
          <a:lstStyle>
            <a:lvl1pPr marL="0" indent="0" algn="l">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675120" y="1129554"/>
            <a:ext cx="4937760" cy="3475236"/>
          </a:xfrm>
        </p:spPr>
        <p:txBody>
          <a:bodyPr anchor="b">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12690770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ist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8B8BDB-E48D-528E-7F09-BBBFF8921F04}"/>
              </a:ext>
              <a:ext uri="{C183D7F6-B498-43B3-948B-1728B52AA6E4}">
                <adec:decorative xmlns:adec="http://schemas.microsoft.com/office/drawing/2017/decorative" val="1"/>
              </a:ext>
            </a:extLst>
          </p:cNvPr>
          <p:cNvSpPr/>
          <p:nvPr/>
        </p:nvSpPr>
        <p:spPr>
          <a:xfrm>
            <a:off x="4548850" y="0"/>
            <a:ext cx="7643149"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9557F6-2BEF-8562-33FA-D5F221B212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080008" y="2514600"/>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10">
            <a:extLst>
              <a:ext uri="{FF2B5EF4-FFF2-40B4-BE49-F238E27FC236}">
                <a16:creationId xmlns:a16="http://schemas.microsoft.com/office/drawing/2014/main" id="{066A4109-EF9B-5A91-301F-0BEFB378B4F5}"/>
              </a:ext>
            </a:extLst>
          </p:cNvPr>
          <p:cNvSpPr>
            <a:spLocks noGrp="1"/>
          </p:cNvSpPr>
          <p:nvPr>
            <p:ph type="pic" sz="quarter" idx="14"/>
          </p:nvPr>
        </p:nvSpPr>
        <p:spPr>
          <a:xfrm>
            <a:off x="5028292" y="420624"/>
            <a:ext cx="6684264" cy="6016752"/>
          </a:xfrm>
          <a:blipFill>
            <a:blip r:embed="rId2">
              <a:alphaModFix amt="60000"/>
            </a:blip>
            <a:stretch>
              <a:fillRect/>
            </a:stretch>
          </a:blipFill>
        </p:spPr>
        <p:txBody>
          <a:bodyPr/>
          <a:lstStyle/>
          <a:p>
            <a:r>
              <a:rPr lang="en-US"/>
              <a:t>Click icon to add picture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8" y="2743200"/>
            <a:ext cx="3474720" cy="3502152"/>
          </a:xfrm>
        </p:spPr>
        <p:txBody>
          <a:bodyPr>
            <a:normAutofit/>
          </a:bodyPr>
          <a:lstStyle>
            <a:lvl1pPr marL="0" indent="0" algn="ctr">
              <a:buNone/>
              <a:defRPr sz="1800"/>
            </a:lvl1pPr>
            <a:lvl2pPr marL="356616" indent="0" algn="ctr">
              <a:buFont typeface="Arial" panose="020B0604020202020204" pitchFamily="34" charset="0"/>
              <a:buNone/>
              <a:defRPr sz="1800"/>
            </a:lvl2pPr>
            <a:lvl3pPr marL="722376" indent="0" algn="ctr">
              <a:buNone/>
              <a:defRPr sz="1800"/>
            </a:lvl3pPr>
            <a:lvl4pPr marL="1078992" indent="0" algn="ctr">
              <a:buFont typeface="Arial" panose="020B0604020202020204" pitchFamily="34" charset="0"/>
              <a:buNone/>
              <a:defRPr sz="1800"/>
            </a:lvl4pPr>
            <a:lvl5pPr marL="1444752" indent="0" algn="ctr">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8" y="429768"/>
            <a:ext cx="3474720" cy="1847088"/>
          </a:xfrm>
        </p:spPr>
        <p:txBody>
          <a:bodyPr anchor="b">
            <a:normAutofit/>
          </a:bodyPr>
          <a:lstStyle>
            <a:lvl1pPr algn="ctr">
              <a:defRPr sz="3200"/>
            </a:lvl1pPr>
          </a:lstStyle>
          <a:p>
            <a:r>
              <a:rPr lang="en-US"/>
              <a:t>Click to edit Master title style</a:t>
            </a:r>
          </a:p>
        </p:txBody>
      </p:sp>
    </p:spTree>
    <p:extLst>
      <p:ext uri="{BB962C8B-B14F-4D97-AF65-F5344CB8AC3E}">
        <p14:creationId xmlns:p14="http://schemas.microsoft.com/office/powerpoint/2010/main" val="1626160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ertical layout with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F9B1F4-2353-E389-1534-BFBF5FBDC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grpSp>
        <p:nvGrpSpPr>
          <p:cNvPr id="48" name="Group 47">
            <a:extLst>
              <a:ext uri="{FF2B5EF4-FFF2-40B4-BE49-F238E27FC236}">
                <a16:creationId xmlns:a16="http://schemas.microsoft.com/office/drawing/2014/main" id="{3D48BC54-8D8A-CB76-97E5-688D541010B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49" name="Rectangle 48">
              <a:extLst>
                <a:ext uri="{FF2B5EF4-FFF2-40B4-BE49-F238E27FC236}">
                  <a16:creationId xmlns:a16="http://schemas.microsoft.com/office/drawing/2014/main" id="{DF9F6865-3666-CD82-3523-522A8E25A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C35F671F-5698-97D3-0D20-C74B5B8C74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51" name="Group 50">
                <a:extLst>
                  <a:ext uri="{FF2B5EF4-FFF2-40B4-BE49-F238E27FC236}">
                    <a16:creationId xmlns:a16="http://schemas.microsoft.com/office/drawing/2014/main" id="{4A99469D-3148-A32C-3CD1-DFF2EF0591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56" name="Freeform 68">
                  <a:extLst>
                    <a:ext uri="{FF2B5EF4-FFF2-40B4-BE49-F238E27FC236}">
                      <a16:creationId xmlns:a16="http://schemas.microsoft.com/office/drawing/2014/main" id="{0DF6D303-2C2F-DA3C-6EE3-EB1E706CA1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9">
                  <a:extLst>
                    <a:ext uri="{FF2B5EF4-FFF2-40B4-BE49-F238E27FC236}">
                      <a16:creationId xmlns:a16="http://schemas.microsoft.com/office/drawing/2014/main" id="{2CC53E69-D74A-855C-DB63-69BE6E67A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8" name="Line 70">
                  <a:extLst>
                    <a:ext uri="{FF2B5EF4-FFF2-40B4-BE49-F238E27FC236}">
                      <a16:creationId xmlns:a16="http://schemas.microsoft.com/office/drawing/2014/main" id="{A6CFA2CF-7D8C-BD33-3155-F83E3F93E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A7FC8204-EC4D-7BF1-59ED-7BA4CDFF6EE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53" name="Freeform 68">
                  <a:extLst>
                    <a:ext uri="{FF2B5EF4-FFF2-40B4-BE49-F238E27FC236}">
                      <a16:creationId xmlns:a16="http://schemas.microsoft.com/office/drawing/2014/main" id="{5DB2EA0C-6181-1906-BED8-53E2B5A98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9">
                  <a:extLst>
                    <a:ext uri="{FF2B5EF4-FFF2-40B4-BE49-F238E27FC236}">
                      <a16:creationId xmlns:a16="http://schemas.microsoft.com/office/drawing/2014/main" id="{E373093C-0DA0-6D92-0DC1-4CC323D3AD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5" name="Line 70">
                  <a:extLst>
                    <a:ext uri="{FF2B5EF4-FFF2-40B4-BE49-F238E27FC236}">
                      <a16:creationId xmlns:a16="http://schemas.microsoft.com/office/drawing/2014/main" id="{71CCCCA5-296E-2676-BF68-6CA3AEDC7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6352509" y="265126"/>
            <a:ext cx="5610891" cy="6364191"/>
          </a:xfrm>
          <a:blipFill dpi="0" rotWithShape="1">
            <a:blip r:embed="rId2">
              <a:alphaModFix amt="60000"/>
            </a:blip>
            <a:srcRect/>
            <a:stretch>
              <a:fillRect/>
            </a:stretch>
          </a:blipFill>
        </p:spPr>
        <p:txBody>
          <a:bodyPr/>
          <a:lstStyle/>
          <a:p>
            <a:r>
              <a:rPr lang="en-US"/>
              <a:t>Click icon to add picture</a:t>
            </a:r>
          </a:p>
        </p:txBody>
      </p:sp>
      <p:grpSp>
        <p:nvGrpSpPr>
          <p:cNvPr id="4" name="Group 3">
            <a:extLst>
              <a:ext uri="{FF2B5EF4-FFF2-40B4-BE49-F238E27FC236}">
                <a16:creationId xmlns:a16="http://schemas.microsoft.com/office/drawing/2014/main" id="{6EF9DAD9-C0FF-6C34-61C0-F55F5673845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tangle 4">
              <a:extLst>
                <a:ext uri="{FF2B5EF4-FFF2-40B4-BE49-F238E27FC236}">
                  <a16:creationId xmlns:a16="http://schemas.microsoft.com/office/drawing/2014/main" id="{430E4480-39C5-1A33-EBB5-B2D28AE09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F7C190B-BDBF-4531-4EEE-CF91F2C065C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7" name="Group 6">
                <a:extLst>
                  <a:ext uri="{FF2B5EF4-FFF2-40B4-BE49-F238E27FC236}">
                    <a16:creationId xmlns:a16="http://schemas.microsoft.com/office/drawing/2014/main" id="{B16E7387-18F2-89B6-BEDE-E387DC4B86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3" name="Freeform 68">
                  <a:extLst>
                    <a:ext uri="{FF2B5EF4-FFF2-40B4-BE49-F238E27FC236}">
                      <a16:creationId xmlns:a16="http://schemas.microsoft.com/office/drawing/2014/main" id="{092D9B78-8E96-8B21-6882-0CEC6306D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5B58D42B-5A80-25D5-06EE-41AEC2977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2D172F8A-85FE-CD2B-4207-D2BE09249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5568BFA7-0439-4A5D-1E15-06DD6CF2358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9" name="Freeform 68">
                  <a:extLst>
                    <a:ext uri="{FF2B5EF4-FFF2-40B4-BE49-F238E27FC236}">
                      <a16:creationId xmlns:a16="http://schemas.microsoft.com/office/drawing/2014/main" id="{6B86700D-90C8-3325-D01E-8542AF920A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9">
                  <a:extLst>
                    <a:ext uri="{FF2B5EF4-FFF2-40B4-BE49-F238E27FC236}">
                      <a16:creationId xmlns:a16="http://schemas.microsoft.com/office/drawing/2014/main" id="{B025A7EA-BF8E-6DE1-C7EA-5DB29E99B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Line 70">
                  <a:extLst>
                    <a:ext uri="{FF2B5EF4-FFF2-40B4-BE49-F238E27FC236}">
                      <a16:creationId xmlns:a16="http://schemas.microsoft.com/office/drawing/2014/main" id="{2018A17D-E735-C688-E024-4CE5BA7D81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66344" y="996696"/>
            <a:ext cx="5175504" cy="4873752"/>
          </a:xfrm>
        </p:spPr>
        <p:txBody>
          <a:bodyPr anchor="ctr"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310491936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Vertical layout with subheader and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F9B1F4-2353-E389-1534-BFBF5FBDC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grpSp>
        <p:nvGrpSpPr>
          <p:cNvPr id="48" name="Group 47">
            <a:extLst>
              <a:ext uri="{FF2B5EF4-FFF2-40B4-BE49-F238E27FC236}">
                <a16:creationId xmlns:a16="http://schemas.microsoft.com/office/drawing/2014/main" id="{3D48BC54-8D8A-CB76-97E5-688D541010B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49" name="Rectangle 48">
              <a:extLst>
                <a:ext uri="{FF2B5EF4-FFF2-40B4-BE49-F238E27FC236}">
                  <a16:creationId xmlns:a16="http://schemas.microsoft.com/office/drawing/2014/main" id="{DF9F6865-3666-CD82-3523-522A8E25A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C35F671F-5698-97D3-0D20-C74B5B8C74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51" name="Group 50">
                <a:extLst>
                  <a:ext uri="{FF2B5EF4-FFF2-40B4-BE49-F238E27FC236}">
                    <a16:creationId xmlns:a16="http://schemas.microsoft.com/office/drawing/2014/main" id="{4A99469D-3148-A32C-3CD1-DFF2EF0591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56" name="Freeform 68">
                  <a:extLst>
                    <a:ext uri="{FF2B5EF4-FFF2-40B4-BE49-F238E27FC236}">
                      <a16:creationId xmlns:a16="http://schemas.microsoft.com/office/drawing/2014/main" id="{0DF6D303-2C2F-DA3C-6EE3-EB1E706CA1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9">
                  <a:extLst>
                    <a:ext uri="{FF2B5EF4-FFF2-40B4-BE49-F238E27FC236}">
                      <a16:creationId xmlns:a16="http://schemas.microsoft.com/office/drawing/2014/main" id="{2CC53E69-D74A-855C-DB63-69BE6E67A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8" name="Line 70">
                  <a:extLst>
                    <a:ext uri="{FF2B5EF4-FFF2-40B4-BE49-F238E27FC236}">
                      <a16:creationId xmlns:a16="http://schemas.microsoft.com/office/drawing/2014/main" id="{A6CFA2CF-7D8C-BD33-3155-F83E3F93E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A7FC8204-EC4D-7BF1-59ED-7BA4CDFF6EE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53" name="Freeform 68">
                  <a:extLst>
                    <a:ext uri="{FF2B5EF4-FFF2-40B4-BE49-F238E27FC236}">
                      <a16:creationId xmlns:a16="http://schemas.microsoft.com/office/drawing/2014/main" id="{5DB2EA0C-6181-1906-BED8-53E2B5A98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9">
                  <a:extLst>
                    <a:ext uri="{FF2B5EF4-FFF2-40B4-BE49-F238E27FC236}">
                      <a16:creationId xmlns:a16="http://schemas.microsoft.com/office/drawing/2014/main" id="{E373093C-0DA0-6D92-0DC1-4CC323D3AD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5" name="Line 70">
                  <a:extLst>
                    <a:ext uri="{FF2B5EF4-FFF2-40B4-BE49-F238E27FC236}">
                      <a16:creationId xmlns:a16="http://schemas.microsoft.com/office/drawing/2014/main" id="{71CCCCA5-296E-2676-BF68-6CA3AEDC7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6330737" y="224536"/>
            <a:ext cx="5643549" cy="6404782"/>
          </a:xfrm>
          <a:blipFill dpi="0" rotWithShape="1">
            <a:blip r:embed="rId2">
              <a:alphaModFix amt="60000"/>
            </a:blip>
            <a:srcRect/>
            <a:stretch>
              <a:fillRect/>
            </a:stretch>
          </a:blipFill>
        </p:spPr>
        <p:txBody>
          <a:bodyPr/>
          <a:lstStyle/>
          <a:p>
            <a:r>
              <a:rPr lang="en-US"/>
              <a:t>Click icon to add picture</a:t>
            </a:r>
          </a:p>
        </p:txBody>
      </p:sp>
      <p:grpSp>
        <p:nvGrpSpPr>
          <p:cNvPr id="4" name="Group 3">
            <a:extLst>
              <a:ext uri="{FF2B5EF4-FFF2-40B4-BE49-F238E27FC236}">
                <a16:creationId xmlns:a16="http://schemas.microsoft.com/office/drawing/2014/main" id="{6EF9DAD9-C0FF-6C34-61C0-F55F5673845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tangle 4">
              <a:extLst>
                <a:ext uri="{FF2B5EF4-FFF2-40B4-BE49-F238E27FC236}">
                  <a16:creationId xmlns:a16="http://schemas.microsoft.com/office/drawing/2014/main" id="{430E4480-39C5-1A33-EBB5-B2D28AE09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F7C190B-BDBF-4531-4EEE-CF91F2C065C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7" name="Group 6">
                <a:extLst>
                  <a:ext uri="{FF2B5EF4-FFF2-40B4-BE49-F238E27FC236}">
                    <a16:creationId xmlns:a16="http://schemas.microsoft.com/office/drawing/2014/main" id="{B16E7387-18F2-89B6-BEDE-E387DC4B86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3" name="Freeform 68">
                  <a:extLst>
                    <a:ext uri="{FF2B5EF4-FFF2-40B4-BE49-F238E27FC236}">
                      <a16:creationId xmlns:a16="http://schemas.microsoft.com/office/drawing/2014/main" id="{092D9B78-8E96-8B21-6882-0CEC6306D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5B58D42B-5A80-25D5-06EE-41AEC2977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2D172F8A-85FE-CD2B-4207-D2BE09249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5568BFA7-0439-4A5D-1E15-06DD6CF2358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9" name="Freeform 68">
                  <a:extLst>
                    <a:ext uri="{FF2B5EF4-FFF2-40B4-BE49-F238E27FC236}">
                      <a16:creationId xmlns:a16="http://schemas.microsoft.com/office/drawing/2014/main" id="{6B86700D-90C8-3325-D01E-8542AF920A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9">
                  <a:extLst>
                    <a:ext uri="{FF2B5EF4-FFF2-40B4-BE49-F238E27FC236}">
                      <a16:creationId xmlns:a16="http://schemas.microsoft.com/office/drawing/2014/main" id="{B025A7EA-BF8E-6DE1-C7EA-5DB29E99B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Line 70">
                  <a:extLst>
                    <a:ext uri="{FF2B5EF4-FFF2-40B4-BE49-F238E27FC236}">
                      <a16:creationId xmlns:a16="http://schemas.microsoft.com/office/drawing/2014/main" id="{2018A17D-E735-C688-E024-4CE5BA7D81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Subtitle 2">
            <a:extLst>
              <a:ext uri="{FF2B5EF4-FFF2-40B4-BE49-F238E27FC236}">
                <a16:creationId xmlns:a16="http://schemas.microsoft.com/office/drawing/2014/main" id="{2813DC80-A50F-9197-90ED-5C999AB54519}"/>
              </a:ext>
            </a:extLst>
          </p:cNvPr>
          <p:cNvSpPr>
            <a:spLocks noGrp="1"/>
          </p:cNvSpPr>
          <p:nvPr>
            <p:ph type="subTitle" idx="1"/>
          </p:nvPr>
        </p:nvSpPr>
        <p:spPr>
          <a:xfrm>
            <a:off x="466344" y="4078224"/>
            <a:ext cx="5157216" cy="1783080"/>
          </a:xfrm>
        </p:spPr>
        <p:txBody>
          <a:bodyPr anchor="t"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66344" y="996696"/>
            <a:ext cx="5157216" cy="2971800"/>
          </a:xfrm>
        </p:spPr>
        <p:txBody>
          <a:bodyPr anchor="b"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21821779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DECF7E6-548D-A95C-6299-222EE29ED544}"/>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8C9320CA-5CD7-A07A-0CA7-261225AAEF77}"/>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A6E4DA78-A37F-D95F-BF1F-990B686AB49D}"/>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4" name="Group 3">
            <a:extLst>
              <a:ext uri="{FF2B5EF4-FFF2-40B4-BE49-F238E27FC236}">
                <a16:creationId xmlns:a16="http://schemas.microsoft.com/office/drawing/2014/main" id="{99E31246-CDE1-7CCE-9C91-29096D9E16B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 name="Group 4">
              <a:extLst>
                <a:ext uri="{FF2B5EF4-FFF2-40B4-BE49-F238E27FC236}">
                  <a16:creationId xmlns:a16="http://schemas.microsoft.com/office/drawing/2014/main" id="{C16D6CE4-F095-406A-1442-6FD1365F954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5" name="Group 14">
                <a:extLst>
                  <a:ext uri="{FF2B5EF4-FFF2-40B4-BE49-F238E27FC236}">
                    <a16:creationId xmlns:a16="http://schemas.microsoft.com/office/drawing/2014/main" id="{FBAAD0F4-CF0D-A2B5-CEDC-FCD05E6F23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 name="Straight Connector 18">
                  <a:extLst>
                    <a:ext uri="{FF2B5EF4-FFF2-40B4-BE49-F238E27FC236}">
                      <a16:creationId xmlns:a16="http://schemas.microsoft.com/office/drawing/2014/main" id="{0A1A01E3-2AD3-D15B-E37B-F5032E884A4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ADD38D-9177-6C58-067E-1E21EEAB94F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30">
                  <a:extLst>
                    <a:ext uri="{FF2B5EF4-FFF2-40B4-BE49-F238E27FC236}">
                      <a16:creationId xmlns:a16="http://schemas.microsoft.com/office/drawing/2014/main" id="{EB8F1B62-550F-B51C-69FC-81E948A34F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30">
                  <a:extLst>
                    <a:ext uri="{FF2B5EF4-FFF2-40B4-BE49-F238E27FC236}">
                      <a16:creationId xmlns:a16="http://schemas.microsoft.com/office/drawing/2014/main" id="{7A612400-ADC0-6809-446C-B5AD866099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61B21E2-75BD-D26C-95EE-09A258581F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7" name="Freeform: Shape 57">
                  <a:extLst>
                    <a:ext uri="{FF2B5EF4-FFF2-40B4-BE49-F238E27FC236}">
                      <a16:creationId xmlns:a16="http://schemas.microsoft.com/office/drawing/2014/main" id="{96005870-6C93-FADC-7E57-D8A29CB34E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 name="Freeform: Shape 58">
                  <a:extLst>
                    <a:ext uri="{FF2B5EF4-FFF2-40B4-BE49-F238E27FC236}">
                      <a16:creationId xmlns:a16="http://schemas.microsoft.com/office/drawing/2014/main" id="{0FE943D4-7F5A-083B-7DF6-C1B5147455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6" name="Group 5">
              <a:extLst>
                <a:ext uri="{FF2B5EF4-FFF2-40B4-BE49-F238E27FC236}">
                  <a16:creationId xmlns:a16="http://schemas.microsoft.com/office/drawing/2014/main" id="{9D8B18FA-C5CD-1548-550F-1D0F8A74BF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 name="Group 10">
                <a:extLst>
                  <a:ext uri="{FF2B5EF4-FFF2-40B4-BE49-F238E27FC236}">
                    <a16:creationId xmlns:a16="http://schemas.microsoft.com/office/drawing/2014/main" id="{4F43D566-3BD1-516B-DAF6-59EDC289E6E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FF3BDD4A-C0E9-236A-D0DA-3DD18AD4B9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15983555-99D1-FB5C-AA8D-3482A036A7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Line 70">
                <a:extLst>
                  <a:ext uri="{FF2B5EF4-FFF2-40B4-BE49-F238E27FC236}">
                    <a16:creationId xmlns:a16="http://schemas.microsoft.com/office/drawing/2014/main" id="{3BABCDF6-7EA7-0043-1867-95C2C61C2C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2">
            <a:extLst>
              <a:ext uri="{FF2B5EF4-FFF2-40B4-BE49-F238E27FC236}">
                <a16:creationId xmlns:a16="http://schemas.microsoft.com/office/drawing/2014/main" id="{4FAE8475-9CD1-A5A6-7B37-BA0543C773A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24" name="Group 23">
              <a:extLst>
                <a:ext uri="{FF2B5EF4-FFF2-40B4-BE49-F238E27FC236}">
                  <a16:creationId xmlns:a16="http://schemas.microsoft.com/office/drawing/2014/main" id="{5F85E075-EFEF-DB01-79F8-CE47BA2371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D244C005-91E5-2830-E3C2-F3AF64ACDF4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95826CAF-2424-BBC7-9B33-EC5B461EDC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B673AF-3406-62F8-01B6-D13C2C154F9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3A8A4769-F13B-B9E5-F0B7-6C66A2A8AE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066980A8-9458-8952-BFE2-0CA9025152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675F397-B71A-F8D0-43A5-9680958DF9B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141">
                  <a:extLst>
                    <a:ext uri="{FF2B5EF4-FFF2-40B4-BE49-F238E27FC236}">
                      <a16:creationId xmlns:a16="http://schemas.microsoft.com/office/drawing/2014/main" id="{233B4ED6-F818-4A7D-5ED1-B10E5B9128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142">
                  <a:extLst>
                    <a:ext uri="{FF2B5EF4-FFF2-40B4-BE49-F238E27FC236}">
                      <a16:creationId xmlns:a16="http://schemas.microsoft.com/office/drawing/2014/main" id="{19E5F65D-D7A2-4BA4-C932-1B6DD27318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CAD60620-209D-13DA-D9FE-1C7FC661C5C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99FEA087-B42B-D815-C29B-6BEDA9E77D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A77014E6-51C1-2C73-B870-288C766EF7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189DD9F1-DFB3-1EF9-4408-0034D2B024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EA742EE9-8312-EB82-AAC5-3B0F243749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38" name="Straight Connector 37">
            <a:extLst>
              <a:ext uri="{FF2B5EF4-FFF2-40B4-BE49-F238E27FC236}">
                <a16:creationId xmlns:a16="http://schemas.microsoft.com/office/drawing/2014/main" id="{FB219DE4-6BF2-E087-8005-576DB6947EE6}"/>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1930820"/>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2103120"/>
            <a:ext cx="8650224" cy="4233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548640"/>
            <a:ext cx="8650224" cy="1133856"/>
          </a:xfrm>
        </p:spPr>
        <p:txBody>
          <a:bodyPr/>
          <a:lstStyle/>
          <a:p>
            <a:r>
              <a:rPr lang="en-US"/>
              <a:t>Click to edit Master title style</a:t>
            </a:r>
          </a:p>
        </p:txBody>
      </p:sp>
    </p:spTree>
    <p:extLst>
      <p:ext uri="{BB962C8B-B14F-4D97-AF65-F5344CB8AC3E}">
        <p14:creationId xmlns:p14="http://schemas.microsoft.com/office/powerpoint/2010/main" val="2657970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entere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8BCFE83-6144-BD2C-1B20-D074F93D6C5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16" name="Group 15">
              <a:extLst>
                <a:ext uri="{FF2B5EF4-FFF2-40B4-BE49-F238E27FC236}">
                  <a16:creationId xmlns:a16="http://schemas.microsoft.com/office/drawing/2014/main" id="{46297C80-08D2-7534-D898-8FBA6B18DE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5" name="Freeform 64">
                <a:extLst>
                  <a:ext uri="{FF2B5EF4-FFF2-40B4-BE49-F238E27FC236}">
                    <a16:creationId xmlns:a16="http://schemas.microsoft.com/office/drawing/2014/main" id="{DED0A31E-6F35-6F82-466D-5FFB48D3B5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1">
                <a:extLst>
                  <a:ext uri="{FF2B5EF4-FFF2-40B4-BE49-F238E27FC236}">
                    <a16:creationId xmlns:a16="http://schemas.microsoft.com/office/drawing/2014/main" id="{5721C69B-402D-77BB-459E-C388706A87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1">
                <a:extLst>
                  <a:ext uri="{FF2B5EF4-FFF2-40B4-BE49-F238E27FC236}">
                    <a16:creationId xmlns:a16="http://schemas.microsoft.com/office/drawing/2014/main" id="{46123CD8-703C-D818-C1C5-2AFD82F57D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8">
                <a:extLst>
                  <a:ext uri="{FF2B5EF4-FFF2-40B4-BE49-F238E27FC236}">
                    <a16:creationId xmlns:a16="http://schemas.microsoft.com/office/drawing/2014/main" id="{51488C42-DC29-51E4-FC92-873CFDE978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4">
                <a:extLst>
                  <a:ext uri="{FF2B5EF4-FFF2-40B4-BE49-F238E27FC236}">
                    <a16:creationId xmlns:a16="http://schemas.microsoft.com/office/drawing/2014/main" id="{20F59783-932C-5FB8-A67A-ABE5494EF8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BC02CD52-3FE1-6CD1-6ADC-F20D985854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0">
                <a:extLst>
                  <a:ext uri="{FF2B5EF4-FFF2-40B4-BE49-F238E27FC236}">
                    <a16:creationId xmlns:a16="http://schemas.microsoft.com/office/drawing/2014/main" id="{04867A6D-D4B1-078B-C3C4-CFC28555A3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9">
                <a:extLst>
                  <a:ext uri="{FF2B5EF4-FFF2-40B4-BE49-F238E27FC236}">
                    <a16:creationId xmlns:a16="http://schemas.microsoft.com/office/drawing/2014/main" id="{2006361D-A164-3F2D-E017-D8095EDA5D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2">
                <a:extLst>
                  <a:ext uri="{FF2B5EF4-FFF2-40B4-BE49-F238E27FC236}">
                    <a16:creationId xmlns:a16="http://schemas.microsoft.com/office/drawing/2014/main" id="{CF0A4E4C-E3A6-37C3-2E29-A474166D33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5">
                <a:extLst>
                  <a:ext uri="{FF2B5EF4-FFF2-40B4-BE49-F238E27FC236}">
                    <a16:creationId xmlns:a16="http://schemas.microsoft.com/office/drawing/2014/main" id="{4A7B1D8B-1C84-CC07-3928-30427C0674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9">
                <a:extLst>
                  <a:ext uri="{FF2B5EF4-FFF2-40B4-BE49-F238E27FC236}">
                    <a16:creationId xmlns:a16="http://schemas.microsoft.com/office/drawing/2014/main" id="{D8B35573-1BA1-A646-2BF3-4066AF1957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2">
                <a:extLst>
                  <a:ext uri="{FF2B5EF4-FFF2-40B4-BE49-F238E27FC236}">
                    <a16:creationId xmlns:a16="http://schemas.microsoft.com/office/drawing/2014/main" id="{921A3026-7FC6-C2BB-CB7B-7591D149339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5">
                <a:extLst>
                  <a:ext uri="{FF2B5EF4-FFF2-40B4-BE49-F238E27FC236}">
                    <a16:creationId xmlns:a16="http://schemas.microsoft.com/office/drawing/2014/main" id="{45A4405E-56B6-DD40-233F-EEF3A3128E1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6DA66F78-B5D3-C927-A1F8-45627E04D7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a:extLst>
                  <a:ext uri="{FF2B5EF4-FFF2-40B4-BE49-F238E27FC236}">
                    <a16:creationId xmlns:a16="http://schemas.microsoft.com/office/drawing/2014/main" id="{76CCBA7C-E8C2-7E22-09B2-DB907F1470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0" name="Line 63">
                  <a:extLst>
                    <a:ext uri="{FF2B5EF4-FFF2-40B4-BE49-F238E27FC236}">
                      <a16:creationId xmlns:a16="http://schemas.microsoft.com/office/drawing/2014/main" id="{682345F4-3669-1A40-DF92-48A6BD743F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66">
                  <a:extLst>
                    <a:ext uri="{FF2B5EF4-FFF2-40B4-BE49-F238E27FC236}">
                      <a16:creationId xmlns:a16="http://schemas.microsoft.com/office/drawing/2014/main" id="{292FB825-AF7D-C5E3-C911-4308D2222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67">
                  <a:extLst>
                    <a:ext uri="{FF2B5EF4-FFF2-40B4-BE49-F238E27FC236}">
                      <a16:creationId xmlns:a16="http://schemas.microsoft.com/office/drawing/2014/main" id="{7D7D9A07-E2FB-F1CC-99DC-DA17A447FB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80">
                  <a:extLst>
                    <a:ext uri="{FF2B5EF4-FFF2-40B4-BE49-F238E27FC236}">
                      <a16:creationId xmlns:a16="http://schemas.microsoft.com/office/drawing/2014/main" id="{EF5E7F7F-335E-C0D2-4B72-02CC4B764B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83">
                  <a:extLst>
                    <a:ext uri="{FF2B5EF4-FFF2-40B4-BE49-F238E27FC236}">
                      <a16:creationId xmlns:a16="http://schemas.microsoft.com/office/drawing/2014/main" id="{CCA25FCB-B10D-76B6-2515-4B25B33CAD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86">
                  <a:extLst>
                    <a:ext uri="{FF2B5EF4-FFF2-40B4-BE49-F238E27FC236}">
                      <a16:creationId xmlns:a16="http://schemas.microsoft.com/office/drawing/2014/main" id="{80D71081-28A3-EEE1-7E3C-933213AD3A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89">
                  <a:extLst>
                    <a:ext uri="{FF2B5EF4-FFF2-40B4-BE49-F238E27FC236}">
                      <a16:creationId xmlns:a16="http://schemas.microsoft.com/office/drawing/2014/main" id="{3F7E9896-FB76-81E0-F7ED-C58EF3B00C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 name="Group 16">
              <a:extLst>
                <a:ext uri="{FF2B5EF4-FFF2-40B4-BE49-F238E27FC236}">
                  <a16:creationId xmlns:a16="http://schemas.microsoft.com/office/drawing/2014/main" id="{97163910-06A8-6790-F73E-FBC74364110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27" name="Group 26">
                <a:extLst>
                  <a:ext uri="{FF2B5EF4-FFF2-40B4-BE49-F238E27FC236}">
                    <a16:creationId xmlns:a16="http://schemas.microsoft.com/office/drawing/2014/main" id="{3A9B3D50-B051-7D54-2C76-5DC9DD24AC9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1" name="Straight Connector 30">
                  <a:extLst>
                    <a:ext uri="{FF2B5EF4-FFF2-40B4-BE49-F238E27FC236}">
                      <a16:creationId xmlns:a16="http://schemas.microsoft.com/office/drawing/2014/main" id="{94DA1685-7407-08D3-6454-5B827F1FC63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B119E7-2798-4573-F320-2E0EC5A9D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3" name="Rectangle 30">
                  <a:extLst>
                    <a:ext uri="{FF2B5EF4-FFF2-40B4-BE49-F238E27FC236}">
                      <a16:creationId xmlns:a16="http://schemas.microsoft.com/office/drawing/2014/main" id="{62C4FA8F-FC29-449B-9810-A7DC110701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0">
                  <a:extLst>
                    <a:ext uri="{FF2B5EF4-FFF2-40B4-BE49-F238E27FC236}">
                      <a16:creationId xmlns:a16="http://schemas.microsoft.com/office/drawing/2014/main" id="{95BED297-004F-E195-E342-4355D2908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1F03F2B-C208-95C3-2586-9A5A328E619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9" name="Freeform: Shape 31">
                  <a:extLst>
                    <a:ext uri="{FF2B5EF4-FFF2-40B4-BE49-F238E27FC236}">
                      <a16:creationId xmlns:a16="http://schemas.microsoft.com/office/drawing/2014/main" id="{F49F6DC2-1E94-9C54-78FC-0596886B2C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 name="Freeform: Shape 32">
                  <a:extLst>
                    <a:ext uri="{FF2B5EF4-FFF2-40B4-BE49-F238E27FC236}">
                      <a16:creationId xmlns:a16="http://schemas.microsoft.com/office/drawing/2014/main" id="{BA23CDFD-B61A-74B0-E9C1-8AC8672BA8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8" name="Group 17">
              <a:extLst>
                <a:ext uri="{FF2B5EF4-FFF2-40B4-BE49-F238E27FC236}">
                  <a16:creationId xmlns:a16="http://schemas.microsoft.com/office/drawing/2014/main" id="{6F81BFB2-0B05-F048-7536-48B04E0241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 name="Group 18">
                <a:extLst>
                  <a:ext uri="{FF2B5EF4-FFF2-40B4-BE49-F238E27FC236}">
                    <a16:creationId xmlns:a16="http://schemas.microsoft.com/office/drawing/2014/main" id="{0EB3E44F-1D1B-EDF8-82E6-85B033DB63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4" name="Freeform 68">
                  <a:extLst>
                    <a:ext uri="{FF2B5EF4-FFF2-40B4-BE49-F238E27FC236}">
                      <a16:creationId xmlns:a16="http://schemas.microsoft.com/office/drawing/2014/main" id="{B3E4615A-112E-95DA-42E3-10AC92C680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9">
                  <a:extLst>
                    <a:ext uri="{FF2B5EF4-FFF2-40B4-BE49-F238E27FC236}">
                      <a16:creationId xmlns:a16="http://schemas.microsoft.com/office/drawing/2014/main" id="{75F7769B-2EDE-390F-7A1F-AFD0F18571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Line 70">
                  <a:extLst>
                    <a:ext uri="{FF2B5EF4-FFF2-40B4-BE49-F238E27FC236}">
                      <a16:creationId xmlns:a16="http://schemas.microsoft.com/office/drawing/2014/main" id="{86042CE9-3593-5117-9EF7-FFFAA0A60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7AD44DFF-AC2E-F1E7-3DD3-D94B5DEAA4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1" name="Freeform 68">
                  <a:extLst>
                    <a:ext uri="{FF2B5EF4-FFF2-40B4-BE49-F238E27FC236}">
                      <a16:creationId xmlns:a16="http://schemas.microsoft.com/office/drawing/2014/main" id="{C27A3695-C189-57A2-727E-EBF6E8F852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9">
                  <a:extLst>
                    <a:ext uri="{FF2B5EF4-FFF2-40B4-BE49-F238E27FC236}">
                      <a16:creationId xmlns:a16="http://schemas.microsoft.com/office/drawing/2014/main" id="{F597083A-E04B-36C9-E898-CA628CA73D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Line 70">
                  <a:extLst>
                    <a:ext uri="{FF2B5EF4-FFF2-40B4-BE49-F238E27FC236}">
                      <a16:creationId xmlns:a16="http://schemas.microsoft.com/office/drawing/2014/main" id="{EFFEA2D7-2277-C98D-A11B-FE233841D4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57" name="Group 56">
            <a:extLst>
              <a:ext uri="{FF2B5EF4-FFF2-40B4-BE49-F238E27FC236}">
                <a16:creationId xmlns:a16="http://schemas.microsoft.com/office/drawing/2014/main" id="{41A995CD-27E0-6E06-6C12-788399440D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58" name="Group 57">
              <a:extLst>
                <a:ext uri="{FF2B5EF4-FFF2-40B4-BE49-F238E27FC236}">
                  <a16:creationId xmlns:a16="http://schemas.microsoft.com/office/drawing/2014/main" id="{13C4A71B-04BD-6A63-9B61-893FB57EA3B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77" name="Freeform 64">
                <a:extLst>
                  <a:ext uri="{FF2B5EF4-FFF2-40B4-BE49-F238E27FC236}">
                    <a16:creationId xmlns:a16="http://schemas.microsoft.com/office/drawing/2014/main" id="{D7CA4653-B1F8-5695-F946-49BFF9E1BC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1">
                <a:extLst>
                  <a:ext uri="{FF2B5EF4-FFF2-40B4-BE49-F238E27FC236}">
                    <a16:creationId xmlns:a16="http://schemas.microsoft.com/office/drawing/2014/main" id="{A7A160C8-4AF0-8E16-B300-313E4D4853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1">
                <a:extLst>
                  <a:ext uri="{FF2B5EF4-FFF2-40B4-BE49-F238E27FC236}">
                    <a16:creationId xmlns:a16="http://schemas.microsoft.com/office/drawing/2014/main" id="{8E240579-344F-5B7C-5F04-635501C111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8">
                <a:extLst>
                  <a:ext uri="{FF2B5EF4-FFF2-40B4-BE49-F238E27FC236}">
                    <a16:creationId xmlns:a16="http://schemas.microsoft.com/office/drawing/2014/main" id="{C570D51B-34D9-1E2D-9998-5624DED045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497E3DE2-93EE-F45D-5143-219064437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7">
                <a:extLst>
                  <a:ext uri="{FF2B5EF4-FFF2-40B4-BE49-F238E27FC236}">
                    <a16:creationId xmlns:a16="http://schemas.microsoft.com/office/drawing/2014/main" id="{B05F431B-1A77-17AC-E371-EEA377F470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0">
                <a:extLst>
                  <a:ext uri="{FF2B5EF4-FFF2-40B4-BE49-F238E27FC236}">
                    <a16:creationId xmlns:a16="http://schemas.microsoft.com/office/drawing/2014/main" id="{631762C3-DDDB-B8E7-43F2-E1A6210A6D8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9">
                <a:extLst>
                  <a:ext uri="{FF2B5EF4-FFF2-40B4-BE49-F238E27FC236}">
                    <a16:creationId xmlns:a16="http://schemas.microsoft.com/office/drawing/2014/main" id="{C9FB36E7-412F-0117-C8FE-5D40F5331B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2">
                <a:extLst>
                  <a:ext uri="{FF2B5EF4-FFF2-40B4-BE49-F238E27FC236}">
                    <a16:creationId xmlns:a16="http://schemas.microsoft.com/office/drawing/2014/main" id="{2B6DEFFA-A04C-2B96-1471-3ADCA3336E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278F6762-48C0-CF1C-B6EC-5DF68BD28B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9">
                <a:extLst>
                  <a:ext uri="{FF2B5EF4-FFF2-40B4-BE49-F238E27FC236}">
                    <a16:creationId xmlns:a16="http://schemas.microsoft.com/office/drawing/2014/main" id="{47A9FBB6-821F-1B31-A561-575685158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3E77E0BF-E53C-F949-B171-90275BEC79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5">
                <a:extLst>
                  <a:ext uri="{FF2B5EF4-FFF2-40B4-BE49-F238E27FC236}">
                    <a16:creationId xmlns:a16="http://schemas.microsoft.com/office/drawing/2014/main" id="{49803324-AB6B-8707-F09F-A28B7886FF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8">
                <a:extLst>
                  <a:ext uri="{FF2B5EF4-FFF2-40B4-BE49-F238E27FC236}">
                    <a16:creationId xmlns:a16="http://schemas.microsoft.com/office/drawing/2014/main" id="{A9C8C2A6-C4CF-1A30-168F-9542F9EA85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91" name="Group 90">
                <a:extLst>
                  <a:ext uri="{FF2B5EF4-FFF2-40B4-BE49-F238E27FC236}">
                    <a16:creationId xmlns:a16="http://schemas.microsoft.com/office/drawing/2014/main" id="{DCD77573-D70E-9174-BF73-04E7FD6F99E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2" name="Line 63">
                  <a:extLst>
                    <a:ext uri="{FF2B5EF4-FFF2-40B4-BE49-F238E27FC236}">
                      <a16:creationId xmlns:a16="http://schemas.microsoft.com/office/drawing/2014/main" id="{E4EB57D2-F2A6-6124-D712-11FF3F194A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66">
                  <a:extLst>
                    <a:ext uri="{FF2B5EF4-FFF2-40B4-BE49-F238E27FC236}">
                      <a16:creationId xmlns:a16="http://schemas.microsoft.com/office/drawing/2014/main" id="{660C1BE5-CBD8-9507-95CB-BEDE9B4983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67">
                  <a:extLst>
                    <a:ext uri="{FF2B5EF4-FFF2-40B4-BE49-F238E27FC236}">
                      <a16:creationId xmlns:a16="http://schemas.microsoft.com/office/drawing/2014/main" id="{33BB2861-1933-1ACC-2072-B53D7EACFD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80">
                  <a:extLst>
                    <a:ext uri="{FF2B5EF4-FFF2-40B4-BE49-F238E27FC236}">
                      <a16:creationId xmlns:a16="http://schemas.microsoft.com/office/drawing/2014/main" id="{9D3F18B8-592E-9FBA-27DD-6245191309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3">
                  <a:extLst>
                    <a:ext uri="{FF2B5EF4-FFF2-40B4-BE49-F238E27FC236}">
                      <a16:creationId xmlns:a16="http://schemas.microsoft.com/office/drawing/2014/main" id="{723BE47A-63E6-DB08-B479-CE5261920F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86">
                  <a:extLst>
                    <a:ext uri="{FF2B5EF4-FFF2-40B4-BE49-F238E27FC236}">
                      <a16:creationId xmlns:a16="http://schemas.microsoft.com/office/drawing/2014/main" id="{8D708A68-F4FF-EDC2-2377-86B62AD09D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89">
                  <a:extLst>
                    <a:ext uri="{FF2B5EF4-FFF2-40B4-BE49-F238E27FC236}">
                      <a16:creationId xmlns:a16="http://schemas.microsoft.com/office/drawing/2014/main" id="{6748BEC4-A831-38CB-D654-623CAF325D9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8">
              <a:extLst>
                <a:ext uri="{FF2B5EF4-FFF2-40B4-BE49-F238E27FC236}">
                  <a16:creationId xmlns:a16="http://schemas.microsoft.com/office/drawing/2014/main" id="{4C6C953C-A360-1817-3519-97476B699EE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9" name="Group 68">
                <a:extLst>
                  <a:ext uri="{FF2B5EF4-FFF2-40B4-BE49-F238E27FC236}">
                    <a16:creationId xmlns:a16="http://schemas.microsoft.com/office/drawing/2014/main" id="{22C44E29-B1BD-0292-FE7B-7516DC5ACF5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3" name="Straight Connector 72">
                  <a:extLst>
                    <a:ext uri="{FF2B5EF4-FFF2-40B4-BE49-F238E27FC236}">
                      <a16:creationId xmlns:a16="http://schemas.microsoft.com/office/drawing/2014/main" id="{D6EED04B-A801-B3E0-B796-3EB2EA58236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7979D94-1926-7FEB-5CC6-702EF9E2633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5" name="Rectangle 30">
                  <a:extLst>
                    <a:ext uri="{FF2B5EF4-FFF2-40B4-BE49-F238E27FC236}">
                      <a16:creationId xmlns:a16="http://schemas.microsoft.com/office/drawing/2014/main" id="{9AA75A7A-E53A-0233-C98B-C04D2953DB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30">
                  <a:extLst>
                    <a:ext uri="{FF2B5EF4-FFF2-40B4-BE49-F238E27FC236}">
                      <a16:creationId xmlns:a16="http://schemas.microsoft.com/office/drawing/2014/main" id="{7E8C7B03-4A56-EF25-AA5B-9994482C9F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BE090634-E4BC-8196-7877-D707CB45B04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1" name="Freeform: Shape 73">
                  <a:extLst>
                    <a:ext uri="{FF2B5EF4-FFF2-40B4-BE49-F238E27FC236}">
                      <a16:creationId xmlns:a16="http://schemas.microsoft.com/office/drawing/2014/main" id="{8F51C8B9-9479-01E0-F6B5-8C92ED3D79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2" name="Freeform: Shape 74">
                  <a:extLst>
                    <a:ext uri="{FF2B5EF4-FFF2-40B4-BE49-F238E27FC236}">
                      <a16:creationId xmlns:a16="http://schemas.microsoft.com/office/drawing/2014/main" id="{1A8998AB-2533-6E70-617E-2AAC0F12EBA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60" name="Group 59">
              <a:extLst>
                <a:ext uri="{FF2B5EF4-FFF2-40B4-BE49-F238E27FC236}">
                  <a16:creationId xmlns:a16="http://schemas.microsoft.com/office/drawing/2014/main" id="{A4198AA1-1930-0C1B-DF82-F4695CE3879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1" name="Group 60">
                <a:extLst>
                  <a:ext uri="{FF2B5EF4-FFF2-40B4-BE49-F238E27FC236}">
                    <a16:creationId xmlns:a16="http://schemas.microsoft.com/office/drawing/2014/main" id="{F474BF9F-B5D9-7696-2F66-3F25A40857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6" name="Freeform 65">
                  <a:extLst>
                    <a:ext uri="{FF2B5EF4-FFF2-40B4-BE49-F238E27FC236}">
                      <a16:creationId xmlns:a16="http://schemas.microsoft.com/office/drawing/2014/main" id="{88FA26F8-779F-A601-79F2-CC2D82BCFF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6">
                  <a:extLst>
                    <a:ext uri="{FF2B5EF4-FFF2-40B4-BE49-F238E27FC236}">
                      <a16:creationId xmlns:a16="http://schemas.microsoft.com/office/drawing/2014/main" id="{EE241512-EA09-4E63-5B80-7AFB75DCAF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8" name="Line 70">
                  <a:extLst>
                    <a:ext uri="{FF2B5EF4-FFF2-40B4-BE49-F238E27FC236}">
                      <a16:creationId xmlns:a16="http://schemas.microsoft.com/office/drawing/2014/main" id="{B83492D5-57A6-FBBB-CF50-1784C8D327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639602-8447-EF67-4E2F-8F075BFE357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3" name="Freeform 68">
                  <a:extLst>
                    <a:ext uri="{FF2B5EF4-FFF2-40B4-BE49-F238E27FC236}">
                      <a16:creationId xmlns:a16="http://schemas.microsoft.com/office/drawing/2014/main" id="{7D4A2AA0-D6C8-91C5-4BA7-88C8C6BA4E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9">
                  <a:extLst>
                    <a:ext uri="{FF2B5EF4-FFF2-40B4-BE49-F238E27FC236}">
                      <a16:creationId xmlns:a16="http://schemas.microsoft.com/office/drawing/2014/main" id="{80339B30-7EE8-F62F-9AA7-CDB8130004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5" name="Line 70">
                  <a:extLst>
                    <a:ext uri="{FF2B5EF4-FFF2-40B4-BE49-F238E27FC236}">
                      <a16:creationId xmlns:a16="http://schemas.microsoft.com/office/drawing/2014/main" id="{26E866F8-D7C3-B9D9-2435-1B5FA19F49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99" name="Straight Connector 98">
            <a:extLst>
              <a:ext uri="{FF2B5EF4-FFF2-40B4-BE49-F238E27FC236}">
                <a16:creationId xmlns:a16="http://schemas.microsoft.com/office/drawing/2014/main" id="{FA12B7C8-641B-3498-17F8-7DD39AF98C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6000" y="4379976"/>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264664" y="4553712"/>
            <a:ext cx="7662672" cy="1636776"/>
          </a:xfrm>
        </p:spPr>
        <p:txBody>
          <a:bodyPr anchor="t"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968752" y="1188720"/>
            <a:ext cx="6254496" cy="2999232"/>
          </a:xfrm>
        </p:spPr>
        <p:txBody>
          <a:bodyPr anchor="b"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315297760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with small lis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DD89DC3-7755-6F68-B7F5-979FD6C74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2336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802CF08-CC52-E7E8-E565-6700958B4105}"/>
              </a:ext>
            </a:extLst>
          </p:cNvPr>
          <p:cNvSpPr>
            <a:spLocks noGrp="1"/>
          </p:cNvSpPr>
          <p:nvPr>
            <p:ph type="dt" sz="half" idx="15"/>
          </p:nvPr>
        </p:nvSpPr>
        <p:spPr/>
        <p:txBody>
          <a:bodyPr/>
          <a:lstStyle/>
          <a:p>
            <a:r>
              <a:rPr lang="en-US"/>
              <a:t>20XX</a:t>
            </a:r>
          </a:p>
        </p:txBody>
      </p:sp>
      <p:sp>
        <p:nvSpPr>
          <p:cNvPr id="4" name="Footer Placeholder 3">
            <a:extLst>
              <a:ext uri="{FF2B5EF4-FFF2-40B4-BE49-F238E27FC236}">
                <a16:creationId xmlns:a16="http://schemas.microsoft.com/office/drawing/2014/main" id="{0823CA10-9755-BD67-C4D3-8A1BB620AEF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44A0A7C3-0501-E6B1-A79B-C8134B490F51}"/>
              </a:ext>
            </a:extLst>
          </p:cNvPr>
          <p:cNvSpPr>
            <a:spLocks noGrp="1"/>
          </p:cNvSpPr>
          <p:nvPr>
            <p:ph type="sldNum" sz="quarter" idx="17"/>
          </p:nvPr>
        </p:nvSpPr>
        <p:spPr/>
        <p:txBody>
          <a:body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0B6EF528-594F-556A-CD60-606594B5EB5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7" name="Freeform 64">
              <a:extLst>
                <a:ext uri="{FF2B5EF4-FFF2-40B4-BE49-F238E27FC236}">
                  <a16:creationId xmlns:a16="http://schemas.microsoft.com/office/drawing/2014/main" id="{BDE594A0-C605-05DF-4E16-3CBCD551FC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1">
              <a:extLst>
                <a:ext uri="{FF2B5EF4-FFF2-40B4-BE49-F238E27FC236}">
                  <a16:creationId xmlns:a16="http://schemas.microsoft.com/office/drawing/2014/main" id="{1562DBBC-D27A-04B4-3DE0-B4A3D18F6E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1">
              <a:extLst>
                <a:ext uri="{FF2B5EF4-FFF2-40B4-BE49-F238E27FC236}">
                  <a16:creationId xmlns:a16="http://schemas.microsoft.com/office/drawing/2014/main" id="{19098940-07AF-53FE-A889-D52535C683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6A5186D6-8D0A-8EED-0443-61432F58C4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4">
              <a:extLst>
                <a:ext uri="{FF2B5EF4-FFF2-40B4-BE49-F238E27FC236}">
                  <a16:creationId xmlns:a16="http://schemas.microsoft.com/office/drawing/2014/main" id="{A8142045-90C6-3C06-C658-F556B7A23E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7">
              <a:extLst>
                <a:ext uri="{FF2B5EF4-FFF2-40B4-BE49-F238E27FC236}">
                  <a16:creationId xmlns:a16="http://schemas.microsoft.com/office/drawing/2014/main" id="{001077E0-C656-C968-C9E9-3FA9976D76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0">
              <a:extLst>
                <a:ext uri="{FF2B5EF4-FFF2-40B4-BE49-F238E27FC236}">
                  <a16:creationId xmlns:a16="http://schemas.microsoft.com/office/drawing/2014/main" id="{37D03ED0-7FF4-4C75-B6D7-20D135AE43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9">
              <a:extLst>
                <a:ext uri="{FF2B5EF4-FFF2-40B4-BE49-F238E27FC236}">
                  <a16:creationId xmlns:a16="http://schemas.microsoft.com/office/drawing/2014/main" id="{3DEE59B3-D69B-65ED-AFF7-9948D8C3DA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2">
              <a:extLst>
                <a:ext uri="{FF2B5EF4-FFF2-40B4-BE49-F238E27FC236}">
                  <a16:creationId xmlns:a16="http://schemas.microsoft.com/office/drawing/2014/main" id="{7B7DEFBA-E50A-8C73-7554-73D969A8691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5">
              <a:extLst>
                <a:ext uri="{FF2B5EF4-FFF2-40B4-BE49-F238E27FC236}">
                  <a16:creationId xmlns:a16="http://schemas.microsoft.com/office/drawing/2014/main" id="{BFC587AB-20A9-702A-A70E-C4E28BD76E2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9">
              <a:extLst>
                <a:ext uri="{FF2B5EF4-FFF2-40B4-BE49-F238E27FC236}">
                  <a16:creationId xmlns:a16="http://schemas.microsoft.com/office/drawing/2014/main" id="{D986BC4B-F530-ADAD-ED09-0774DF8B1B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2">
              <a:extLst>
                <a:ext uri="{FF2B5EF4-FFF2-40B4-BE49-F238E27FC236}">
                  <a16:creationId xmlns:a16="http://schemas.microsoft.com/office/drawing/2014/main" id="{951F9DD8-AD36-C9D1-EF7A-BD668B0CEC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5">
              <a:extLst>
                <a:ext uri="{FF2B5EF4-FFF2-40B4-BE49-F238E27FC236}">
                  <a16:creationId xmlns:a16="http://schemas.microsoft.com/office/drawing/2014/main" id="{4F08948B-FEE6-B607-4151-90BEE6EEC6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3210488C-8EF3-8C1E-C938-F164A22E05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5" name="Group 24">
              <a:extLst>
                <a:ext uri="{FF2B5EF4-FFF2-40B4-BE49-F238E27FC236}">
                  <a16:creationId xmlns:a16="http://schemas.microsoft.com/office/drawing/2014/main" id="{8E955C9D-4C20-D5B8-4314-C3D862B849F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6" name="Line 63">
                <a:extLst>
                  <a:ext uri="{FF2B5EF4-FFF2-40B4-BE49-F238E27FC236}">
                    <a16:creationId xmlns:a16="http://schemas.microsoft.com/office/drawing/2014/main" id="{ED94D0DA-6022-CBE8-F3BB-33C6014E92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6">
                <a:extLst>
                  <a:ext uri="{FF2B5EF4-FFF2-40B4-BE49-F238E27FC236}">
                    <a16:creationId xmlns:a16="http://schemas.microsoft.com/office/drawing/2014/main" id="{A929325D-F34D-6A1A-DE19-4840ACD4D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67">
                <a:extLst>
                  <a:ext uri="{FF2B5EF4-FFF2-40B4-BE49-F238E27FC236}">
                    <a16:creationId xmlns:a16="http://schemas.microsoft.com/office/drawing/2014/main" id="{860F19A3-DF79-A7F2-0F4D-C3EA2B9F52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0">
                <a:extLst>
                  <a:ext uri="{FF2B5EF4-FFF2-40B4-BE49-F238E27FC236}">
                    <a16:creationId xmlns:a16="http://schemas.microsoft.com/office/drawing/2014/main" id="{F34406AE-507E-602D-0447-9BA9E9B968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3">
                <a:extLst>
                  <a:ext uri="{FF2B5EF4-FFF2-40B4-BE49-F238E27FC236}">
                    <a16:creationId xmlns:a16="http://schemas.microsoft.com/office/drawing/2014/main" id="{7324F077-0462-0854-1F7C-409BFBAC39A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86">
                <a:extLst>
                  <a:ext uri="{FF2B5EF4-FFF2-40B4-BE49-F238E27FC236}">
                    <a16:creationId xmlns:a16="http://schemas.microsoft.com/office/drawing/2014/main" id="{EA974DE0-FE19-3CF6-0E4E-947F4E9285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89">
                <a:extLst>
                  <a:ext uri="{FF2B5EF4-FFF2-40B4-BE49-F238E27FC236}">
                    <a16:creationId xmlns:a16="http://schemas.microsoft.com/office/drawing/2014/main" id="{84EAAB2B-6EB6-BAE0-59C4-64704C7F20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3" name="Group 32">
            <a:extLst>
              <a:ext uri="{FF2B5EF4-FFF2-40B4-BE49-F238E27FC236}">
                <a16:creationId xmlns:a16="http://schemas.microsoft.com/office/drawing/2014/main" id="{9FDCF00D-740A-E550-4193-58FFEEB67D4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34" name="Freeform 64">
              <a:extLst>
                <a:ext uri="{FF2B5EF4-FFF2-40B4-BE49-F238E27FC236}">
                  <a16:creationId xmlns:a16="http://schemas.microsoft.com/office/drawing/2014/main" id="{1A11072A-99AE-301C-C062-31AAF2AD90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5BE152B0-D24F-1EC7-D612-2505041057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1">
              <a:extLst>
                <a:ext uri="{FF2B5EF4-FFF2-40B4-BE49-F238E27FC236}">
                  <a16:creationId xmlns:a16="http://schemas.microsoft.com/office/drawing/2014/main" id="{05B71946-296F-92C5-5DB5-E20C4E1B02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8">
              <a:extLst>
                <a:ext uri="{FF2B5EF4-FFF2-40B4-BE49-F238E27FC236}">
                  <a16:creationId xmlns:a16="http://schemas.microsoft.com/office/drawing/2014/main" id="{FE40B9B7-8AE6-0829-F222-035B5CEBF0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4">
              <a:extLst>
                <a:ext uri="{FF2B5EF4-FFF2-40B4-BE49-F238E27FC236}">
                  <a16:creationId xmlns:a16="http://schemas.microsoft.com/office/drawing/2014/main" id="{9D95873C-1797-68CD-8369-43A29753C6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7">
              <a:extLst>
                <a:ext uri="{FF2B5EF4-FFF2-40B4-BE49-F238E27FC236}">
                  <a16:creationId xmlns:a16="http://schemas.microsoft.com/office/drawing/2014/main" id="{D9484E0A-EBF4-F3B9-49E0-7C30B0E7B1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0">
              <a:extLst>
                <a:ext uri="{FF2B5EF4-FFF2-40B4-BE49-F238E27FC236}">
                  <a16:creationId xmlns:a16="http://schemas.microsoft.com/office/drawing/2014/main" id="{E8F76E8D-4F44-399C-A755-AA6D11DA0EC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9">
              <a:extLst>
                <a:ext uri="{FF2B5EF4-FFF2-40B4-BE49-F238E27FC236}">
                  <a16:creationId xmlns:a16="http://schemas.microsoft.com/office/drawing/2014/main" id="{D7F1F9E9-B4FC-13F2-5351-5062D0679F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2">
              <a:extLst>
                <a:ext uri="{FF2B5EF4-FFF2-40B4-BE49-F238E27FC236}">
                  <a16:creationId xmlns:a16="http://schemas.microsoft.com/office/drawing/2014/main" id="{82AFD47A-39F7-B763-21EC-F8236B0E64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8DF521CE-7542-7A4E-6F55-45B81DAFE5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9">
              <a:extLst>
                <a:ext uri="{FF2B5EF4-FFF2-40B4-BE49-F238E27FC236}">
                  <a16:creationId xmlns:a16="http://schemas.microsoft.com/office/drawing/2014/main" id="{B8CA85D2-9E55-B392-9BA6-8C8E9B5D189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BFB42FEA-9C8A-25D0-7350-B4B8C0F5D7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543CDFF4-A1F2-F88B-DB23-FF705DCB19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8">
              <a:extLst>
                <a:ext uri="{FF2B5EF4-FFF2-40B4-BE49-F238E27FC236}">
                  <a16:creationId xmlns:a16="http://schemas.microsoft.com/office/drawing/2014/main" id="{0F21293C-A1D7-94EB-896F-2A5BBA3775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8" name="Group 47">
              <a:extLst>
                <a:ext uri="{FF2B5EF4-FFF2-40B4-BE49-F238E27FC236}">
                  <a16:creationId xmlns:a16="http://schemas.microsoft.com/office/drawing/2014/main" id="{046BDE1D-03D6-5D82-4C5D-B9A69F9056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9" name="Line 63">
                <a:extLst>
                  <a:ext uri="{FF2B5EF4-FFF2-40B4-BE49-F238E27FC236}">
                    <a16:creationId xmlns:a16="http://schemas.microsoft.com/office/drawing/2014/main" id="{A9292CCA-C3C0-69E9-A547-BA5C02CF43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66">
                <a:extLst>
                  <a:ext uri="{FF2B5EF4-FFF2-40B4-BE49-F238E27FC236}">
                    <a16:creationId xmlns:a16="http://schemas.microsoft.com/office/drawing/2014/main" id="{C783AFBE-DD7F-B527-4236-A1694DBC46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67">
                <a:extLst>
                  <a:ext uri="{FF2B5EF4-FFF2-40B4-BE49-F238E27FC236}">
                    <a16:creationId xmlns:a16="http://schemas.microsoft.com/office/drawing/2014/main" id="{B8945097-6C88-CEDE-656F-2B9BB6EBEC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0">
                <a:extLst>
                  <a:ext uri="{FF2B5EF4-FFF2-40B4-BE49-F238E27FC236}">
                    <a16:creationId xmlns:a16="http://schemas.microsoft.com/office/drawing/2014/main" id="{82400F36-39B8-67BE-3C3E-615B46577C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83">
                <a:extLst>
                  <a:ext uri="{FF2B5EF4-FFF2-40B4-BE49-F238E27FC236}">
                    <a16:creationId xmlns:a16="http://schemas.microsoft.com/office/drawing/2014/main" id="{E6B024E3-D2F7-A32C-B2BC-5E6DC218E6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86">
                <a:extLst>
                  <a:ext uri="{FF2B5EF4-FFF2-40B4-BE49-F238E27FC236}">
                    <a16:creationId xmlns:a16="http://schemas.microsoft.com/office/drawing/2014/main" id="{D15C6BBB-32C7-7813-F43E-8B6F86A05F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89">
                <a:extLst>
                  <a:ext uri="{FF2B5EF4-FFF2-40B4-BE49-F238E27FC236}">
                    <a16:creationId xmlns:a16="http://schemas.microsoft.com/office/drawing/2014/main" id="{D1755EB0-41FE-45B9-11D8-7D13B40DB2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3886200" y="2103120"/>
            <a:ext cx="2761488"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812280" y="2103120"/>
            <a:ext cx="48554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886200" y="548640"/>
            <a:ext cx="8055864" cy="1132258"/>
          </a:xfrm>
        </p:spPr>
        <p:txBody>
          <a:bodyPr/>
          <a:lstStyle/>
          <a:p>
            <a:r>
              <a:rPr lang="en-US"/>
              <a:t>Click to edit Master title style</a:t>
            </a:r>
          </a:p>
        </p:txBody>
      </p:sp>
    </p:spTree>
    <p:extLst>
      <p:ext uri="{BB962C8B-B14F-4D97-AF65-F5344CB8AC3E}">
        <p14:creationId xmlns:p14="http://schemas.microsoft.com/office/powerpoint/2010/main" val="138285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ntent, medium ">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DECF7E6-548D-A95C-6299-222EE29ED544}"/>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8C9320CA-5CD7-A07A-0CA7-261225AAEF77}"/>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A6E4DA78-A37F-D95F-BF1F-990B686AB49D}"/>
              </a:ext>
            </a:extLst>
          </p:cNvPr>
          <p:cNvSpPr>
            <a:spLocks noGrp="1"/>
          </p:cNvSpPr>
          <p:nvPr>
            <p:ph type="sldNum" sz="quarter" idx="12"/>
          </p:nvPr>
        </p:nvSpPr>
        <p:spPr/>
        <p:txBody>
          <a:bodyPr/>
          <a:lstStyle/>
          <a:p>
            <a:fld id="{CC057153-B650-4DEB-B370-79DDCFDCE934}" type="slidenum">
              <a:rPr lang="en-US" smtClean="0"/>
              <a:pPr/>
              <a:t>‹#›</a:t>
            </a:fld>
            <a:endParaRPr lang="en-US"/>
          </a:p>
        </p:txBody>
      </p:sp>
      <p:cxnSp>
        <p:nvCxnSpPr>
          <p:cNvPr id="5" name="Straight Connector 4">
            <a:extLst>
              <a:ext uri="{FF2B5EF4-FFF2-40B4-BE49-F238E27FC236}">
                <a16:creationId xmlns:a16="http://schemas.microsoft.com/office/drawing/2014/main" id="{E25BFD2D-23AC-20F2-5D2E-B6D208328ECC}"/>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193852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3F519321-39F6-08F8-D905-9315EEB0CD73}"/>
              </a:ext>
            </a:extLst>
          </p:cNvPr>
          <p:cNvSpPr>
            <a:spLocks noGrp="1"/>
          </p:cNvSpPr>
          <p:nvPr>
            <p:ph idx="13"/>
          </p:nvPr>
        </p:nvSpPr>
        <p:spPr>
          <a:xfrm>
            <a:off x="4912504" y="2103120"/>
            <a:ext cx="6353721"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2103120"/>
            <a:ext cx="4105656"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548640"/>
            <a:ext cx="10653578" cy="1133856"/>
          </a:xfrm>
        </p:spPr>
        <p:txBody>
          <a:bodyPr/>
          <a:lstStyle/>
          <a:p>
            <a:r>
              <a:rPr lang="en-US"/>
              <a:t>Click to edit Master title style</a:t>
            </a:r>
          </a:p>
        </p:txBody>
      </p:sp>
    </p:spTree>
    <p:extLst>
      <p:ext uri="{BB962C8B-B14F-4D97-AF65-F5344CB8AC3E}">
        <p14:creationId xmlns:p14="http://schemas.microsoft.com/office/powerpoint/2010/main" val="3400287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ntent, medium and small">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DD89DC3-7755-6F68-B7F5-979FD6C74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29184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802CF08-CC52-E7E8-E565-6700958B4105}"/>
              </a:ext>
            </a:extLst>
          </p:cNvPr>
          <p:cNvSpPr>
            <a:spLocks noGrp="1"/>
          </p:cNvSpPr>
          <p:nvPr>
            <p:ph type="dt" sz="half" idx="15"/>
          </p:nvPr>
        </p:nvSpPr>
        <p:spPr/>
        <p:txBody>
          <a:bodyPr/>
          <a:lstStyle/>
          <a:p>
            <a:r>
              <a:rPr lang="en-US"/>
              <a:t>20XX</a:t>
            </a:r>
          </a:p>
        </p:txBody>
      </p:sp>
      <p:sp>
        <p:nvSpPr>
          <p:cNvPr id="4" name="Footer Placeholder 3">
            <a:extLst>
              <a:ext uri="{FF2B5EF4-FFF2-40B4-BE49-F238E27FC236}">
                <a16:creationId xmlns:a16="http://schemas.microsoft.com/office/drawing/2014/main" id="{0823CA10-9755-BD67-C4D3-8A1BB620AEF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44A0A7C3-0501-E6B1-A79B-C8134B490F51}"/>
              </a:ext>
            </a:extLst>
          </p:cNvPr>
          <p:cNvSpPr>
            <a:spLocks noGrp="1"/>
          </p:cNvSpPr>
          <p:nvPr>
            <p:ph type="sldNum" sz="quarter" idx="17"/>
          </p:nvPr>
        </p:nvSpPr>
        <p:spPr/>
        <p:txBody>
          <a:bodyPr/>
          <a:lstStyle/>
          <a:p>
            <a:fld id="{CC057153-B650-4DEB-B370-79DDCFDCE934}" type="slidenum">
              <a:rPr lang="en-US" smtClean="0"/>
              <a:pPr/>
              <a:t>‹#›</a:t>
            </a:fld>
            <a:endParaRPr lang="en-US"/>
          </a:p>
        </p:txBody>
      </p:sp>
      <p:grpSp>
        <p:nvGrpSpPr>
          <p:cNvPr id="5" name="Group 4">
            <a:extLst>
              <a:ext uri="{FF2B5EF4-FFF2-40B4-BE49-F238E27FC236}">
                <a16:creationId xmlns:a16="http://schemas.microsoft.com/office/drawing/2014/main" id="{97137302-1A69-A674-9207-8CE8198A06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56" name="Group 55">
              <a:extLst>
                <a:ext uri="{FF2B5EF4-FFF2-40B4-BE49-F238E27FC236}">
                  <a16:creationId xmlns:a16="http://schemas.microsoft.com/office/drawing/2014/main" id="{B43369CA-62CD-EFB9-F8C2-68C1BCD6EC2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62" name="Group 61">
                <a:extLst>
                  <a:ext uri="{FF2B5EF4-FFF2-40B4-BE49-F238E27FC236}">
                    <a16:creationId xmlns:a16="http://schemas.microsoft.com/office/drawing/2014/main" id="{8FA50491-D373-0AFC-CE50-F518ECA46DD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6" name="Straight Connector 65">
                  <a:extLst>
                    <a:ext uri="{FF2B5EF4-FFF2-40B4-BE49-F238E27FC236}">
                      <a16:creationId xmlns:a16="http://schemas.microsoft.com/office/drawing/2014/main" id="{AFF2448E-C192-A06F-DBEF-437DA4064D6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DC852C2-6D36-18EB-486A-91FF579FD9E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8" name="Rectangle 30">
                  <a:extLst>
                    <a:ext uri="{FF2B5EF4-FFF2-40B4-BE49-F238E27FC236}">
                      <a16:creationId xmlns:a16="http://schemas.microsoft.com/office/drawing/2014/main" id="{5D1F5E1F-9C25-6F79-0034-ECFD7E7E1B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30">
                  <a:extLst>
                    <a:ext uri="{FF2B5EF4-FFF2-40B4-BE49-F238E27FC236}">
                      <a16:creationId xmlns:a16="http://schemas.microsoft.com/office/drawing/2014/main" id="{8E0167A9-E300-611A-4F64-09498C5CB97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0AE9D26-A58B-403A-D1B3-F2290AC2D0F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4" name="Freeform: Shape 101">
                  <a:extLst>
                    <a:ext uri="{FF2B5EF4-FFF2-40B4-BE49-F238E27FC236}">
                      <a16:creationId xmlns:a16="http://schemas.microsoft.com/office/drawing/2014/main" id="{697E4BC1-0F47-C193-5BDC-59411573A0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5" name="Freeform: Shape 102">
                  <a:extLst>
                    <a:ext uri="{FF2B5EF4-FFF2-40B4-BE49-F238E27FC236}">
                      <a16:creationId xmlns:a16="http://schemas.microsoft.com/office/drawing/2014/main" id="{E43A0334-0484-A6AE-CF29-99DD4D8DC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7" name="Group 56">
              <a:extLst>
                <a:ext uri="{FF2B5EF4-FFF2-40B4-BE49-F238E27FC236}">
                  <a16:creationId xmlns:a16="http://schemas.microsoft.com/office/drawing/2014/main" id="{1FD5042A-523C-577E-CE90-02AE84021D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8" name="Group 57">
                <a:extLst>
                  <a:ext uri="{FF2B5EF4-FFF2-40B4-BE49-F238E27FC236}">
                    <a16:creationId xmlns:a16="http://schemas.microsoft.com/office/drawing/2014/main" id="{FCF07F39-DA9C-6FAF-9EA8-4D4A65B156F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60" name="Freeform 68">
                  <a:extLst>
                    <a:ext uri="{FF2B5EF4-FFF2-40B4-BE49-F238E27FC236}">
                      <a16:creationId xmlns:a16="http://schemas.microsoft.com/office/drawing/2014/main" id="{DA113724-CD7E-E37F-E63F-4629E8A765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9">
                  <a:extLst>
                    <a:ext uri="{FF2B5EF4-FFF2-40B4-BE49-F238E27FC236}">
                      <a16:creationId xmlns:a16="http://schemas.microsoft.com/office/drawing/2014/main" id="{9F4E16DF-B699-C661-9242-6E15F66C00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Line 70">
                <a:extLst>
                  <a:ext uri="{FF2B5EF4-FFF2-40B4-BE49-F238E27FC236}">
                    <a16:creationId xmlns:a16="http://schemas.microsoft.com/office/drawing/2014/main" id="{2F9EA502-750D-9DB3-7B70-A2D55DDAE4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0" name="Group 69">
            <a:extLst>
              <a:ext uri="{FF2B5EF4-FFF2-40B4-BE49-F238E27FC236}">
                <a16:creationId xmlns:a16="http://schemas.microsoft.com/office/drawing/2014/main" id="{362BD590-B46E-92B9-05F7-0C75E9DEDA2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71" name="Group 70">
              <a:extLst>
                <a:ext uri="{FF2B5EF4-FFF2-40B4-BE49-F238E27FC236}">
                  <a16:creationId xmlns:a16="http://schemas.microsoft.com/office/drawing/2014/main" id="{0B865310-A190-5FB1-97CF-9A5B2A8C4AA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77" name="Group 76">
                <a:extLst>
                  <a:ext uri="{FF2B5EF4-FFF2-40B4-BE49-F238E27FC236}">
                    <a16:creationId xmlns:a16="http://schemas.microsoft.com/office/drawing/2014/main" id="{4ADBA304-54CD-A7C8-0C30-7B053ECA750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81" name="Straight Connector 80">
                  <a:extLst>
                    <a:ext uri="{FF2B5EF4-FFF2-40B4-BE49-F238E27FC236}">
                      <a16:creationId xmlns:a16="http://schemas.microsoft.com/office/drawing/2014/main" id="{AE1B8768-B33A-E9C1-4A7F-A8599374B57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E5A642F-F01B-7FF7-0B82-3DFACE0BED2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Rectangle 30">
                  <a:extLst>
                    <a:ext uri="{FF2B5EF4-FFF2-40B4-BE49-F238E27FC236}">
                      <a16:creationId xmlns:a16="http://schemas.microsoft.com/office/drawing/2014/main" id="{B1DD1374-65C5-4D20-D0A5-A741C8B92E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30">
                  <a:extLst>
                    <a:ext uri="{FF2B5EF4-FFF2-40B4-BE49-F238E27FC236}">
                      <a16:creationId xmlns:a16="http://schemas.microsoft.com/office/drawing/2014/main" id="{2908938F-65F1-DE57-170B-D7155586EB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3577E40B-69CF-7DED-7AEA-AB34624C216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9" name="Freeform: Shape 116">
                  <a:extLst>
                    <a:ext uri="{FF2B5EF4-FFF2-40B4-BE49-F238E27FC236}">
                      <a16:creationId xmlns:a16="http://schemas.microsoft.com/office/drawing/2014/main" id="{DADAA6BE-8977-81AB-2C67-F7241243FD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 name="Freeform: Shape 117">
                  <a:extLst>
                    <a:ext uri="{FF2B5EF4-FFF2-40B4-BE49-F238E27FC236}">
                      <a16:creationId xmlns:a16="http://schemas.microsoft.com/office/drawing/2014/main" id="{5AC24CAA-95C1-7FD3-5AB8-3C432D57C1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72" name="Group 71">
              <a:extLst>
                <a:ext uri="{FF2B5EF4-FFF2-40B4-BE49-F238E27FC236}">
                  <a16:creationId xmlns:a16="http://schemas.microsoft.com/office/drawing/2014/main" id="{D91B96DC-EC78-9E05-76AD-2F5F9A64137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73" name="Group 72">
                <a:extLst>
                  <a:ext uri="{FF2B5EF4-FFF2-40B4-BE49-F238E27FC236}">
                    <a16:creationId xmlns:a16="http://schemas.microsoft.com/office/drawing/2014/main" id="{9AE00820-76F8-8379-C974-DA3B12413DD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75" name="Freeform 68">
                  <a:extLst>
                    <a:ext uri="{FF2B5EF4-FFF2-40B4-BE49-F238E27FC236}">
                      <a16:creationId xmlns:a16="http://schemas.microsoft.com/office/drawing/2014/main" id="{3C3DFD7B-01BF-EA56-D869-B675F4D794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9">
                  <a:extLst>
                    <a:ext uri="{FF2B5EF4-FFF2-40B4-BE49-F238E27FC236}">
                      <a16:creationId xmlns:a16="http://schemas.microsoft.com/office/drawing/2014/main" id="{C0D4FAE5-A195-9D19-6619-5E6610DB85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74" name="Line 70">
                <a:extLst>
                  <a:ext uri="{FF2B5EF4-FFF2-40B4-BE49-F238E27FC236}">
                    <a16:creationId xmlns:a16="http://schemas.microsoft.com/office/drawing/2014/main" id="{4309EA9D-766D-ADEE-C3C2-457231463C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3154680" y="2103120"/>
            <a:ext cx="559612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8942832" y="2103120"/>
            <a:ext cx="267919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154680" y="548640"/>
            <a:ext cx="8467344" cy="1132258"/>
          </a:xfrm>
        </p:spPr>
        <p:txBody>
          <a:bodyPr/>
          <a:lstStyle/>
          <a:p>
            <a:r>
              <a:rPr lang="en-US"/>
              <a:t>Click to edit Master title style</a:t>
            </a:r>
          </a:p>
        </p:txBody>
      </p:sp>
    </p:spTree>
    <p:extLst>
      <p:ext uri="{BB962C8B-B14F-4D97-AF65-F5344CB8AC3E}">
        <p14:creationId xmlns:p14="http://schemas.microsoft.com/office/powerpoint/2010/main" val="43329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entered to right with graphic">
    <p:bg>
      <p:bgPr>
        <a:solidFill>
          <a:schemeClr val="tx2"/>
        </a:solidFill>
        <a:effectLst/>
      </p:bgPr>
    </p:bg>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E95DA05C-5BDC-E236-6877-F08CFFF1B12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117" name="Group 116">
              <a:extLst>
                <a:ext uri="{FF2B5EF4-FFF2-40B4-BE49-F238E27FC236}">
                  <a16:creationId xmlns:a16="http://schemas.microsoft.com/office/drawing/2014/main" id="{8651FB6D-0972-8140-7465-2DCF2E109A5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218" name="Freeform 76">
                <a:extLst>
                  <a:ext uri="{FF2B5EF4-FFF2-40B4-BE49-F238E27FC236}">
                    <a16:creationId xmlns:a16="http://schemas.microsoft.com/office/drawing/2014/main" id="{7E086D75-9743-53BC-1DD7-198CFD9C89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77">
                <a:extLst>
                  <a:ext uri="{FF2B5EF4-FFF2-40B4-BE49-F238E27FC236}">
                    <a16:creationId xmlns:a16="http://schemas.microsoft.com/office/drawing/2014/main" id="{CD5E912F-7A21-10C2-206A-A951CF17A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20" name="Group 219">
                <a:extLst>
                  <a:ext uri="{FF2B5EF4-FFF2-40B4-BE49-F238E27FC236}">
                    <a16:creationId xmlns:a16="http://schemas.microsoft.com/office/drawing/2014/main" id="{3EF2C449-28EF-B31B-F37F-F48AFFC6E56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221" name="Line 90">
                  <a:extLst>
                    <a:ext uri="{FF2B5EF4-FFF2-40B4-BE49-F238E27FC236}">
                      <a16:creationId xmlns:a16="http://schemas.microsoft.com/office/drawing/2014/main" id="{FBA3E19D-5127-0C50-DF33-61BF12EE7A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Freeform 91">
                  <a:extLst>
                    <a:ext uri="{FF2B5EF4-FFF2-40B4-BE49-F238E27FC236}">
                      <a16:creationId xmlns:a16="http://schemas.microsoft.com/office/drawing/2014/main" id="{F483D148-4CD8-DB6D-DE83-BB4555CA62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Freeform 92">
                  <a:extLst>
                    <a:ext uri="{FF2B5EF4-FFF2-40B4-BE49-F238E27FC236}">
                      <a16:creationId xmlns:a16="http://schemas.microsoft.com/office/drawing/2014/main" id="{4BDC03C8-821E-C7E5-946F-C08D10AC8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Freeform 93">
                  <a:extLst>
                    <a:ext uri="{FF2B5EF4-FFF2-40B4-BE49-F238E27FC236}">
                      <a16:creationId xmlns:a16="http://schemas.microsoft.com/office/drawing/2014/main" id="{05C029AA-87C8-BD5E-5644-BA5E2557F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8" name="Group 117">
              <a:extLst>
                <a:ext uri="{FF2B5EF4-FFF2-40B4-BE49-F238E27FC236}">
                  <a16:creationId xmlns:a16="http://schemas.microsoft.com/office/drawing/2014/main" id="{83DF9600-D083-3A7B-A68B-349FE4615DC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69" name="Group 168">
                <a:extLst>
                  <a:ext uri="{FF2B5EF4-FFF2-40B4-BE49-F238E27FC236}">
                    <a16:creationId xmlns:a16="http://schemas.microsoft.com/office/drawing/2014/main" id="{9EE69DB6-9C48-191C-288C-CCA7C121E19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96" name="Freeform 64">
                  <a:extLst>
                    <a:ext uri="{FF2B5EF4-FFF2-40B4-BE49-F238E27FC236}">
                      <a16:creationId xmlns:a16="http://schemas.microsoft.com/office/drawing/2014/main" id="{626A26EF-9510-527C-94AC-665E781B6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81">
                  <a:extLst>
                    <a:ext uri="{FF2B5EF4-FFF2-40B4-BE49-F238E27FC236}">
                      <a16:creationId xmlns:a16="http://schemas.microsoft.com/office/drawing/2014/main" id="{0D78064D-1F3C-D949-681A-7E5BD3A21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61">
                  <a:extLst>
                    <a:ext uri="{FF2B5EF4-FFF2-40B4-BE49-F238E27FC236}">
                      <a16:creationId xmlns:a16="http://schemas.microsoft.com/office/drawing/2014/main" id="{468DBF6B-EE4D-FD32-9EB5-59A21EAF6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78">
                  <a:extLst>
                    <a:ext uri="{FF2B5EF4-FFF2-40B4-BE49-F238E27FC236}">
                      <a16:creationId xmlns:a16="http://schemas.microsoft.com/office/drawing/2014/main" id="{CE841B3D-6F2D-6644-B992-6E36B242F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84">
                  <a:extLst>
                    <a:ext uri="{FF2B5EF4-FFF2-40B4-BE49-F238E27FC236}">
                      <a16:creationId xmlns:a16="http://schemas.microsoft.com/office/drawing/2014/main" id="{63CCD5DF-4BEB-9911-F0DD-9BB49B5292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7">
                  <a:extLst>
                    <a:ext uri="{FF2B5EF4-FFF2-40B4-BE49-F238E27FC236}">
                      <a16:creationId xmlns:a16="http://schemas.microsoft.com/office/drawing/2014/main" id="{EF7D7DB2-4820-FABA-91EC-ED82DB7E8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60">
                  <a:extLst>
                    <a:ext uri="{FF2B5EF4-FFF2-40B4-BE49-F238E27FC236}">
                      <a16:creationId xmlns:a16="http://schemas.microsoft.com/office/drawing/2014/main" id="{94DCA28B-1E0C-2A00-B3D1-4C257B0CEA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59">
                  <a:extLst>
                    <a:ext uri="{FF2B5EF4-FFF2-40B4-BE49-F238E27FC236}">
                      <a16:creationId xmlns:a16="http://schemas.microsoft.com/office/drawing/2014/main" id="{75B53CA2-9F51-E1C0-66AF-BA2FB02DAE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62">
                  <a:extLst>
                    <a:ext uri="{FF2B5EF4-FFF2-40B4-BE49-F238E27FC236}">
                      <a16:creationId xmlns:a16="http://schemas.microsoft.com/office/drawing/2014/main" id="{782EC5BD-A6C8-0117-73C6-5044C1F9FD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65">
                  <a:extLst>
                    <a:ext uri="{FF2B5EF4-FFF2-40B4-BE49-F238E27FC236}">
                      <a16:creationId xmlns:a16="http://schemas.microsoft.com/office/drawing/2014/main" id="{82023CE3-CE94-7A4D-8736-7AA10E099C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9">
                  <a:extLst>
                    <a:ext uri="{FF2B5EF4-FFF2-40B4-BE49-F238E27FC236}">
                      <a16:creationId xmlns:a16="http://schemas.microsoft.com/office/drawing/2014/main" id="{2D67D40F-2724-3FA8-06CF-71768FBF20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82">
                  <a:extLst>
                    <a:ext uri="{FF2B5EF4-FFF2-40B4-BE49-F238E27FC236}">
                      <a16:creationId xmlns:a16="http://schemas.microsoft.com/office/drawing/2014/main" id="{39EA6125-BB06-D1DD-50E2-D330AD2289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5">
                  <a:extLst>
                    <a:ext uri="{FF2B5EF4-FFF2-40B4-BE49-F238E27FC236}">
                      <a16:creationId xmlns:a16="http://schemas.microsoft.com/office/drawing/2014/main" id="{F6141C5F-9D29-B3C7-D584-3FDFE755FA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88">
                  <a:extLst>
                    <a:ext uri="{FF2B5EF4-FFF2-40B4-BE49-F238E27FC236}">
                      <a16:creationId xmlns:a16="http://schemas.microsoft.com/office/drawing/2014/main" id="{216852A2-E8DA-AC06-9627-4280AE4CA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10" name="Group 209">
                  <a:extLst>
                    <a:ext uri="{FF2B5EF4-FFF2-40B4-BE49-F238E27FC236}">
                      <a16:creationId xmlns:a16="http://schemas.microsoft.com/office/drawing/2014/main" id="{3AC5C367-3E02-D135-33AE-86AB80CAE62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11" name="Line 63">
                    <a:extLst>
                      <a:ext uri="{FF2B5EF4-FFF2-40B4-BE49-F238E27FC236}">
                        <a16:creationId xmlns:a16="http://schemas.microsoft.com/office/drawing/2014/main" id="{EBE16287-7713-A96E-61F2-60F12FEB3F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66">
                    <a:extLst>
                      <a:ext uri="{FF2B5EF4-FFF2-40B4-BE49-F238E27FC236}">
                        <a16:creationId xmlns:a16="http://schemas.microsoft.com/office/drawing/2014/main" id="{C1331C86-27B1-4D23-911F-4BA30E000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67">
                    <a:extLst>
                      <a:ext uri="{FF2B5EF4-FFF2-40B4-BE49-F238E27FC236}">
                        <a16:creationId xmlns:a16="http://schemas.microsoft.com/office/drawing/2014/main" id="{D117318C-4D30-E712-7268-49ED87C37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80">
                    <a:extLst>
                      <a:ext uri="{FF2B5EF4-FFF2-40B4-BE49-F238E27FC236}">
                        <a16:creationId xmlns:a16="http://schemas.microsoft.com/office/drawing/2014/main" id="{E0A3AEBE-02C6-F58C-7737-E7773CA959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83">
                    <a:extLst>
                      <a:ext uri="{FF2B5EF4-FFF2-40B4-BE49-F238E27FC236}">
                        <a16:creationId xmlns:a16="http://schemas.microsoft.com/office/drawing/2014/main" id="{5CB81C54-9B93-E8B9-5379-917700E7DE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86">
                    <a:extLst>
                      <a:ext uri="{FF2B5EF4-FFF2-40B4-BE49-F238E27FC236}">
                        <a16:creationId xmlns:a16="http://schemas.microsoft.com/office/drawing/2014/main" id="{C387BAA6-6EDE-8DFE-18F8-FD15661F51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89">
                    <a:extLst>
                      <a:ext uri="{FF2B5EF4-FFF2-40B4-BE49-F238E27FC236}">
                        <a16:creationId xmlns:a16="http://schemas.microsoft.com/office/drawing/2014/main" id="{358CAF63-13A5-5BDC-8C2C-6A2D9E812B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0" name="Group 169">
                <a:extLst>
                  <a:ext uri="{FF2B5EF4-FFF2-40B4-BE49-F238E27FC236}">
                    <a16:creationId xmlns:a16="http://schemas.microsoft.com/office/drawing/2014/main" id="{DB6D66A8-B714-B495-8C8F-2DD55609D3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8" name="Group 187">
                  <a:extLst>
                    <a:ext uri="{FF2B5EF4-FFF2-40B4-BE49-F238E27FC236}">
                      <a16:creationId xmlns:a16="http://schemas.microsoft.com/office/drawing/2014/main" id="{61E85C74-CEAD-03CF-6BDA-96FFD7746BD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191">
                    <a:extLst>
                      <a:ext uri="{FF2B5EF4-FFF2-40B4-BE49-F238E27FC236}">
                        <a16:creationId xmlns:a16="http://schemas.microsoft.com/office/drawing/2014/main" id="{B1175C6A-2CAF-E5D9-8BA6-05E39D64F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1CD4035-1619-3CC4-43DB-98C1AD3419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4" name="Rectangle 30">
                    <a:extLst>
                      <a:ext uri="{FF2B5EF4-FFF2-40B4-BE49-F238E27FC236}">
                        <a16:creationId xmlns:a16="http://schemas.microsoft.com/office/drawing/2014/main" id="{13AA21C6-B181-3609-0808-F25C6F7BAC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30">
                    <a:extLst>
                      <a:ext uri="{FF2B5EF4-FFF2-40B4-BE49-F238E27FC236}">
                        <a16:creationId xmlns:a16="http://schemas.microsoft.com/office/drawing/2014/main" id="{78713AFA-796F-39D3-3B84-2064D22FC1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6EB4BD9-BF72-4C01-A716-9B336FED260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90" name="Freeform: Shape 166">
                    <a:extLst>
                      <a:ext uri="{FF2B5EF4-FFF2-40B4-BE49-F238E27FC236}">
                        <a16:creationId xmlns:a16="http://schemas.microsoft.com/office/drawing/2014/main" id="{61421A63-38F7-A4D6-09FB-94A0505B57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1" name="Freeform: Shape 167">
                    <a:extLst>
                      <a:ext uri="{FF2B5EF4-FFF2-40B4-BE49-F238E27FC236}">
                        <a16:creationId xmlns:a16="http://schemas.microsoft.com/office/drawing/2014/main" id="{ECCC563E-6C2B-D959-466C-5839F44998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1" name="Group 170">
                <a:extLst>
                  <a:ext uri="{FF2B5EF4-FFF2-40B4-BE49-F238E27FC236}">
                    <a16:creationId xmlns:a16="http://schemas.microsoft.com/office/drawing/2014/main" id="{B396CE50-3451-0D4E-DE44-E7B8EB58C81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84" name="Group 183">
                  <a:extLst>
                    <a:ext uri="{FF2B5EF4-FFF2-40B4-BE49-F238E27FC236}">
                      <a16:creationId xmlns:a16="http://schemas.microsoft.com/office/drawing/2014/main" id="{1A4E7333-089C-A147-B2DA-1AB80048804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86" name="Freeform 68">
                    <a:extLst>
                      <a:ext uri="{FF2B5EF4-FFF2-40B4-BE49-F238E27FC236}">
                        <a16:creationId xmlns:a16="http://schemas.microsoft.com/office/drawing/2014/main" id="{CB4C3FA2-B8C4-849A-8FEF-FD4156479F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69">
                    <a:extLst>
                      <a:ext uri="{FF2B5EF4-FFF2-40B4-BE49-F238E27FC236}">
                        <a16:creationId xmlns:a16="http://schemas.microsoft.com/office/drawing/2014/main" id="{A7352DFB-83B4-394B-1682-9EDCDFBBC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85" name="Line 70">
                  <a:extLst>
                    <a:ext uri="{FF2B5EF4-FFF2-40B4-BE49-F238E27FC236}">
                      <a16:creationId xmlns:a16="http://schemas.microsoft.com/office/drawing/2014/main" id="{6E82FC69-29C3-EF60-F943-47D34C4A8D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2" name="Group 171">
                <a:extLst>
                  <a:ext uri="{FF2B5EF4-FFF2-40B4-BE49-F238E27FC236}">
                    <a16:creationId xmlns:a16="http://schemas.microsoft.com/office/drawing/2014/main" id="{C48F4876-42E0-223A-3649-665DEE9E0F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81" name="Freeform 68">
                  <a:extLst>
                    <a:ext uri="{FF2B5EF4-FFF2-40B4-BE49-F238E27FC236}">
                      <a16:creationId xmlns:a16="http://schemas.microsoft.com/office/drawing/2014/main" id="{15F6C0DC-E8E7-D1B8-D0FE-B80BCBC061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69">
                  <a:extLst>
                    <a:ext uri="{FF2B5EF4-FFF2-40B4-BE49-F238E27FC236}">
                      <a16:creationId xmlns:a16="http://schemas.microsoft.com/office/drawing/2014/main" id="{B516BD6E-1879-9612-82A2-E75657EEC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3" name="Line 70">
                  <a:extLst>
                    <a:ext uri="{FF2B5EF4-FFF2-40B4-BE49-F238E27FC236}">
                      <a16:creationId xmlns:a16="http://schemas.microsoft.com/office/drawing/2014/main" id="{3B72CF41-9E67-C139-D4F4-708E1FED12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3" name="Group 172">
                <a:extLst>
                  <a:ext uri="{FF2B5EF4-FFF2-40B4-BE49-F238E27FC236}">
                    <a16:creationId xmlns:a16="http://schemas.microsoft.com/office/drawing/2014/main" id="{D4A0D3CA-6656-7719-5E51-F8DEAFB5E20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74" name="Group 173">
                  <a:extLst>
                    <a:ext uri="{FF2B5EF4-FFF2-40B4-BE49-F238E27FC236}">
                      <a16:creationId xmlns:a16="http://schemas.microsoft.com/office/drawing/2014/main" id="{02369867-43D8-C03F-DC63-20E1FBDD84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79" name="Freeform: Shape 155">
                    <a:extLst>
                      <a:ext uri="{FF2B5EF4-FFF2-40B4-BE49-F238E27FC236}">
                        <a16:creationId xmlns:a16="http://schemas.microsoft.com/office/drawing/2014/main" id="{5EB569C4-169F-34BC-FEBB-30949323C6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0" name="Freeform: Shape 156">
                    <a:extLst>
                      <a:ext uri="{FF2B5EF4-FFF2-40B4-BE49-F238E27FC236}">
                        <a16:creationId xmlns:a16="http://schemas.microsoft.com/office/drawing/2014/main" id="{41F4F8D6-C404-EC22-F096-2B91365DE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75" name="Group 174">
                  <a:extLst>
                    <a:ext uri="{FF2B5EF4-FFF2-40B4-BE49-F238E27FC236}">
                      <a16:creationId xmlns:a16="http://schemas.microsoft.com/office/drawing/2014/main" id="{EA3600A3-1B5E-10C1-7E46-1089C36C461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76" name="Straight Connector 175">
                    <a:extLst>
                      <a:ext uri="{FF2B5EF4-FFF2-40B4-BE49-F238E27FC236}">
                        <a16:creationId xmlns:a16="http://schemas.microsoft.com/office/drawing/2014/main" id="{39783C63-0A70-AAF8-E84E-F3069F9F4D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7" name="Rectangle 5">
                    <a:extLst>
                      <a:ext uri="{FF2B5EF4-FFF2-40B4-BE49-F238E27FC236}">
                        <a16:creationId xmlns:a16="http://schemas.microsoft.com/office/drawing/2014/main" id="{DD8543D5-4CE1-28E0-BDF7-8FF778D9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5">
                    <a:extLst>
                      <a:ext uri="{FF2B5EF4-FFF2-40B4-BE49-F238E27FC236}">
                        <a16:creationId xmlns:a16="http://schemas.microsoft.com/office/drawing/2014/main" id="{83A10480-7B05-4D18-4C67-749A22F0E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 name="Group 118">
              <a:extLst>
                <a:ext uri="{FF2B5EF4-FFF2-40B4-BE49-F238E27FC236}">
                  <a16:creationId xmlns:a16="http://schemas.microsoft.com/office/drawing/2014/main" id="{0778306E-7567-105B-49C5-D0B47055F21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120" name="Group 119">
                <a:extLst>
                  <a:ext uri="{FF2B5EF4-FFF2-40B4-BE49-F238E27FC236}">
                    <a16:creationId xmlns:a16="http://schemas.microsoft.com/office/drawing/2014/main" id="{B8B10F73-CC21-DBBD-42AF-359FCE2ED5D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47" name="Freeform 64">
                  <a:extLst>
                    <a:ext uri="{FF2B5EF4-FFF2-40B4-BE49-F238E27FC236}">
                      <a16:creationId xmlns:a16="http://schemas.microsoft.com/office/drawing/2014/main" id="{1192E8BD-2D2D-62F3-5E55-8A1067953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1">
                  <a:extLst>
                    <a:ext uri="{FF2B5EF4-FFF2-40B4-BE49-F238E27FC236}">
                      <a16:creationId xmlns:a16="http://schemas.microsoft.com/office/drawing/2014/main" id="{4E36EAEE-1668-5BC8-35EE-52A6B476EF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1">
                  <a:extLst>
                    <a:ext uri="{FF2B5EF4-FFF2-40B4-BE49-F238E27FC236}">
                      <a16:creationId xmlns:a16="http://schemas.microsoft.com/office/drawing/2014/main" id="{A98F5D93-DAE9-B837-43F4-3001654BFF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8">
                  <a:extLst>
                    <a:ext uri="{FF2B5EF4-FFF2-40B4-BE49-F238E27FC236}">
                      <a16:creationId xmlns:a16="http://schemas.microsoft.com/office/drawing/2014/main" id="{A22B5A1D-F5FD-570A-31A9-B5B6001FD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4">
                  <a:extLst>
                    <a:ext uri="{FF2B5EF4-FFF2-40B4-BE49-F238E27FC236}">
                      <a16:creationId xmlns:a16="http://schemas.microsoft.com/office/drawing/2014/main" id="{DFDA00A4-4741-8A3E-37E1-5944D9128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87">
                  <a:extLst>
                    <a:ext uri="{FF2B5EF4-FFF2-40B4-BE49-F238E27FC236}">
                      <a16:creationId xmlns:a16="http://schemas.microsoft.com/office/drawing/2014/main" id="{25D30ABA-CC93-88D4-A485-5169829A3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0">
                  <a:extLst>
                    <a:ext uri="{FF2B5EF4-FFF2-40B4-BE49-F238E27FC236}">
                      <a16:creationId xmlns:a16="http://schemas.microsoft.com/office/drawing/2014/main" id="{29AC5743-A154-5FCC-FEAF-BE181AAE36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59">
                  <a:extLst>
                    <a:ext uri="{FF2B5EF4-FFF2-40B4-BE49-F238E27FC236}">
                      <a16:creationId xmlns:a16="http://schemas.microsoft.com/office/drawing/2014/main" id="{681BADEE-A841-F52B-17B4-6E4A98C1A2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62">
                  <a:extLst>
                    <a:ext uri="{FF2B5EF4-FFF2-40B4-BE49-F238E27FC236}">
                      <a16:creationId xmlns:a16="http://schemas.microsoft.com/office/drawing/2014/main" id="{28F3F4EE-2767-57DC-FFD6-221AE4294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65">
                  <a:extLst>
                    <a:ext uri="{FF2B5EF4-FFF2-40B4-BE49-F238E27FC236}">
                      <a16:creationId xmlns:a16="http://schemas.microsoft.com/office/drawing/2014/main" id="{746931C4-1A18-CF86-03DA-4556532DCE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79">
                  <a:extLst>
                    <a:ext uri="{FF2B5EF4-FFF2-40B4-BE49-F238E27FC236}">
                      <a16:creationId xmlns:a16="http://schemas.microsoft.com/office/drawing/2014/main" id="{D35564E7-DC6F-8425-E29C-2F5EA5DFAC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2">
                  <a:extLst>
                    <a:ext uri="{FF2B5EF4-FFF2-40B4-BE49-F238E27FC236}">
                      <a16:creationId xmlns:a16="http://schemas.microsoft.com/office/drawing/2014/main" id="{FFA6262B-6649-4668-D529-E5AE62F8C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5">
                  <a:extLst>
                    <a:ext uri="{FF2B5EF4-FFF2-40B4-BE49-F238E27FC236}">
                      <a16:creationId xmlns:a16="http://schemas.microsoft.com/office/drawing/2014/main" id="{D667FC97-3BF4-73D5-C740-F1BADD8492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8">
                  <a:extLst>
                    <a:ext uri="{FF2B5EF4-FFF2-40B4-BE49-F238E27FC236}">
                      <a16:creationId xmlns:a16="http://schemas.microsoft.com/office/drawing/2014/main" id="{39AFE5D4-10B5-D30E-B59C-659A1DA9D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61" name="Group 160">
                  <a:extLst>
                    <a:ext uri="{FF2B5EF4-FFF2-40B4-BE49-F238E27FC236}">
                      <a16:creationId xmlns:a16="http://schemas.microsoft.com/office/drawing/2014/main" id="{05094123-E398-E33E-CD6A-E33C26D5EFE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62" name="Line 63">
                    <a:extLst>
                      <a:ext uri="{FF2B5EF4-FFF2-40B4-BE49-F238E27FC236}">
                        <a16:creationId xmlns:a16="http://schemas.microsoft.com/office/drawing/2014/main" id="{F906F588-65C1-A95A-7D85-7823D8E49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66">
                    <a:extLst>
                      <a:ext uri="{FF2B5EF4-FFF2-40B4-BE49-F238E27FC236}">
                        <a16:creationId xmlns:a16="http://schemas.microsoft.com/office/drawing/2014/main" id="{C7B48C8D-F301-1161-3B2A-A6F3F21A7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67">
                    <a:extLst>
                      <a:ext uri="{FF2B5EF4-FFF2-40B4-BE49-F238E27FC236}">
                        <a16:creationId xmlns:a16="http://schemas.microsoft.com/office/drawing/2014/main" id="{C83AB526-0380-8BBB-6A23-3CD3262F5E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80">
                    <a:extLst>
                      <a:ext uri="{FF2B5EF4-FFF2-40B4-BE49-F238E27FC236}">
                        <a16:creationId xmlns:a16="http://schemas.microsoft.com/office/drawing/2014/main" id="{5EE58A7A-AD13-F7C9-70E1-F6D6E56B5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83">
                    <a:extLst>
                      <a:ext uri="{FF2B5EF4-FFF2-40B4-BE49-F238E27FC236}">
                        <a16:creationId xmlns:a16="http://schemas.microsoft.com/office/drawing/2014/main" id="{144196E9-A395-DE65-A45C-81D81910DB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86">
                    <a:extLst>
                      <a:ext uri="{FF2B5EF4-FFF2-40B4-BE49-F238E27FC236}">
                        <a16:creationId xmlns:a16="http://schemas.microsoft.com/office/drawing/2014/main" id="{68D7126B-C85D-5B82-C59F-10A413CBB1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89">
                    <a:extLst>
                      <a:ext uri="{FF2B5EF4-FFF2-40B4-BE49-F238E27FC236}">
                        <a16:creationId xmlns:a16="http://schemas.microsoft.com/office/drawing/2014/main" id="{9A4E43EC-4032-6D86-212F-F3A0B9CF91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1" name="Group 120">
                <a:extLst>
                  <a:ext uri="{FF2B5EF4-FFF2-40B4-BE49-F238E27FC236}">
                    <a16:creationId xmlns:a16="http://schemas.microsoft.com/office/drawing/2014/main" id="{CD296425-0AB8-127C-43F8-A90F1E01321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39" name="Group 138">
                  <a:extLst>
                    <a:ext uri="{FF2B5EF4-FFF2-40B4-BE49-F238E27FC236}">
                      <a16:creationId xmlns:a16="http://schemas.microsoft.com/office/drawing/2014/main" id="{D4DC2C04-D29B-6D72-B999-8E46497FA7C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3" name="Straight Connector 142">
                    <a:extLst>
                      <a:ext uri="{FF2B5EF4-FFF2-40B4-BE49-F238E27FC236}">
                        <a16:creationId xmlns:a16="http://schemas.microsoft.com/office/drawing/2014/main" id="{CC7EAE7E-C1F1-EEB7-A25F-EA14966764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BD5BDC2-9D03-CAC6-2B09-4A553F14CE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5" name="Rectangle 30">
                    <a:extLst>
                      <a:ext uri="{FF2B5EF4-FFF2-40B4-BE49-F238E27FC236}">
                        <a16:creationId xmlns:a16="http://schemas.microsoft.com/office/drawing/2014/main" id="{88FF3EC9-074C-FC25-DB58-B16C2A0BA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30">
                    <a:extLst>
                      <a:ext uri="{FF2B5EF4-FFF2-40B4-BE49-F238E27FC236}">
                        <a16:creationId xmlns:a16="http://schemas.microsoft.com/office/drawing/2014/main" id="{39E899A9-72E6-25A1-D3A2-6584E8934D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01038EE0-9CB5-9E90-77AC-83D62CEFC7C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1" name="Freeform: Shape 117">
                    <a:extLst>
                      <a:ext uri="{FF2B5EF4-FFF2-40B4-BE49-F238E27FC236}">
                        <a16:creationId xmlns:a16="http://schemas.microsoft.com/office/drawing/2014/main" id="{F9E5FE40-2ED1-5300-A84C-6AD519A4D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2" name="Freeform: Shape 118">
                    <a:extLst>
                      <a:ext uri="{FF2B5EF4-FFF2-40B4-BE49-F238E27FC236}">
                        <a16:creationId xmlns:a16="http://schemas.microsoft.com/office/drawing/2014/main" id="{F727641C-709A-3C6A-DEEA-A81AAB653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22" name="Group 121">
                <a:extLst>
                  <a:ext uri="{FF2B5EF4-FFF2-40B4-BE49-F238E27FC236}">
                    <a16:creationId xmlns:a16="http://schemas.microsoft.com/office/drawing/2014/main" id="{B4972BE8-0D60-9BAA-43A0-BA26A49972D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35" name="Group 134">
                  <a:extLst>
                    <a:ext uri="{FF2B5EF4-FFF2-40B4-BE49-F238E27FC236}">
                      <a16:creationId xmlns:a16="http://schemas.microsoft.com/office/drawing/2014/main" id="{5570ABE8-3EB4-3967-4970-17AB3AECC9F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7" name="Freeform 68">
                    <a:extLst>
                      <a:ext uri="{FF2B5EF4-FFF2-40B4-BE49-F238E27FC236}">
                        <a16:creationId xmlns:a16="http://schemas.microsoft.com/office/drawing/2014/main" id="{5F057121-AA6F-883F-1242-9B6069647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69">
                    <a:extLst>
                      <a:ext uri="{FF2B5EF4-FFF2-40B4-BE49-F238E27FC236}">
                        <a16:creationId xmlns:a16="http://schemas.microsoft.com/office/drawing/2014/main" id="{D9688FA8-737B-59D3-C875-E2B9B811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6" name="Line 70">
                  <a:extLst>
                    <a:ext uri="{FF2B5EF4-FFF2-40B4-BE49-F238E27FC236}">
                      <a16:creationId xmlns:a16="http://schemas.microsoft.com/office/drawing/2014/main" id="{DED5EA3C-9F4E-C16B-4E39-7F7F8A1AD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5242D868-5EFB-87A7-16BF-87544B7D860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32" name="Freeform 68">
                  <a:extLst>
                    <a:ext uri="{FF2B5EF4-FFF2-40B4-BE49-F238E27FC236}">
                      <a16:creationId xmlns:a16="http://schemas.microsoft.com/office/drawing/2014/main" id="{F911D4FD-5089-A4B9-DEA2-A76FFFC84D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69">
                  <a:extLst>
                    <a:ext uri="{FF2B5EF4-FFF2-40B4-BE49-F238E27FC236}">
                      <a16:creationId xmlns:a16="http://schemas.microsoft.com/office/drawing/2014/main" id="{E3ED5AC6-D981-F8EF-9830-C761D103B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4" name="Line 70">
                  <a:extLst>
                    <a:ext uri="{FF2B5EF4-FFF2-40B4-BE49-F238E27FC236}">
                      <a16:creationId xmlns:a16="http://schemas.microsoft.com/office/drawing/2014/main" id="{1DAFB1A1-4AEE-55C5-13C7-9224BBCE2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4" name="Group 123">
                <a:extLst>
                  <a:ext uri="{FF2B5EF4-FFF2-40B4-BE49-F238E27FC236}">
                    <a16:creationId xmlns:a16="http://schemas.microsoft.com/office/drawing/2014/main" id="{2A5BEE8B-C4E7-B107-2F0B-699E90200D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25" name="Group 124">
                  <a:extLst>
                    <a:ext uri="{FF2B5EF4-FFF2-40B4-BE49-F238E27FC236}">
                      <a16:creationId xmlns:a16="http://schemas.microsoft.com/office/drawing/2014/main" id="{C43E0A6E-6B6F-74EE-708A-AEE7D39684B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30" name="Freeform: Shape 106">
                    <a:extLst>
                      <a:ext uri="{FF2B5EF4-FFF2-40B4-BE49-F238E27FC236}">
                        <a16:creationId xmlns:a16="http://schemas.microsoft.com/office/drawing/2014/main" id="{202F0004-9E7A-EDC8-7190-B58E2C7567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1" name="Freeform: Shape 107">
                    <a:extLst>
                      <a:ext uri="{FF2B5EF4-FFF2-40B4-BE49-F238E27FC236}">
                        <a16:creationId xmlns:a16="http://schemas.microsoft.com/office/drawing/2014/main" id="{BF68E52D-6265-2C67-83F4-7F5C62B432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26" name="Group 125">
                  <a:extLst>
                    <a:ext uri="{FF2B5EF4-FFF2-40B4-BE49-F238E27FC236}">
                      <a16:creationId xmlns:a16="http://schemas.microsoft.com/office/drawing/2014/main" id="{B934C651-3097-4194-E207-2436245C008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27" name="Straight Connector 126">
                    <a:extLst>
                      <a:ext uri="{FF2B5EF4-FFF2-40B4-BE49-F238E27FC236}">
                        <a16:creationId xmlns:a16="http://schemas.microsoft.com/office/drawing/2014/main" id="{6A0391E8-EAB8-B919-813B-67A4553D12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8" name="Rectangle 5">
                    <a:extLst>
                      <a:ext uri="{FF2B5EF4-FFF2-40B4-BE49-F238E27FC236}">
                        <a16:creationId xmlns:a16="http://schemas.microsoft.com/office/drawing/2014/main" id="{4446A80D-C627-5EBA-4FDC-87843C1B9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5">
                    <a:extLst>
                      <a:ext uri="{FF2B5EF4-FFF2-40B4-BE49-F238E27FC236}">
                        <a16:creationId xmlns:a16="http://schemas.microsoft.com/office/drawing/2014/main" id="{596DA4E3-F86C-392A-FB48-242DBC2B34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cxnSp>
        <p:nvCxnSpPr>
          <p:cNvPr id="225" name="Straight Connector 224">
            <a:extLst>
              <a:ext uri="{FF2B5EF4-FFF2-40B4-BE49-F238E27FC236}">
                <a16:creationId xmlns:a16="http://schemas.microsoft.com/office/drawing/2014/main" id="{F4F7DFB7-6644-F749-AE35-A9995E17A7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422640" y="382695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E0527B5-848A-99B7-DEBB-77812ED065B7}"/>
              </a:ext>
            </a:extLst>
          </p:cNvPr>
          <p:cNvSpPr>
            <a:spLocks noGrp="1"/>
          </p:cNvSpPr>
          <p:nvPr>
            <p:ph type="dt" sz="half" idx="15"/>
          </p:nvPr>
        </p:nvSpPr>
        <p:spPr/>
        <p:txBody>
          <a:bodyPr/>
          <a:lstStyle>
            <a:lvl1pPr>
              <a:defRPr>
                <a:solidFill>
                  <a:schemeClr val="bg1">
                    <a:lumMod val="65000"/>
                    <a:lumOff val="35000"/>
                  </a:schemeClr>
                </a:solidFill>
              </a:defRPr>
            </a:lvl1pPr>
          </a:lstStyle>
          <a:p>
            <a:r>
              <a:rPr lang="en-US"/>
              <a:t>20XX</a:t>
            </a:r>
          </a:p>
        </p:txBody>
      </p:sp>
      <p:sp>
        <p:nvSpPr>
          <p:cNvPr id="8" name="Footer Placeholder 7">
            <a:extLst>
              <a:ext uri="{FF2B5EF4-FFF2-40B4-BE49-F238E27FC236}">
                <a16:creationId xmlns:a16="http://schemas.microsoft.com/office/drawing/2014/main" id="{346F9B00-4E40-FD83-0F7C-54512E970C4E}"/>
              </a:ext>
            </a:extLst>
          </p:cNvPr>
          <p:cNvSpPr>
            <a:spLocks noGrp="1"/>
          </p:cNvSpPr>
          <p:nvPr>
            <p:ph type="ftr" sz="quarter" idx="16"/>
          </p:nvPr>
        </p:nvSpPr>
        <p:spPr/>
        <p:txBody>
          <a:bodyPr/>
          <a:lstStyle>
            <a:lvl1pPr>
              <a:defRPr>
                <a:solidFill>
                  <a:schemeClr val="bg1">
                    <a:lumMod val="65000"/>
                    <a:lumOff val="35000"/>
                  </a:schemeClr>
                </a:solidFill>
              </a:defRPr>
            </a:lvl1pPr>
          </a:lstStyle>
          <a:p>
            <a:r>
              <a:rPr lang="en-US"/>
              <a:t>Sample Footer Text</a:t>
            </a:r>
          </a:p>
        </p:txBody>
      </p:sp>
      <p:sp>
        <p:nvSpPr>
          <p:cNvPr id="9" name="Slide Number Placeholder 8">
            <a:extLst>
              <a:ext uri="{FF2B5EF4-FFF2-40B4-BE49-F238E27FC236}">
                <a16:creationId xmlns:a16="http://schemas.microsoft.com/office/drawing/2014/main" id="{F981FECC-BA25-A5B2-A345-A3E65C8683FD}"/>
              </a:ext>
            </a:extLst>
          </p:cNvPr>
          <p:cNvSpPr>
            <a:spLocks noGrp="1"/>
          </p:cNvSpPr>
          <p:nvPr>
            <p:ph type="sldNum" sz="quarter" idx="17"/>
          </p:nvPr>
        </p:nvSpPr>
        <p:spPr/>
        <p:txBody>
          <a:bodyPr/>
          <a:lstStyle>
            <a:lvl1pPr>
              <a:defRPr>
                <a:solidFill>
                  <a:schemeClr val="bg1">
                    <a:lumMod val="65000"/>
                    <a:lumOff val="35000"/>
                  </a:schemeClr>
                </a:solidFill>
              </a:defRPr>
            </a:lvl1p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626096" y="4059723"/>
            <a:ext cx="4133088" cy="2103120"/>
          </a:xfrm>
        </p:spPr>
        <p:txBody>
          <a:bodyPr>
            <a:noAutofit/>
          </a:bodyPr>
          <a:lstStyle>
            <a:lvl1pPr marL="0" indent="0" algn="ctr">
              <a:buNone/>
              <a:defRPr sz="1800">
                <a:solidFill>
                  <a:schemeClr val="bg1">
                    <a:lumMod val="65000"/>
                    <a:lumOff val="35000"/>
                  </a:schemeClr>
                </a:solidFill>
              </a:defRPr>
            </a:lvl1pPr>
            <a:lvl2pPr marL="228600" indent="0" algn="ctr">
              <a:buNone/>
              <a:defRPr sz="1800">
                <a:solidFill>
                  <a:schemeClr val="bg1">
                    <a:lumMod val="65000"/>
                    <a:lumOff val="35000"/>
                  </a:schemeClr>
                </a:solidFill>
              </a:defRPr>
            </a:lvl2pPr>
            <a:lvl3pPr marL="457200" indent="0" algn="ctr">
              <a:buNone/>
              <a:defRPr sz="1800">
                <a:solidFill>
                  <a:schemeClr val="bg1">
                    <a:lumMod val="65000"/>
                    <a:lumOff val="35000"/>
                  </a:schemeClr>
                </a:solidFill>
              </a:defRPr>
            </a:lvl3pPr>
            <a:lvl4pPr marL="685800" indent="0" algn="ctr">
              <a:buNone/>
              <a:defRPr sz="1800">
                <a:solidFill>
                  <a:schemeClr val="bg1">
                    <a:lumMod val="65000"/>
                    <a:lumOff val="35000"/>
                  </a:schemeClr>
                </a:solidFill>
              </a:defRPr>
            </a:lvl4pPr>
            <a:lvl5pPr marL="914400" indent="0" algn="ctr">
              <a:buNone/>
              <a:defRPr sz="1800">
                <a:solidFill>
                  <a:schemeClr val="bg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26096" y="548640"/>
            <a:ext cx="4133088" cy="2986385"/>
          </a:xfrm>
        </p:spPr>
        <p:txBody>
          <a:bodyPr anchor="b">
            <a:noAutofit/>
          </a:bodyPr>
          <a:lstStyle>
            <a:lvl1pPr algn="ctr">
              <a:defRPr sz="4000">
                <a:solidFill>
                  <a:schemeClr val="bg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4777604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A28DC48-00C6-EBEB-EC03-5D122ECF1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grpSp>
        <p:nvGrpSpPr>
          <p:cNvPr id="48" name="Group 47">
            <a:extLst>
              <a:ext uri="{FF2B5EF4-FFF2-40B4-BE49-F238E27FC236}">
                <a16:creationId xmlns:a16="http://schemas.microsoft.com/office/drawing/2014/main" id="{3D48BC54-8D8A-CB76-97E5-688D541010B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49" name="Rectangle 48">
              <a:extLst>
                <a:ext uri="{FF2B5EF4-FFF2-40B4-BE49-F238E27FC236}">
                  <a16:creationId xmlns:a16="http://schemas.microsoft.com/office/drawing/2014/main" id="{DF9F6865-3666-CD82-3523-522A8E25A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C35F671F-5698-97D3-0D20-C74B5B8C74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51" name="Group 50">
                <a:extLst>
                  <a:ext uri="{FF2B5EF4-FFF2-40B4-BE49-F238E27FC236}">
                    <a16:creationId xmlns:a16="http://schemas.microsoft.com/office/drawing/2014/main" id="{4A99469D-3148-A32C-3CD1-DFF2EF0591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56" name="Freeform 68">
                  <a:extLst>
                    <a:ext uri="{FF2B5EF4-FFF2-40B4-BE49-F238E27FC236}">
                      <a16:creationId xmlns:a16="http://schemas.microsoft.com/office/drawing/2014/main" id="{0DF6D303-2C2F-DA3C-6EE3-EB1E706CA1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9">
                  <a:extLst>
                    <a:ext uri="{FF2B5EF4-FFF2-40B4-BE49-F238E27FC236}">
                      <a16:creationId xmlns:a16="http://schemas.microsoft.com/office/drawing/2014/main" id="{2CC53E69-D74A-855C-DB63-69BE6E67A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8" name="Line 70">
                  <a:extLst>
                    <a:ext uri="{FF2B5EF4-FFF2-40B4-BE49-F238E27FC236}">
                      <a16:creationId xmlns:a16="http://schemas.microsoft.com/office/drawing/2014/main" id="{A6CFA2CF-7D8C-BD33-3155-F83E3F93E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A7FC8204-EC4D-7BF1-59ED-7BA4CDFF6EE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53" name="Freeform 68">
                  <a:extLst>
                    <a:ext uri="{FF2B5EF4-FFF2-40B4-BE49-F238E27FC236}">
                      <a16:creationId xmlns:a16="http://schemas.microsoft.com/office/drawing/2014/main" id="{5DB2EA0C-6181-1906-BED8-53E2B5A98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9">
                  <a:extLst>
                    <a:ext uri="{FF2B5EF4-FFF2-40B4-BE49-F238E27FC236}">
                      <a16:creationId xmlns:a16="http://schemas.microsoft.com/office/drawing/2014/main" id="{E373093C-0DA0-6D92-0DC1-4CC323D3AD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5" name="Line 70">
                  <a:extLst>
                    <a:ext uri="{FF2B5EF4-FFF2-40B4-BE49-F238E27FC236}">
                      <a16:creationId xmlns:a16="http://schemas.microsoft.com/office/drawing/2014/main" id="{71CCCCA5-296E-2676-BF68-6CA3AEDC7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6500212" y="295656"/>
            <a:ext cx="5372481" cy="6288459"/>
          </a:xfrm>
          <a:blipFill dpi="0" rotWithShape="1">
            <a:blip r:embed="rId2">
              <a:alphaModFix amt="60000"/>
            </a:blip>
            <a:srcRect/>
            <a:stretch>
              <a:fillRect/>
            </a:stretch>
          </a:blipFill>
        </p:spPr>
        <p:txBody>
          <a:bodyPr/>
          <a:lstStyle/>
          <a:p>
            <a:r>
              <a:rPr lang="en-US"/>
              <a:t>Click icon to add picture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76072" y="4937760"/>
            <a:ext cx="4937760" cy="1380744"/>
          </a:xfrm>
        </p:spPr>
        <p:txBody>
          <a:bodyPr anchor="t"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76072" y="1188720"/>
            <a:ext cx="4937760" cy="3739896"/>
          </a:xfrm>
        </p:spPr>
        <p:txBody>
          <a:bodyPr anchor="ctr"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1374246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D64FEE6-6395-124F-D5E5-CB39A09F74B6}"/>
              </a:ext>
            </a:extLst>
          </p:cNvPr>
          <p:cNvGrpSpPr/>
          <p:nvPr/>
        </p:nvGrpSpPr>
        <p:grpSpPr>
          <a:xfrm flipH="1">
            <a:off x="8353425" y="531607"/>
            <a:ext cx="3838575" cy="6520778"/>
            <a:chOff x="192855" y="531607"/>
            <a:chExt cx="3838575" cy="6520778"/>
          </a:xfrm>
        </p:grpSpPr>
        <p:grpSp>
          <p:nvGrpSpPr>
            <p:cNvPr id="8" name="Group 7">
              <a:extLst>
                <a:ext uri="{FF2B5EF4-FFF2-40B4-BE49-F238E27FC236}">
                  <a16:creationId xmlns:a16="http://schemas.microsoft.com/office/drawing/2014/main" id="{230525EF-886F-AC42-7343-BCD034E2BF7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2" name="Freeform 64">
                <a:extLst>
                  <a:ext uri="{FF2B5EF4-FFF2-40B4-BE49-F238E27FC236}">
                    <a16:creationId xmlns:a16="http://schemas.microsoft.com/office/drawing/2014/main" id="{A8A8E47A-FDF5-50B4-4618-C4A33A149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1">
                <a:extLst>
                  <a:ext uri="{FF2B5EF4-FFF2-40B4-BE49-F238E27FC236}">
                    <a16:creationId xmlns:a16="http://schemas.microsoft.com/office/drawing/2014/main" id="{F09EDABE-26FB-7A79-5E5F-B8AD04C9FE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1">
                <a:extLst>
                  <a:ext uri="{FF2B5EF4-FFF2-40B4-BE49-F238E27FC236}">
                    <a16:creationId xmlns:a16="http://schemas.microsoft.com/office/drawing/2014/main" id="{7DB87FB9-B1F5-F6AE-0228-7FA380AB6DD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67BDD086-994B-3951-7EA1-38884495F8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B3EFDABE-410D-EF8D-61E8-EE12A74A41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7">
                <a:extLst>
                  <a:ext uri="{FF2B5EF4-FFF2-40B4-BE49-F238E27FC236}">
                    <a16:creationId xmlns:a16="http://schemas.microsoft.com/office/drawing/2014/main" id="{D8FFB40C-5E15-95EF-4B23-067F2A3501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CFA464F4-D964-530E-FA7D-D25F0A9F03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9">
                <a:extLst>
                  <a:ext uri="{FF2B5EF4-FFF2-40B4-BE49-F238E27FC236}">
                    <a16:creationId xmlns:a16="http://schemas.microsoft.com/office/drawing/2014/main" id="{F60BEB1C-DF4B-927D-1E0A-683BD39FA2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A17898DB-E35C-3A9A-435D-9BCE2DD8E3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5">
                <a:extLst>
                  <a:ext uri="{FF2B5EF4-FFF2-40B4-BE49-F238E27FC236}">
                    <a16:creationId xmlns:a16="http://schemas.microsoft.com/office/drawing/2014/main" id="{CBE2BF2F-7E74-3DD9-186E-912B073D05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49F71F86-6386-300F-7999-42ADAFCDD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2">
                <a:extLst>
                  <a:ext uri="{FF2B5EF4-FFF2-40B4-BE49-F238E27FC236}">
                    <a16:creationId xmlns:a16="http://schemas.microsoft.com/office/drawing/2014/main" id="{272CBC94-1FB5-29DD-4296-1EA2107080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5">
                <a:extLst>
                  <a:ext uri="{FF2B5EF4-FFF2-40B4-BE49-F238E27FC236}">
                    <a16:creationId xmlns:a16="http://schemas.microsoft.com/office/drawing/2014/main" id="{1D2991E6-DCC1-0573-F0B2-5382A6C60E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C2AEDDE2-F8D5-ED87-23A5-63DAAC0888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C7AAF43A-91DA-4185-DFAB-1D39B0B1456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7" name="Line 63">
                  <a:extLst>
                    <a:ext uri="{FF2B5EF4-FFF2-40B4-BE49-F238E27FC236}">
                      <a16:creationId xmlns:a16="http://schemas.microsoft.com/office/drawing/2014/main" id="{35FFD34C-40E3-A60B-76EE-AECF44B083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6">
                  <a:extLst>
                    <a:ext uri="{FF2B5EF4-FFF2-40B4-BE49-F238E27FC236}">
                      <a16:creationId xmlns:a16="http://schemas.microsoft.com/office/drawing/2014/main" id="{92576DA0-9F10-00AF-6282-619223BA453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67">
                  <a:extLst>
                    <a:ext uri="{FF2B5EF4-FFF2-40B4-BE49-F238E27FC236}">
                      <a16:creationId xmlns:a16="http://schemas.microsoft.com/office/drawing/2014/main" id="{03FBA44C-D20F-47A2-62F6-2154950EEE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0">
                  <a:extLst>
                    <a:ext uri="{FF2B5EF4-FFF2-40B4-BE49-F238E27FC236}">
                      <a16:creationId xmlns:a16="http://schemas.microsoft.com/office/drawing/2014/main" id="{DDD4051D-4885-B8EF-F73F-8BCC936B114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3">
                  <a:extLst>
                    <a:ext uri="{FF2B5EF4-FFF2-40B4-BE49-F238E27FC236}">
                      <a16:creationId xmlns:a16="http://schemas.microsoft.com/office/drawing/2014/main" id="{7A2A002C-64A0-5FE8-8DE8-4702055EF8D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6">
                  <a:extLst>
                    <a:ext uri="{FF2B5EF4-FFF2-40B4-BE49-F238E27FC236}">
                      <a16:creationId xmlns:a16="http://schemas.microsoft.com/office/drawing/2014/main" id="{F88510A4-6BE3-9532-3F93-FEC2A23C87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89">
                  <a:extLst>
                    <a:ext uri="{FF2B5EF4-FFF2-40B4-BE49-F238E27FC236}">
                      <a16:creationId xmlns:a16="http://schemas.microsoft.com/office/drawing/2014/main" id="{9BABD774-DBCA-30BC-4131-4F1577FAEFC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199AFFB3-9F1A-3E38-0F08-5D2791AFA3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10" name="Freeform 64">
                <a:extLst>
                  <a:ext uri="{FF2B5EF4-FFF2-40B4-BE49-F238E27FC236}">
                    <a16:creationId xmlns:a16="http://schemas.microsoft.com/office/drawing/2014/main" id="{EA1D0E4F-E46D-8CCB-C5E5-25E5C1E300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1">
                <a:extLst>
                  <a:ext uri="{FF2B5EF4-FFF2-40B4-BE49-F238E27FC236}">
                    <a16:creationId xmlns:a16="http://schemas.microsoft.com/office/drawing/2014/main" id="{CC53FE50-7808-83C8-D8F2-2E8DA5311B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1">
                <a:extLst>
                  <a:ext uri="{FF2B5EF4-FFF2-40B4-BE49-F238E27FC236}">
                    <a16:creationId xmlns:a16="http://schemas.microsoft.com/office/drawing/2014/main" id="{B919EF98-7B2F-6B04-7A77-AE875D533A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8">
                <a:extLst>
                  <a:ext uri="{FF2B5EF4-FFF2-40B4-BE49-F238E27FC236}">
                    <a16:creationId xmlns:a16="http://schemas.microsoft.com/office/drawing/2014/main" id="{1B0D9C04-0F2C-8B44-18FA-FC2024A09C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4">
                <a:extLst>
                  <a:ext uri="{FF2B5EF4-FFF2-40B4-BE49-F238E27FC236}">
                    <a16:creationId xmlns:a16="http://schemas.microsoft.com/office/drawing/2014/main" id="{362D619A-CD55-CF0F-0422-1B8D7B52D9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7">
                <a:extLst>
                  <a:ext uri="{FF2B5EF4-FFF2-40B4-BE49-F238E27FC236}">
                    <a16:creationId xmlns:a16="http://schemas.microsoft.com/office/drawing/2014/main" id="{065F7B4C-A938-3C32-A861-A7587B5ED7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0">
                <a:extLst>
                  <a:ext uri="{FF2B5EF4-FFF2-40B4-BE49-F238E27FC236}">
                    <a16:creationId xmlns:a16="http://schemas.microsoft.com/office/drawing/2014/main" id="{CB749656-8463-F0E6-D036-DD50CE3DFE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9">
                <a:extLst>
                  <a:ext uri="{FF2B5EF4-FFF2-40B4-BE49-F238E27FC236}">
                    <a16:creationId xmlns:a16="http://schemas.microsoft.com/office/drawing/2014/main" id="{03A5A064-4A6E-94C6-0076-456A760397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2">
                <a:extLst>
                  <a:ext uri="{FF2B5EF4-FFF2-40B4-BE49-F238E27FC236}">
                    <a16:creationId xmlns:a16="http://schemas.microsoft.com/office/drawing/2014/main" id="{72E10200-1944-FD96-1E5B-E098B88824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5">
                <a:extLst>
                  <a:ext uri="{FF2B5EF4-FFF2-40B4-BE49-F238E27FC236}">
                    <a16:creationId xmlns:a16="http://schemas.microsoft.com/office/drawing/2014/main" id="{EC6AD87D-3D37-1325-B5D7-475D0D4F0D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C809F72C-9526-16ED-4C68-0CD1508A43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2">
                <a:extLst>
                  <a:ext uri="{FF2B5EF4-FFF2-40B4-BE49-F238E27FC236}">
                    <a16:creationId xmlns:a16="http://schemas.microsoft.com/office/drawing/2014/main" id="{C7501AEE-3511-7DA8-5507-E58163F157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5">
                <a:extLst>
                  <a:ext uri="{FF2B5EF4-FFF2-40B4-BE49-F238E27FC236}">
                    <a16:creationId xmlns:a16="http://schemas.microsoft.com/office/drawing/2014/main" id="{B5B3B3C2-40C7-5724-D6DD-A7FD525E5A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8">
                <a:extLst>
                  <a:ext uri="{FF2B5EF4-FFF2-40B4-BE49-F238E27FC236}">
                    <a16:creationId xmlns:a16="http://schemas.microsoft.com/office/drawing/2014/main" id="{0685F264-945C-7E67-FED1-0A8FDCD239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91DF5D6B-A63F-B56E-BED3-BBA18B004F1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5" name="Line 63">
                  <a:extLst>
                    <a:ext uri="{FF2B5EF4-FFF2-40B4-BE49-F238E27FC236}">
                      <a16:creationId xmlns:a16="http://schemas.microsoft.com/office/drawing/2014/main" id="{9C52AE5B-80CF-FCA5-A301-C9B63524BE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6">
                  <a:extLst>
                    <a:ext uri="{FF2B5EF4-FFF2-40B4-BE49-F238E27FC236}">
                      <a16:creationId xmlns:a16="http://schemas.microsoft.com/office/drawing/2014/main" id="{F3010A9D-7D19-D866-7901-002C392914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7">
                  <a:extLst>
                    <a:ext uri="{FF2B5EF4-FFF2-40B4-BE49-F238E27FC236}">
                      <a16:creationId xmlns:a16="http://schemas.microsoft.com/office/drawing/2014/main" id="{28EA7283-1E23-555B-CC7B-A33AA653F2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0">
                  <a:extLst>
                    <a:ext uri="{FF2B5EF4-FFF2-40B4-BE49-F238E27FC236}">
                      <a16:creationId xmlns:a16="http://schemas.microsoft.com/office/drawing/2014/main" id="{4F797A27-15AB-6170-23BF-8524DD869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3">
                  <a:extLst>
                    <a:ext uri="{FF2B5EF4-FFF2-40B4-BE49-F238E27FC236}">
                      <a16:creationId xmlns:a16="http://schemas.microsoft.com/office/drawing/2014/main" id="{1E2C16E9-4D3E-3E94-2784-236D16B781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6">
                  <a:extLst>
                    <a:ext uri="{FF2B5EF4-FFF2-40B4-BE49-F238E27FC236}">
                      <a16:creationId xmlns:a16="http://schemas.microsoft.com/office/drawing/2014/main" id="{28440BE9-C3A0-9278-6300-38A20C6036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89">
                  <a:extLst>
                    <a:ext uri="{FF2B5EF4-FFF2-40B4-BE49-F238E27FC236}">
                      <a16:creationId xmlns:a16="http://schemas.microsoft.com/office/drawing/2014/main" id="{F096B6BD-724F-1EF4-8567-708DA2A210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4" name="Date Placeholder 53">
            <a:extLst>
              <a:ext uri="{FF2B5EF4-FFF2-40B4-BE49-F238E27FC236}">
                <a16:creationId xmlns:a16="http://schemas.microsoft.com/office/drawing/2014/main" id="{D6C00DCA-8042-28CC-7733-F23E4BF0958A}"/>
              </a:ext>
            </a:extLst>
          </p:cNvPr>
          <p:cNvSpPr>
            <a:spLocks noGrp="1"/>
          </p:cNvSpPr>
          <p:nvPr>
            <p:ph type="dt" sz="half" idx="10"/>
          </p:nvPr>
        </p:nvSpPr>
        <p:spPr/>
        <p:txBody>
          <a:bodyPr/>
          <a:lstStyle>
            <a:lvl1pPr>
              <a:defRPr>
                <a:solidFill>
                  <a:schemeClr val="bg1">
                    <a:lumMod val="65000"/>
                    <a:lumOff val="35000"/>
                  </a:schemeClr>
                </a:solidFill>
              </a:defRPr>
            </a:lvl1pPr>
          </a:lstStyle>
          <a:p>
            <a:r>
              <a:rPr lang="en-US"/>
              <a:t>20XX</a:t>
            </a:r>
          </a:p>
        </p:txBody>
      </p:sp>
      <p:sp>
        <p:nvSpPr>
          <p:cNvPr id="55" name="Footer Placeholder 54">
            <a:extLst>
              <a:ext uri="{FF2B5EF4-FFF2-40B4-BE49-F238E27FC236}">
                <a16:creationId xmlns:a16="http://schemas.microsoft.com/office/drawing/2014/main" id="{CA419D95-2441-367A-791C-9BFF447BFE16}"/>
              </a:ext>
            </a:extLst>
          </p:cNvPr>
          <p:cNvSpPr>
            <a:spLocks noGrp="1"/>
          </p:cNvSpPr>
          <p:nvPr>
            <p:ph type="ftr" sz="quarter" idx="11"/>
          </p:nvPr>
        </p:nvSpPr>
        <p:spPr/>
        <p:txBody>
          <a:bodyPr/>
          <a:lstStyle>
            <a:lvl1pPr>
              <a:defRPr>
                <a:solidFill>
                  <a:schemeClr val="bg1">
                    <a:lumMod val="65000"/>
                    <a:lumOff val="35000"/>
                  </a:schemeClr>
                </a:solidFill>
              </a:defRPr>
            </a:lvl1pPr>
          </a:lstStyle>
          <a:p>
            <a:r>
              <a:rPr lang="en-US"/>
              <a:t>Sample Footer Text</a:t>
            </a:r>
          </a:p>
        </p:txBody>
      </p:sp>
      <p:sp>
        <p:nvSpPr>
          <p:cNvPr id="56" name="Slide Number Placeholder 55">
            <a:extLst>
              <a:ext uri="{FF2B5EF4-FFF2-40B4-BE49-F238E27FC236}">
                <a16:creationId xmlns:a16="http://schemas.microsoft.com/office/drawing/2014/main" id="{D503C1E9-A9FC-A423-20DB-6F2A1BC3A9F8}"/>
              </a:ext>
            </a:extLst>
          </p:cNvPr>
          <p:cNvSpPr>
            <a:spLocks noGrp="1"/>
          </p:cNvSpPr>
          <p:nvPr>
            <p:ph type="sldNum" sz="quarter" idx="12"/>
          </p:nvPr>
        </p:nvSpPr>
        <p:spPr/>
        <p:txBody>
          <a:bodyPr/>
          <a:lstStyle>
            <a:lvl1pPr>
              <a:defRPr>
                <a:solidFill>
                  <a:schemeClr val="bg1">
                    <a:lumMod val="65000"/>
                    <a:lumOff val="35000"/>
                  </a:schemeClr>
                </a:solidFill>
              </a:defRPr>
            </a:lvl1pPr>
          </a:lstStyle>
          <a:p>
            <a:fld id="{CC057153-B650-4DEB-B370-79DDCFDCE934}" type="slidenum">
              <a:rPr lang="en-US" smtClean="0"/>
              <a:pPr/>
              <a:t>‹#›</a:t>
            </a:fld>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84632"/>
            <a:ext cx="7772400" cy="594360"/>
          </a:xfrm>
        </p:spPr>
        <p:txBody>
          <a:bodyPr anchor="t">
            <a:normAutofit/>
          </a:bodyPr>
          <a:lstStyle>
            <a:lvl1pPr marL="0" indent="0" algn="l">
              <a:buNone/>
              <a:defRPr sz="2000" cap="all" spc="100" baseline="0">
                <a:solidFill>
                  <a:schemeClr val="bg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1463040"/>
            <a:ext cx="7772400" cy="4572000"/>
          </a:xfrm>
        </p:spPr>
        <p:txBody>
          <a:bodyPr anchor="b">
            <a:normAutofit/>
          </a:bodyPr>
          <a:lstStyle>
            <a:lvl1pPr algn="l">
              <a:defRPr sz="6000">
                <a:solidFill>
                  <a:schemeClr val="bg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834637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A3B1714-633E-6EE4-2EEA-072FA0231A3D}"/>
              </a:ext>
            </a:extLst>
          </p:cNvPr>
          <p:cNvGrpSpPr/>
          <p:nvPr/>
        </p:nvGrpSpPr>
        <p:grpSpPr>
          <a:xfrm flipH="1">
            <a:off x="9740417" y="457964"/>
            <a:ext cx="2227875" cy="5970551"/>
            <a:chOff x="9740417" y="457964"/>
            <a:chExt cx="2227875" cy="5970551"/>
          </a:xfrm>
        </p:grpSpPr>
        <p:grpSp>
          <p:nvGrpSpPr>
            <p:cNvPr id="8" name="Group 7">
              <a:extLst>
                <a:ext uri="{FF2B5EF4-FFF2-40B4-BE49-F238E27FC236}">
                  <a16:creationId xmlns:a16="http://schemas.microsoft.com/office/drawing/2014/main" id="{36234EE4-D59F-9595-0CAF-7E2B184B6DE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9" name="Group 8">
                <a:extLst>
                  <a:ext uri="{FF2B5EF4-FFF2-40B4-BE49-F238E27FC236}">
                    <a16:creationId xmlns:a16="http://schemas.microsoft.com/office/drawing/2014/main" id="{C4393667-DAEE-BF37-1DB5-FBDEEB8B0E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5" name="Group 14">
                  <a:extLst>
                    <a:ext uri="{FF2B5EF4-FFF2-40B4-BE49-F238E27FC236}">
                      <a16:creationId xmlns:a16="http://schemas.microsoft.com/office/drawing/2014/main" id="{F9747B89-1B4D-4C1A-E343-D17E46FF543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 name="Straight Connector 18">
                    <a:extLst>
                      <a:ext uri="{FF2B5EF4-FFF2-40B4-BE49-F238E27FC236}">
                        <a16:creationId xmlns:a16="http://schemas.microsoft.com/office/drawing/2014/main" id="{2840429C-AD32-422F-0EB5-9CEF123D90A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6D36F6E-763C-7D59-3110-B58BF69F59B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30">
                    <a:extLst>
                      <a:ext uri="{FF2B5EF4-FFF2-40B4-BE49-F238E27FC236}">
                        <a16:creationId xmlns:a16="http://schemas.microsoft.com/office/drawing/2014/main" id="{C7D62A00-0021-3E68-2F15-1F446A907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30">
                    <a:extLst>
                      <a:ext uri="{FF2B5EF4-FFF2-40B4-BE49-F238E27FC236}">
                        <a16:creationId xmlns:a16="http://schemas.microsoft.com/office/drawing/2014/main" id="{2F72EF90-C961-E32C-DC61-BF6B4BCF2D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BC4B4E9-DD4D-CF42-1A17-19944A46D93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7" name="Freeform: Shape 57">
                    <a:extLst>
                      <a:ext uri="{FF2B5EF4-FFF2-40B4-BE49-F238E27FC236}">
                        <a16:creationId xmlns:a16="http://schemas.microsoft.com/office/drawing/2014/main" id="{D8B78FF7-F53D-26F6-0193-BB8C5BAA65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 name="Freeform: Shape 58">
                    <a:extLst>
                      <a:ext uri="{FF2B5EF4-FFF2-40B4-BE49-F238E27FC236}">
                        <a16:creationId xmlns:a16="http://schemas.microsoft.com/office/drawing/2014/main" id="{E78BE96D-BBD4-7722-A220-17FB4C9E16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0" name="Group 9">
                <a:extLst>
                  <a:ext uri="{FF2B5EF4-FFF2-40B4-BE49-F238E27FC236}">
                    <a16:creationId xmlns:a16="http://schemas.microsoft.com/office/drawing/2014/main" id="{C3972467-2E19-E51B-3CB8-C689E4ADB63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 name="Group 10">
                  <a:extLst>
                    <a:ext uri="{FF2B5EF4-FFF2-40B4-BE49-F238E27FC236}">
                      <a16:creationId xmlns:a16="http://schemas.microsoft.com/office/drawing/2014/main" id="{8BC28241-A8AC-A3BA-60F6-B1D98F3754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3B1310B4-6584-4B7F-55BD-FA6BD60940A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B8E757E4-39BA-2D4D-1282-EB401424DD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Line 70">
                  <a:extLst>
                    <a:ext uri="{FF2B5EF4-FFF2-40B4-BE49-F238E27FC236}">
                      <a16:creationId xmlns:a16="http://schemas.microsoft.com/office/drawing/2014/main" id="{E5F9323E-9E51-34EA-E786-5DD2B96DD6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2">
              <a:extLst>
                <a:ext uri="{FF2B5EF4-FFF2-40B4-BE49-F238E27FC236}">
                  <a16:creationId xmlns:a16="http://schemas.microsoft.com/office/drawing/2014/main" id="{1499C04C-5D0D-0DE0-CBC4-50D633AD42E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24" name="Group 23">
                <a:extLst>
                  <a:ext uri="{FF2B5EF4-FFF2-40B4-BE49-F238E27FC236}">
                    <a16:creationId xmlns:a16="http://schemas.microsoft.com/office/drawing/2014/main" id="{BBCFF766-676D-A1AA-7C2C-FF66EE53585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0977AEAB-78CE-3F68-9FB4-17ECFE6A02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D8124234-A0FE-CFFA-1DF2-0A0E1C869C4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DBB8B7-DB6D-25AF-0EA5-10A888E1AB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CD4F824D-4613-D9E2-6EEC-F468282A62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8F3DADDB-772F-D01F-4146-D2160556D5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B50E9CE-7919-386C-ACAD-B392FA02485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141">
                    <a:extLst>
                      <a:ext uri="{FF2B5EF4-FFF2-40B4-BE49-F238E27FC236}">
                        <a16:creationId xmlns:a16="http://schemas.microsoft.com/office/drawing/2014/main" id="{677DD91C-F25C-A581-878A-40BD59CC37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142">
                    <a:extLst>
                      <a:ext uri="{FF2B5EF4-FFF2-40B4-BE49-F238E27FC236}">
                        <a16:creationId xmlns:a16="http://schemas.microsoft.com/office/drawing/2014/main" id="{47FB4B59-3004-AEFD-E4CE-32ACF51DD4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637D399C-13F0-F535-B7FB-BE71580939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395CAC00-9D51-EBE1-B672-C38C7C68089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4EA30DDB-D605-CD01-CD14-7B0042A770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FFB3AD06-597D-0A93-F9E5-3BCCAC06E3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0BC08890-16A3-DD5A-A157-35BDC3A4DD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8" name="Date Placeholder 37">
            <a:extLst>
              <a:ext uri="{FF2B5EF4-FFF2-40B4-BE49-F238E27FC236}">
                <a16:creationId xmlns:a16="http://schemas.microsoft.com/office/drawing/2014/main" id="{C95BBF15-A343-270F-0EA8-B8EE401AE66B}"/>
              </a:ext>
            </a:extLst>
          </p:cNvPr>
          <p:cNvSpPr>
            <a:spLocks noGrp="1"/>
          </p:cNvSpPr>
          <p:nvPr>
            <p:ph type="dt" sz="half" idx="14"/>
          </p:nvPr>
        </p:nvSpPr>
        <p:spPr/>
        <p:txBody>
          <a:bodyPr/>
          <a:lstStyle/>
          <a:p>
            <a:r>
              <a:rPr lang="en-US"/>
              <a:t>20XX</a:t>
            </a:r>
          </a:p>
        </p:txBody>
      </p:sp>
      <p:sp>
        <p:nvSpPr>
          <p:cNvPr id="40" name="Footer Placeholder 39">
            <a:extLst>
              <a:ext uri="{FF2B5EF4-FFF2-40B4-BE49-F238E27FC236}">
                <a16:creationId xmlns:a16="http://schemas.microsoft.com/office/drawing/2014/main" id="{227EE3CB-33AA-E1EF-BD4D-FE872F5E8D65}"/>
              </a:ext>
            </a:extLst>
          </p:cNvPr>
          <p:cNvSpPr>
            <a:spLocks noGrp="1"/>
          </p:cNvSpPr>
          <p:nvPr>
            <p:ph type="ftr" sz="quarter" idx="15"/>
          </p:nvPr>
        </p:nvSpPr>
        <p:spPr/>
        <p:txBody>
          <a:bodyPr/>
          <a:lstStyle/>
          <a:p>
            <a:r>
              <a:rPr lang="en-US"/>
              <a:t>Sample Footer Text</a:t>
            </a:r>
          </a:p>
        </p:txBody>
      </p:sp>
      <p:sp>
        <p:nvSpPr>
          <p:cNvPr id="41" name="Slide Number Placeholder 40">
            <a:extLst>
              <a:ext uri="{FF2B5EF4-FFF2-40B4-BE49-F238E27FC236}">
                <a16:creationId xmlns:a16="http://schemas.microsoft.com/office/drawing/2014/main" id="{28AE7F2B-F721-79E7-7462-157C98B25B59}"/>
              </a:ext>
            </a:extLst>
          </p:cNvPr>
          <p:cNvSpPr>
            <a:spLocks noGrp="1"/>
          </p:cNvSpPr>
          <p:nvPr>
            <p:ph type="sldNum" sz="quarter" idx="16"/>
          </p:nvPr>
        </p:nvSpPr>
        <p:spPr/>
        <p:txBody>
          <a:body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C0A23D82-12FF-B662-F377-51D819DCAA7F}"/>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2514600"/>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8" y="2743200"/>
            <a:ext cx="8467558" cy="3474720"/>
          </a:xfrm>
        </p:spPr>
        <p:txBody>
          <a:bodyPr>
            <a:normAutofit/>
          </a:bodyPr>
          <a:lstStyle>
            <a:lvl1pPr marL="285750" indent="-285750">
              <a:buFont typeface="Arial" panose="020B0604020202020204" pitchFamily="34" charset="0"/>
              <a:buChar char="•"/>
              <a:defRPr sz="1800" cap="all" spc="100" baseline="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8" y="664108"/>
            <a:ext cx="8467558" cy="1554480"/>
          </a:xfrm>
        </p:spPr>
        <p:txBody>
          <a:bodyPr anchor="b">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175333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43589EAA-E3B5-7904-98E0-CECB9A18DF78}"/>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E98B8381-1EBC-AEC1-0F78-956977AFB6D6}"/>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DF3DECDB-2EF3-B217-DA4B-FC0605CB9DFB}"/>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9" y="1554480"/>
            <a:ext cx="1106424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12648"/>
            <a:ext cx="11064240" cy="914400"/>
          </a:xfrm>
        </p:spPr>
        <p:txBody>
          <a:bodyPr anchor="t" anchorCtr="0">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2402090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2648" y="6355080"/>
            <a:ext cx="1764792" cy="457200"/>
          </a:xfrm>
          <a:prstGeom prst="rect">
            <a:avLst/>
          </a:prstGeom>
        </p:spPr>
        <p:txBody>
          <a:bodyPr vert="horz" lIns="91440" tIns="45720" rIns="91440" bIns="45720" rtlCol="0" anchor="ctr"/>
          <a:lstStyle>
            <a:lvl1pPr algn="l">
              <a:defRPr sz="1000">
                <a:solidFill>
                  <a:schemeClr val="tx1">
                    <a:lumMod val="65000"/>
                    <a:lumOff val="35000"/>
                  </a:schemeClr>
                </a:solidFill>
                <a:latin typeface="+mn-lt"/>
              </a:defRPr>
            </a:lvl1pPr>
          </a:lstStyle>
          <a:p>
            <a:r>
              <a:rPr lang="en-US"/>
              <a:t>20XX</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2753868" y="6355080"/>
            <a:ext cx="6684264" cy="457200"/>
          </a:xfrm>
          <a:prstGeom prst="rect">
            <a:avLst/>
          </a:prstGeom>
        </p:spPr>
        <p:txBody>
          <a:bodyPr vert="horz" lIns="91440" tIns="45720" rIns="91440" bIns="45720" rtlCol="0" anchor="ctr"/>
          <a:lstStyle>
            <a:lvl1pPr algn="ctr">
              <a:defRPr sz="1000" cap="all" spc="300" baseline="0">
                <a:solidFill>
                  <a:schemeClr val="tx1">
                    <a:lumMod val="65000"/>
                    <a:lumOff val="3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9901027" y="6355080"/>
            <a:ext cx="1764792" cy="457200"/>
          </a:xfrm>
          <a:prstGeom prst="rect">
            <a:avLst/>
          </a:prstGeom>
        </p:spPr>
        <p:txBody>
          <a:bodyPr vert="horz" lIns="91440" tIns="45720" rIns="91440" bIns="45720" rtlCol="0" anchor="ctr"/>
          <a:lstStyle>
            <a:lvl1pPr algn="r">
              <a:defRPr sz="1000">
                <a:solidFill>
                  <a:schemeClr val="tx1">
                    <a:lumMod val="65000"/>
                    <a:lumOff val="35000"/>
                  </a:schemeClr>
                </a:solidFill>
                <a:latin typeface="+mn-l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08778933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 id="2147483817" r:id="rId52"/>
    <p:sldLayoutId id="2147483818" r:id="rId53"/>
    <p:sldLayoutId id="2147483819" r:id="rId54"/>
    <p:sldLayoutId id="2147483820" r:id="rId55"/>
    <p:sldLayoutId id="2147483821" r:id="rId56"/>
    <p:sldLayoutId id="2147483822" r:id="rId57"/>
    <p:sldLayoutId id="2147483823" r:id="rId58"/>
  </p:sldLayoutIdLst>
  <p:hf sldNum="0" hdr="0" ftr="0" dt="0"/>
  <p:txStyles>
    <p:titleStyle>
      <a:lvl1pPr algn="l" defTabSz="914400" rtl="0" eaLnBrk="1" latinLnBrk="0" hangingPunct="1">
        <a:lnSpc>
          <a:spcPct val="90000"/>
        </a:lnSpc>
        <a:spcBef>
          <a:spcPct val="0"/>
        </a:spcBef>
        <a:buNone/>
        <a:defRPr sz="3200" b="0" i="0" kern="1200" cap="all" spc="0" baseline="0">
          <a:solidFill>
            <a:schemeClr val="tx1">
              <a:lumMod val="75000"/>
              <a:lumOff val="25000"/>
            </a:schemeClr>
          </a:solidFill>
          <a:latin typeface="+mj-lt"/>
          <a:ea typeface="Batang" panose="02030600000101010101" pitchFamily="18" charset="-127"/>
          <a:cs typeface="+mj-cs"/>
        </a:defRPr>
      </a:lvl1pPr>
    </p:titleStyle>
    <p:bodyStyle>
      <a:lvl1pPr marL="356616" indent="-356616" algn="l" defTabSz="914400" rtl="0" eaLnBrk="1" latinLnBrk="0" hangingPunct="1">
        <a:lnSpc>
          <a:spcPct val="150000"/>
        </a:lnSpc>
        <a:spcBef>
          <a:spcPts val="500"/>
        </a:spcBef>
        <a:buClr>
          <a:schemeClr val="accent3"/>
        </a:buClr>
        <a:buSzPct val="70000"/>
        <a:buFont typeface="Arial" panose="020B0604020202020204" pitchFamily="34" charset="0"/>
        <a:buChar char="•"/>
        <a:defRPr sz="1800" kern="1200" spc="50" baseline="0">
          <a:solidFill>
            <a:schemeClr val="tx1">
              <a:lumMod val="65000"/>
              <a:lumOff val="35000"/>
            </a:schemeClr>
          </a:solidFill>
          <a:latin typeface="+mn-lt"/>
          <a:ea typeface="+mn-ea"/>
          <a:cs typeface="+mn-cs"/>
        </a:defRPr>
      </a:lvl1pPr>
      <a:lvl2pPr marL="356616" indent="0" algn="l" defTabSz="914400" rtl="0" eaLnBrk="1" latinLnBrk="0" hangingPunct="1">
        <a:lnSpc>
          <a:spcPct val="150000"/>
        </a:lnSpc>
        <a:spcBef>
          <a:spcPts val="500"/>
        </a:spcBef>
        <a:buFontTx/>
        <a:buNone/>
        <a:defRPr sz="1800" i="1" kern="1200" spc="50" baseline="0">
          <a:solidFill>
            <a:schemeClr val="tx1">
              <a:lumMod val="65000"/>
              <a:lumOff val="35000"/>
            </a:schemeClr>
          </a:solidFill>
          <a:latin typeface="+mn-lt"/>
          <a:ea typeface="+mn-ea"/>
          <a:cs typeface="+mn-cs"/>
        </a:defRPr>
      </a:lvl2pPr>
      <a:lvl3pPr marL="1078992" indent="-356616" algn="l" defTabSz="914400" rtl="0" eaLnBrk="1" latinLnBrk="0" hangingPunct="1">
        <a:lnSpc>
          <a:spcPct val="150000"/>
        </a:lnSpc>
        <a:spcBef>
          <a:spcPts val="500"/>
        </a:spcBef>
        <a:buClr>
          <a:schemeClr val="accent3"/>
        </a:buClr>
        <a:buSzPct val="70000"/>
        <a:buFont typeface="Arial" panose="020B0604020202020204" pitchFamily="34" charset="0"/>
        <a:buChar char="•"/>
        <a:defRPr sz="1800" kern="1200" spc="50" baseline="0">
          <a:solidFill>
            <a:schemeClr val="tx1">
              <a:lumMod val="65000"/>
              <a:lumOff val="35000"/>
            </a:schemeClr>
          </a:solidFill>
          <a:latin typeface="+mn-lt"/>
          <a:ea typeface="+mn-ea"/>
          <a:cs typeface="+mn-cs"/>
        </a:defRPr>
      </a:lvl3pPr>
      <a:lvl4pPr marL="1078992" indent="0" algn="l" defTabSz="914400" rtl="0" eaLnBrk="1" latinLnBrk="0" hangingPunct="1">
        <a:lnSpc>
          <a:spcPct val="150000"/>
        </a:lnSpc>
        <a:spcBef>
          <a:spcPts val="500"/>
        </a:spcBef>
        <a:buFontTx/>
        <a:buNone/>
        <a:defRPr sz="1800" i="1" kern="1200" spc="50" baseline="0">
          <a:solidFill>
            <a:schemeClr val="tx1">
              <a:lumMod val="65000"/>
              <a:lumOff val="35000"/>
            </a:schemeClr>
          </a:solidFill>
          <a:latin typeface="+mn-lt"/>
          <a:ea typeface="+mn-ea"/>
          <a:cs typeface="+mn-cs"/>
        </a:defRPr>
      </a:lvl4pPr>
      <a:lvl5pPr marL="1801368" indent="-356616" algn="l" defTabSz="914400" rtl="0" eaLnBrk="1" latinLnBrk="0" hangingPunct="1">
        <a:lnSpc>
          <a:spcPct val="150000"/>
        </a:lnSpc>
        <a:spcBef>
          <a:spcPts val="500"/>
        </a:spcBef>
        <a:buClr>
          <a:schemeClr val="accent3"/>
        </a:buClr>
        <a:buSzPct val="70000"/>
        <a:buFont typeface="Arial" panose="020B0604020202020204" pitchFamily="34" charset="0"/>
        <a:buChar char="•"/>
        <a:defRPr sz="1800" kern="1200" spc="5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myfuturedotcom/6052491503" TargetMode="External"/><Relationship Id="rId2" Type="http://schemas.openxmlformats.org/officeDocument/2006/relationships/image" Target="../media/image16.jpeg"/><Relationship Id="rId1" Type="http://schemas.openxmlformats.org/officeDocument/2006/relationships/slideLayout" Target="../slideLayouts/slideLayout50.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E673-2DC6-2B25-D931-151AF6A6DAD2}"/>
              </a:ext>
            </a:extLst>
          </p:cNvPr>
          <p:cNvSpPr>
            <a:spLocks noGrp="1"/>
          </p:cNvSpPr>
          <p:nvPr>
            <p:ph type="ctrTitle"/>
          </p:nvPr>
        </p:nvSpPr>
        <p:spPr>
          <a:xfrm>
            <a:off x="612648" y="533291"/>
            <a:ext cx="5852160" cy="3089399"/>
          </a:xfrm>
        </p:spPr>
        <p:txBody>
          <a:bodyPr>
            <a:normAutofit/>
          </a:bodyPr>
          <a:lstStyle/>
          <a:p>
            <a:r>
              <a:rPr lang="en-US">
                <a:ea typeface="Batang"/>
              </a:rPr>
              <a:t>Therapeutic Nurse-client relationships</a:t>
            </a:r>
            <a:endParaRPr lang="en-US"/>
          </a:p>
        </p:txBody>
      </p:sp>
      <p:sp>
        <p:nvSpPr>
          <p:cNvPr id="3" name="Subtitle 2">
            <a:extLst>
              <a:ext uri="{FF2B5EF4-FFF2-40B4-BE49-F238E27FC236}">
                <a16:creationId xmlns:a16="http://schemas.microsoft.com/office/drawing/2014/main" id="{96BB5268-1F49-1D3F-4A64-3B7A6B9BF47D}"/>
              </a:ext>
            </a:extLst>
          </p:cNvPr>
          <p:cNvSpPr>
            <a:spLocks noGrp="1"/>
          </p:cNvSpPr>
          <p:nvPr>
            <p:ph type="subTitle" idx="1"/>
          </p:nvPr>
        </p:nvSpPr>
        <p:spPr>
          <a:xfrm>
            <a:off x="612648" y="4102709"/>
            <a:ext cx="5852160" cy="1545336"/>
          </a:xfrm>
        </p:spPr>
        <p:txBody>
          <a:bodyPr>
            <a:normAutofit/>
          </a:bodyPr>
          <a:lstStyle/>
          <a:p>
            <a:r>
              <a:rPr lang="en-US" sz="1200"/>
              <a:t>Created by: Jessica Howard RN</a:t>
            </a:r>
          </a:p>
        </p:txBody>
      </p:sp>
    </p:spTree>
    <p:extLst>
      <p:ext uri="{BB962C8B-B14F-4D97-AF65-F5344CB8AC3E}">
        <p14:creationId xmlns:p14="http://schemas.microsoft.com/office/powerpoint/2010/main" val="269122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4C46F-3847-CDE3-2C67-B77BEC5E3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4AAD5-CAA8-5C3D-2DAA-74B1B75BA20C}"/>
              </a:ext>
            </a:extLst>
          </p:cNvPr>
          <p:cNvSpPr>
            <a:spLocks noGrp="1"/>
          </p:cNvSpPr>
          <p:nvPr>
            <p:ph type="title"/>
          </p:nvPr>
        </p:nvSpPr>
        <p:spPr>
          <a:xfrm>
            <a:off x="585065" y="855997"/>
            <a:ext cx="3595634" cy="1164839"/>
          </a:xfrm>
        </p:spPr>
        <p:txBody>
          <a:bodyPr/>
          <a:lstStyle/>
          <a:p>
            <a:r>
              <a:rPr lang="en-US" dirty="0">
                <a:ea typeface="Batang"/>
              </a:rPr>
              <a:t>Boundaries &amp; Practice</a:t>
            </a:r>
            <a:endParaRPr lang="en-US" dirty="0"/>
          </a:p>
        </p:txBody>
      </p:sp>
      <p:sp>
        <p:nvSpPr>
          <p:cNvPr id="3" name="Text Placeholder 2">
            <a:extLst>
              <a:ext uri="{FF2B5EF4-FFF2-40B4-BE49-F238E27FC236}">
                <a16:creationId xmlns:a16="http://schemas.microsoft.com/office/drawing/2014/main" id="{86406815-9DB0-9B41-F67D-0A76E39A33A7}"/>
              </a:ext>
            </a:extLst>
          </p:cNvPr>
          <p:cNvSpPr>
            <a:spLocks noGrp="1"/>
          </p:cNvSpPr>
          <p:nvPr>
            <p:ph type="body" sz="half" idx="2"/>
          </p:nvPr>
        </p:nvSpPr>
        <p:spPr>
          <a:xfrm>
            <a:off x="597160" y="2022797"/>
            <a:ext cx="3595634" cy="2201533"/>
          </a:xfrm>
        </p:spPr>
        <p:txBody>
          <a:bodyPr/>
          <a:lstStyle/>
          <a:p>
            <a:r>
              <a:rPr lang="en-US" dirty="0"/>
              <a:t>This continuum provides a reference to assist the nurse in evaluating their own nurse-client relationships and those of their colleagues. </a:t>
            </a:r>
            <a:endParaRPr lang="en-US" sz="1800" dirty="0"/>
          </a:p>
          <a:p>
            <a:endParaRPr lang="en-US"/>
          </a:p>
        </p:txBody>
      </p:sp>
      <p:sp>
        <p:nvSpPr>
          <p:cNvPr id="4" name="Content Placeholder 3">
            <a:extLst>
              <a:ext uri="{FF2B5EF4-FFF2-40B4-BE49-F238E27FC236}">
                <a16:creationId xmlns:a16="http://schemas.microsoft.com/office/drawing/2014/main" id="{6B09691A-D402-8234-A606-80A973449F90}"/>
              </a:ext>
            </a:extLst>
          </p:cNvPr>
          <p:cNvSpPr>
            <a:spLocks noGrp="1"/>
          </p:cNvSpPr>
          <p:nvPr>
            <p:ph idx="1"/>
          </p:nvPr>
        </p:nvSpPr>
        <p:spPr/>
        <p:txBody>
          <a:bodyPr vert="horz" lIns="91440" tIns="45720" rIns="91440" bIns="45720" rtlCol="0" anchor="t">
            <a:normAutofit lnSpcReduction="10000"/>
          </a:bodyPr>
          <a:lstStyle/>
          <a:p>
            <a:pPr marL="0" indent="0">
              <a:buNone/>
            </a:pPr>
            <a:r>
              <a:rPr lang="en-US" b="1" dirty="0"/>
              <a:t>Abuse and Neglect are examples of extreme boundary crossing. </a:t>
            </a:r>
            <a:endParaRPr lang="en-US" sz="1800" b="1" dirty="0"/>
          </a:p>
          <a:p>
            <a:pPr marL="0" indent="0">
              <a:spcBef>
                <a:spcPts val="0"/>
              </a:spcBef>
              <a:spcAft>
                <a:spcPts val="1000"/>
              </a:spcAft>
              <a:buNone/>
            </a:pPr>
            <a:r>
              <a:rPr lang="en-US" dirty="0"/>
              <a:t>Over-involvement or under-involvement can become boundary crossing and violation. </a:t>
            </a:r>
            <a:endParaRPr lang="en-US" sz="1800" dirty="0"/>
          </a:p>
          <a:p>
            <a:pPr marL="0" indent="0">
              <a:buNone/>
            </a:pPr>
            <a:r>
              <a:rPr lang="en-US" b="1" dirty="0"/>
              <a:t>Over-Involvement</a:t>
            </a:r>
            <a:endParaRPr lang="en-US" sz="1800" b="1" dirty="0"/>
          </a:p>
          <a:p>
            <a:pPr marL="0" indent="0">
              <a:spcBef>
                <a:spcPts val="0"/>
              </a:spcBef>
              <a:spcAft>
                <a:spcPts val="1000"/>
              </a:spcAft>
              <a:buNone/>
            </a:pPr>
            <a:r>
              <a:rPr lang="en-US" dirty="0"/>
              <a:t>Refers to unnecessary attention. Paying special attention to a client. Can include gift giving and creating personal relationships.</a:t>
            </a:r>
            <a:endParaRPr lang="en-US" sz="1800" dirty="0"/>
          </a:p>
          <a:p>
            <a:pPr marL="0" indent="0">
              <a:buNone/>
            </a:pPr>
            <a:r>
              <a:rPr lang="en-US" b="1" dirty="0"/>
              <a:t>Under-Involvement</a:t>
            </a:r>
            <a:endParaRPr lang="en-US" sz="1800" b="1" dirty="0"/>
          </a:p>
          <a:p>
            <a:pPr marL="0" indent="0">
              <a:spcBef>
                <a:spcPts val="0"/>
              </a:spcBef>
              <a:spcAft>
                <a:spcPts val="1000"/>
              </a:spcAft>
              <a:buNone/>
            </a:pPr>
            <a:r>
              <a:rPr lang="en-US" dirty="0"/>
              <a:t>Avoiding client interactions. This often happens when a client exhibits </a:t>
            </a:r>
            <a:r>
              <a:rPr lang="en-US" dirty="0" err="1"/>
              <a:t>behaviours</a:t>
            </a:r>
            <a:r>
              <a:rPr lang="en-US" dirty="0"/>
              <a:t> that make a nurse feel uncomfortable and results in the nurse only providing minimal care.</a:t>
            </a:r>
            <a:endParaRPr lang="en-US" sz="1800" dirty="0"/>
          </a:p>
          <a:p>
            <a:pPr marL="0" indent="0">
              <a:buNone/>
            </a:pPr>
            <a:endParaRPr lang="en-US" sz="1800" b="1" dirty="0"/>
          </a:p>
        </p:txBody>
      </p:sp>
      <p:pic>
        <p:nvPicPr>
          <p:cNvPr id="6" name="Picture 5" descr="Three Approaches to Boundary Crossings • PBI Education">
            <a:extLst>
              <a:ext uri="{FF2B5EF4-FFF2-40B4-BE49-F238E27FC236}">
                <a16:creationId xmlns:a16="http://schemas.microsoft.com/office/drawing/2014/main" id="{91E85C09-9BD5-27DA-4442-415723CC87A2}"/>
              </a:ext>
            </a:extLst>
          </p:cNvPr>
          <p:cNvPicPr>
            <a:picLocks noChangeAspect="1"/>
          </p:cNvPicPr>
          <p:nvPr/>
        </p:nvPicPr>
        <p:blipFill>
          <a:blip r:embed="rId2"/>
          <a:stretch>
            <a:fillRect/>
          </a:stretch>
        </p:blipFill>
        <p:spPr>
          <a:xfrm>
            <a:off x="200025" y="4310062"/>
            <a:ext cx="4381500" cy="1409700"/>
          </a:xfrm>
          <a:prstGeom prst="rect">
            <a:avLst/>
          </a:prstGeom>
        </p:spPr>
      </p:pic>
      <p:sp>
        <p:nvSpPr>
          <p:cNvPr id="5" name="TextBox 4">
            <a:extLst>
              <a:ext uri="{FF2B5EF4-FFF2-40B4-BE49-F238E27FC236}">
                <a16:creationId xmlns:a16="http://schemas.microsoft.com/office/drawing/2014/main" id="{9CDDA8C5-3602-9666-5957-47ABCF78C630}"/>
              </a:ext>
            </a:extLst>
          </p:cNvPr>
          <p:cNvSpPr txBox="1"/>
          <p:nvPr/>
        </p:nvSpPr>
        <p:spPr>
          <a:xfrm>
            <a:off x="0" y="6579973"/>
            <a:ext cx="65490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159473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FFE2F1-4D26-E658-DA2F-0EC87F65EA7A}"/>
              </a:ext>
            </a:extLst>
          </p:cNvPr>
          <p:cNvSpPr>
            <a:spLocks noGrp="1"/>
          </p:cNvSpPr>
          <p:nvPr>
            <p:ph type="title"/>
          </p:nvPr>
        </p:nvSpPr>
        <p:spPr/>
        <p:txBody>
          <a:bodyPr/>
          <a:lstStyle/>
          <a:p>
            <a:r>
              <a:rPr lang="en-US"/>
              <a:t>Large headline</a:t>
            </a:r>
          </a:p>
        </p:txBody>
      </p:sp>
      <p:sp>
        <p:nvSpPr>
          <p:cNvPr id="3" name="Content Placeholder 2">
            <a:extLst>
              <a:ext uri="{FF2B5EF4-FFF2-40B4-BE49-F238E27FC236}">
                <a16:creationId xmlns:a16="http://schemas.microsoft.com/office/drawing/2014/main" id="{07474DC7-09AF-1E5C-0A4D-F714EBC3145B}"/>
              </a:ext>
            </a:extLst>
          </p:cNvPr>
          <p:cNvSpPr>
            <a:spLocks noGrp="1"/>
          </p:cNvSpPr>
          <p:nvPr>
            <p:ph sz="quarter" idx="13"/>
          </p:nvPr>
        </p:nvSpPr>
        <p:spPr>
          <a:xfrm>
            <a:off x="612648" y="548640"/>
            <a:ext cx="8266176" cy="5605272"/>
          </a:xfrm>
        </p:spPr>
        <p:txBody>
          <a:bodyPr/>
          <a:lstStyle/>
          <a:p>
            <a:r>
              <a:rPr lang="en-US" sz="3000" dirty="0">
                <a:latin typeface="+mj-lt"/>
                <a:ea typeface="Batang"/>
              </a:rPr>
              <a:t>Whether the boundary violation is initiated by the </a:t>
            </a:r>
            <a:r>
              <a:rPr lang="en-US" sz="3000" b="1" dirty="0">
                <a:latin typeface="+mj-lt"/>
                <a:ea typeface="Batang"/>
              </a:rPr>
              <a:t>client or nurse,</a:t>
            </a:r>
            <a:r>
              <a:rPr lang="en-US" sz="3000" dirty="0">
                <a:latin typeface="+mj-lt"/>
                <a:ea typeface="Batang"/>
              </a:rPr>
              <a:t> it is the </a:t>
            </a:r>
            <a:r>
              <a:rPr lang="en-US" sz="3000" b="1" dirty="0">
                <a:latin typeface="+mj-lt"/>
                <a:ea typeface="Batang"/>
              </a:rPr>
              <a:t>nurse's responsibility</a:t>
            </a:r>
            <a:r>
              <a:rPr lang="en-US" sz="3000" dirty="0">
                <a:latin typeface="+mj-lt"/>
                <a:ea typeface="Batang"/>
              </a:rPr>
              <a:t> to identify and address the professional boundary issue in a manner that is </a:t>
            </a:r>
            <a:r>
              <a:rPr lang="en-US" sz="3000" b="1" dirty="0">
                <a:latin typeface="+mj-lt"/>
                <a:ea typeface="Batang"/>
              </a:rPr>
              <a:t>professional and therapeutic.</a:t>
            </a:r>
            <a:endParaRPr lang="en-US" b="1" dirty="0">
              <a:latin typeface="+mj-lt"/>
            </a:endParaRPr>
          </a:p>
        </p:txBody>
      </p:sp>
    </p:spTree>
    <p:extLst>
      <p:ext uri="{BB962C8B-B14F-4D97-AF65-F5344CB8AC3E}">
        <p14:creationId xmlns:p14="http://schemas.microsoft.com/office/powerpoint/2010/main" val="71870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B86B9-7E28-3005-514D-DCC9AADE4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AF866-C545-A20D-AA6A-88A9555EAC8D}"/>
              </a:ext>
            </a:extLst>
          </p:cNvPr>
          <p:cNvSpPr>
            <a:spLocks noGrp="1"/>
          </p:cNvSpPr>
          <p:nvPr>
            <p:ph type="title"/>
          </p:nvPr>
        </p:nvSpPr>
        <p:spPr>
          <a:xfrm>
            <a:off x="427297" y="1034810"/>
            <a:ext cx="5244504" cy="895453"/>
          </a:xfrm>
        </p:spPr>
        <p:txBody>
          <a:bodyPr>
            <a:normAutofit fontScale="90000"/>
          </a:bodyPr>
          <a:lstStyle/>
          <a:p>
            <a:r>
              <a:rPr lang="en-US" dirty="0">
                <a:ea typeface="Batang"/>
              </a:rPr>
              <a:t>Decision making framework</a:t>
            </a:r>
            <a:endParaRPr lang="en-US" dirty="0"/>
          </a:p>
        </p:txBody>
      </p:sp>
      <p:sp>
        <p:nvSpPr>
          <p:cNvPr id="3" name="Content Placeholder 2">
            <a:extLst>
              <a:ext uri="{FF2B5EF4-FFF2-40B4-BE49-F238E27FC236}">
                <a16:creationId xmlns:a16="http://schemas.microsoft.com/office/drawing/2014/main" id="{6448AE60-179C-2038-34E5-6917164B5BBE}"/>
              </a:ext>
            </a:extLst>
          </p:cNvPr>
          <p:cNvSpPr>
            <a:spLocks noGrp="1"/>
          </p:cNvSpPr>
          <p:nvPr>
            <p:ph sz="quarter" idx="13"/>
          </p:nvPr>
        </p:nvSpPr>
        <p:spPr>
          <a:xfrm>
            <a:off x="612648" y="2743200"/>
            <a:ext cx="4225072" cy="3474720"/>
          </a:xfrm>
        </p:spPr>
        <p:txBody>
          <a:bodyPr vert="horz" lIns="91440" tIns="45720" rIns="91440" bIns="45720" rtlCol="0" anchor="t">
            <a:normAutofit/>
          </a:bodyPr>
          <a:lstStyle/>
          <a:p>
            <a:pPr marL="0" indent="0">
              <a:buNone/>
            </a:pPr>
            <a:r>
              <a:rPr lang="en-US" cap="none" dirty="0"/>
              <a:t>The lines of boundaries may not always be clear. This framework can provide support to the nurse and help determine if they should engage or abstain from a </a:t>
            </a:r>
            <a:r>
              <a:rPr lang="en-US" cap="none" dirty="0" err="1"/>
              <a:t>behaviour</a:t>
            </a:r>
            <a:r>
              <a:rPr lang="en-US" cap="none" dirty="0"/>
              <a:t>. </a:t>
            </a:r>
          </a:p>
          <a:p>
            <a:pPr marL="0" indent="0">
              <a:buNone/>
            </a:pPr>
            <a:endParaRPr lang="en-US"/>
          </a:p>
        </p:txBody>
      </p:sp>
      <p:pic>
        <p:nvPicPr>
          <p:cNvPr id="4" name="Picture 3" descr="A flowchart of a patient&#10;&#10;AI-generated content may be incorrect.">
            <a:extLst>
              <a:ext uri="{FF2B5EF4-FFF2-40B4-BE49-F238E27FC236}">
                <a16:creationId xmlns:a16="http://schemas.microsoft.com/office/drawing/2014/main" id="{C33ABB87-244F-FF20-7759-1156D263CD63}"/>
              </a:ext>
            </a:extLst>
          </p:cNvPr>
          <p:cNvPicPr>
            <a:picLocks noChangeAspect="1"/>
          </p:cNvPicPr>
          <p:nvPr/>
        </p:nvPicPr>
        <p:blipFill>
          <a:blip r:embed="rId2"/>
          <a:stretch>
            <a:fillRect/>
          </a:stretch>
        </p:blipFill>
        <p:spPr>
          <a:xfrm>
            <a:off x="5683134" y="916459"/>
            <a:ext cx="3616300" cy="5303109"/>
          </a:xfrm>
          <a:prstGeom prst="rect">
            <a:avLst/>
          </a:prstGeom>
        </p:spPr>
      </p:pic>
      <p:sp>
        <p:nvSpPr>
          <p:cNvPr id="5" name="TextBox 4">
            <a:extLst>
              <a:ext uri="{FF2B5EF4-FFF2-40B4-BE49-F238E27FC236}">
                <a16:creationId xmlns:a16="http://schemas.microsoft.com/office/drawing/2014/main" id="{49BC32B7-7056-DF25-4DD9-6CE3CA361597}"/>
              </a:ext>
            </a:extLst>
          </p:cNvPr>
          <p:cNvSpPr txBox="1"/>
          <p:nvPr/>
        </p:nvSpPr>
        <p:spPr>
          <a:xfrm>
            <a:off x="0" y="6507892"/>
            <a:ext cx="67653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342757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BB6F-84DF-F1F0-2931-F56A3F173A79}"/>
              </a:ext>
            </a:extLst>
          </p:cNvPr>
          <p:cNvSpPr>
            <a:spLocks noGrp="1"/>
          </p:cNvSpPr>
          <p:nvPr>
            <p:ph type="ctrTitle"/>
          </p:nvPr>
        </p:nvSpPr>
        <p:spPr>
          <a:xfrm>
            <a:off x="6675120" y="1120029"/>
            <a:ext cx="4937760" cy="1189236"/>
          </a:xfrm>
        </p:spPr>
        <p:txBody>
          <a:bodyPr/>
          <a:lstStyle/>
          <a:p>
            <a:r>
              <a:rPr lang="en-US" dirty="0">
                <a:ea typeface="Batang"/>
              </a:rPr>
              <a:t>Personal Relationships</a:t>
            </a:r>
            <a:endParaRPr lang="en-US" dirty="0"/>
          </a:p>
        </p:txBody>
      </p:sp>
      <p:sp>
        <p:nvSpPr>
          <p:cNvPr id="3" name="Subtitle 2">
            <a:extLst>
              <a:ext uri="{FF2B5EF4-FFF2-40B4-BE49-F238E27FC236}">
                <a16:creationId xmlns:a16="http://schemas.microsoft.com/office/drawing/2014/main" id="{7BC7B4BE-69A4-FBCD-B634-C128E94FE02C}"/>
              </a:ext>
            </a:extLst>
          </p:cNvPr>
          <p:cNvSpPr>
            <a:spLocks noGrp="1"/>
          </p:cNvSpPr>
          <p:nvPr>
            <p:ph type="subTitle" idx="1"/>
          </p:nvPr>
        </p:nvSpPr>
        <p:spPr>
          <a:xfrm>
            <a:off x="6427470" y="2388185"/>
            <a:ext cx="5499735" cy="4146860"/>
          </a:xfrm>
        </p:spPr>
        <p:txBody>
          <a:bodyPr vert="horz" lIns="91440" tIns="45720" rIns="91440" bIns="45720" rtlCol="0" anchor="t">
            <a:noAutofit/>
          </a:bodyPr>
          <a:lstStyle/>
          <a:p>
            <a:pPr marL="342900" indent="-342900">
              <a:buChar char="•"/>
            </a:pPr>
            <a:r>
              <a:rPr lang="en-US" sz="1800" cap="none" dirty="0"/>
              <a:t>Nurses must never engage in a personal relationship or any form of sexual </a:t>
            </a:r>
            <a:r>
              <a:rPr lang="en-US" sz="1800" cap="none" err="1"/>
              <a:t>behaviour</a:t>
            </a:r>
            <a:r>
              <a:rPr lang="en-US" sz="1800" cap="none" dirty="0"/>
              <a:t> with a client. </a:t>
            </a:r>
          </a:p>
          <a:p>
            <a:endParaRPr lang="en-US" sz="1800" cap="none" dirty="0"/>
          </a:p>
          <a:p>
            <a:pPr marL="342900" indent="-342900">
              <a:buChar char="•"/>
            </a:pPr>
            <a:r>
              <a:rPr lang="en-US" sz="1800" cap="none" dirty="0"/>
              <a:t>An individual is considered a current client when a nurse-client relationship has been formed and is ongoing. </a:t>
            </a:r>
          </a:p>
          <a:p>
            <a:endParaRPr lang="en-US" sz="1800" cap="none" dirty="0"/>
          </a:p>
          <a:p>
            <a:pPr marL="342900" indent="-342900">
              <a:buChar char="•"/>
            </a:pPr>
            <a:r>
              <a:rPr lang="en-US" sz="1800" cap="none" dirty="0"/>
              <a:t>Establishing a personal relationship with a former client can be complex. It can be difficult to determine if the relationship began while the client was receiving care from the nurse.</a:t>
            </a:r>
          </a:p>
        </p:txBody>
      </p:sp>
      <p:pic>
        <p:nvPicPr>
          <p:cNvPr id="5" name="Picture Placeholder 8" descr="A close-up of a person holding hands">
            <a:extLst>
              <a:ext uri="{FF2B5EF4-FFF2-40B4-BE49-F238E27FC236}">
                <a16:creationId xmlns:a16="http://schemas.microsoft.com/office/drawing/2014/main" id="{6347763D-504F-D433-1F42-709190AECDBB}"/>
              </a:ext>
            </a:extLst>
          </p:cNvPr>
          <p:cNvPicPr>
            <a:picLocks noGrp="1" noChangeAspect="1"/>
          </p:cNvPicPr>
          <p:nvPr>
            <p:ph type="pic" sz="quarter" idx="13"/>
          </p:nvPr>
        </p:nvPicPr>
        <p:blipFill>
          <a:blip r:embed="rId2"/>
          <a:srcRect l="25202" r="25202"/>
          <a:stretch/>
        </p:blipFill>
        <p:spPr>
          <a:xfrm>
            <a:off x="265727" y="259262"/>
            <a:ext cx="5590788" cy="6339475"/>
          </a:xfrm>
        </p:spPr>
      </p:pic>
      <p:sp>
        <p:nvSpPr>
          <p:cNvPr id="4" name="TextBox 3">
            <a:extLst>
              <a:ext uri="{FF2B5EF4-FFF2-40B4-BE49-F238E27FC236}">
                <a16:creationId xmlns:a16="http://schemas.microsoft.com/office/drawing/2014/main" id="{62B40A21-B928-FC40-C4B0-BA8E19FB12E0}"/>
              </a:ext>
            </a:extLst>
          </p:cNvPr>
          <p:cNvSpPr txBox="1"/>
          <p:nvPr/>
        </p:nvSpPr>
        <p:spPr>
          <a:xfrm>
            <a:off x="5931243" y="6579973"/>
            <a:ext cx="64872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231047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3AD0D-987F-15A6-6136-ABF7772481F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0DB2630-70F5-1B92-0C8E-62A26A8F623D}"/>
              </a:ext>
            </a:extLst>
          </p:cNvPr>
          <p:cNvSpPr>
            <a:spLocks noGrp="1"/>
          </p:cNvSpPr>
          <p:nvPr>
            <p:ph type="title"/>
          </p:nvPr>
        </p:nvSpPr>
        <p:spPr>
          <a:xfrm>
            <a:off x="306046" y="587832"/>
            <a:ext cx="4041071" cy="1027938"/>
          </a:xfrm>
        </p:spPr>
        <p:txBody>
          <a:bodyPr>
            <a:noAutofit/>
          </a:bodyPr>
          <a:lstStyle/>
          <a:p>
            <a:r>
              <a:rPr lang="en-US" sz="2400" dirty="0">
                <a:ea typeface="Batang"/>
              </a:rPr>
              <a:t>How to determine if a nurse-Client relationship has been formed</a:t>
            </a:r>
            <a:endParaRPr lang="en-US" sz="2400" dirty="0"/>
          </a:p>
        </p:txBody>
      </p:sp>
      <p:sp>
        <p:nvSpPr>
          <p:cNvPr id="6" name="Content Placeholder 5">
            <a:extLst>
              <a:ext uri="{FF2B5EF4-FFF2-40B4-BE49-F238E27FC236}">
                <a16:creationId xmlns:a16="http://schemas.microsoft.com/office/drawing/2014/main" id="{CC966DB2-15E7-B481-5CD9-04960A899B14}"/>
              </a:ext>
            </a:extLst>
          </p:cNvPr>
          <p:cNvSpPr>
            <a:spLocks noGrp="1"/>
          </p:cNvSpPr>
          <p:nvPr>
            <p:ph sz="quarter" idx="13"/>
          </p:nvPr>
        </p:nvSpPr>
        <p:spPr>
          <a:xfrm>
            <a:off x="155448" y="2543175"/>
            <a:ext cx="4331970" cy="3892677"/>
          </a:xfrm>
        </p:spPr>
        <p:txBody>
          <a:bodyPr vert="horz" lIns="91440" tIns="45720" rIns="91440" bIns="45720" rtlCol="0" anchor="t">
            <a:normAutofit fontScale="92500" lnSpcReduction="10000"/>
          </a:bodyPr>
          <a:lstStyle/>
          <a:p>
            <a:pPr marL="285750" indent="-285750" algn="l">
              <a:buChar char="•"/>
            </a:pPr>
            <a:r>
              <a:rPr lang="en-US" b="1" dirty="0">
                <a:solidFill>
                  <a:schemeClr val="tx1">
                    <a:lumMod val="76000"/>
                    <a:lumOff val="24000"/>
                  </a:schemeClr>
                </a:solidFill>
              </a:rPr>
              <a:t>Has the nurse provided a nursing service for the client? </a:t>
            </a:r>
          </a:p>
          <a:p>
            <a:pPr marL="285750" indent="-285750" algn="l">
              <a:buChar char="•"/>
            </a:pPr>
            <a:r>
              <a:rPr lang="en-US" b="1" dirty="0">
                <a:solidFill>
                  <a:schemeClr val="tx1">
                    <a:lumMod val="76000"/>
                    <a:lumOff val="24000"/>
                  </a:schemeClr>
                </a:solidFill>
              </a:rPr>
              <a:t>Has the nurse contributed to </a:t>
            </a:r>
            <a:r>
              <a:rPr lang="en-US" b="1" u="sng" dirty="0">
                <a:solidFill>
                  <a:schemeClr val="tx1">
                    <a:lumMod val="76000"/>
                    <a:lumOff val="24000"/>
                  </a:schemeClr>
                </a:solidFill>
              </a:rPr>
              <a:t>or</a:t>
            </a:r>
            <a:r>
              <a:rPr lang="en-US" b="1" dirty="0">
                <a:solidFill>
                  <a:schemeClr val="tx1">
                    <a:lumMod val="76000"/>
                    <a:lumOff val="24000"/>
                  </a:schemeClr>
                </a:solidFill>
              </a:rPr>
              <a:t> viewed/accessed a health record or file of the client? </a:t>
            </a:r>
          </a:p>
          <a:p>
            <a:pPr marL="285750" indent="-285750" algn="l">
              <a:buChar char="•"/>
            </a:pPr>
            <a:r>
              <a:rPr lang="en-US" b="1" dirty="0">
                <a:solidFill>
                  <a:schemeClr val="tx1">
                    <a:lumMod val="76000"/>
                    <a:lumOff val="24000"/>
                  </a:schemeClr>
                </a:solidFill>
              </a:rPr>
              <a:t>Has the client consented to a nursing service provided by the nurse? </a:t>
            </a:r>
          </a:p>
          <a:p>
            <a:pPr marL="285750" indent="-285750" algn="l">
              <a:buChar char="•"/>
            </a:pPr>
            <a:r>
              <a:rPr lang="en-US" b="1" dirty="0">
                <a:solidFill>
                  <a:schemeClr val="tx1">
                    <a:lumMod val="76000"/>
                    <a:lumOff val="24000"/>
                  </a:schemeClr>
                </a:solidFill>
              </a:rPr>
              <a:t>Other factors relevant to the circumstances of the individual and the nurse. </a:t>
            </a:r>
          </a:p>
        </p:txBody>
      </p:sp>
      <p:pic>
        <p:nvPicPr>
          <p:cNvPr id="4" name="Picture Placeholder 3">
            <a:extLst>
              <a:ext uri="{FF2B5EF4-FFF2-40B4-BE49-F238E27FC236}">
                <a16:creationId xmlns:a16="http://schemas.microsoft.com/office/drawing/2014/main" id="{1F922473-6FB8-B688-8692-6DE261721FFA}"/>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l="13023" r="13023"/>
          <a:stretch/>
        </p:blipFill>
        <p:spPr>
          <a:xfrm>
            <a:off x="5028292" y="420624"/>
            <a:ext cx="6684264" cy="6016752"/>
          </a:xfrm>
          <a:prstGeom prst="rect">
            <a:avLst/>
          </a:prstGeom>
          <a:blipFill>
            <a:blip r:embed="rId4">
              <a:alphaModFix amt="60000"/>
            </a:blip>
            <a:stretch>
              <a:fillRect/>
            </a:stretch>
          </a:blipFill>
        </p:spPr>
      </p:pic>
      <p:sp>
        <p:nvSpPr>
          <p:cNvPr id="2" name="TextBox 1">
            <a:extLst>
              <a:ext uri="{FF2B5EF4-FFF2-40B4-BE49-F238E27FC236}">
                <a16:creationId xmlns:a16="http://schemas.microsoft.com/office/drawing/2014/main" id="{00CF9B70-6682-D25D-F88F-185CD2C44D09}"/>
              </a:ext>
            </a:extLst>
          </p:cNvPr>
          <p:cNvSpPr txBox="1"/>
          <p:nvPr/>
        </p:nvSpPr>
        <p:spPr>
          <a:xfrm>
            <a:off x="148281" y="1617706"/>
            <a:ext cx="43418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1">
                    <a:lumMod val="76000"/>
                    <a:lumOff val="24000"/>
                  </a:schemeClr>
                </a:solidFill>
              </a:rPr>
              <a:t>Consider the following factors. Where one or more of the below factors are met, a nurse-client relationship exist. </a:t>
            </a:r>
          </a:p>
        </p:txBody>
      </p:sp>
      <p:sp>
        <p:nvSpPr>
          <p:cNvPr id="7" name="TextBox 6">
            <a:extLst>
              <a:ext uri="{FF2B5EF4-FFF2-40B4-BE49-F238E27FC236}">
                <a16:creationId xmlns:a16="http://schemas.microsoft.com/office/drawing/2014/main" id="{9B360813-3164-0DA2-F8AD-20E553F147AB}"/>
              </a:ext>
            </a:extLst>
          </p:cNvPr>
          <p:cNvSpPr txBox="1"/>
          <p:nvPr/>
        </p:nvSpPr>
        <p:spPr>
          <a:xfrm>
            <a:off x="0" y="6579973"/>
            <a:ext cx="639462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1808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28EEA-CB6F-8752-858F-F4911D362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8F1B3-8FA0-F194-A879-3A2394F37937}"/>
              </a:ext>
            </a:extLst>
          </p:cNvPr>
          <p:cNvSpPr>
            <a:spLocks noGrp="1"/>
          </p:cNvSpPr>
          <p:nvPr>
            <p:ph type="ctrTitle"/>
          </p:nvPr>
        </p:nvSpPr>
        <p:spPr>
          <a:xfrm>
            <a:off x="3474720" y="854239"/>
            <a:ext cx="7876287" cy="3592629"/>
          </a:xfrm>
        </p:spPr>
        <p:txBody>
          <a:bodyPr/>
          <a:lstStyle/>
          <a:p>
            <a:r>
              <a:rPr lang="en-US" dirty="0">
                <a:ea typeface="Batang"/>
              </a:rPr>
              <a:t>Case study</a:t>
            </a:r>
            <a:endParaRPr lang="en-US" dirty="0"/>
          </a:p>
        </p:txBody>
      </p:sp>
      <p:sp>
        <p:nvSpPr>
          <p:cNvPr id="3" name="Subtitle 2">
            <a:extLst>
              <a:ext uri="{FF2B5EF4-FFF2-40B4-BE49-F238E27FC236}">
                <a16:creationId xmlns:a16="http://schemas.microsoft.com/office/drawing/2014/main" id="{0E71E344-D9C9-1304-60F6-8AE2FB1AB0CE}"/>
              </a:ext>
            </a:extLst>
          </p:cNvPr>
          <p:cNvSpPr>
            <a:spLocks noGrp="1"/>
          </p:cNvSpPr>
          <p:nvPr>
            <p:ph type="subTitle" idx="1"/>
          </p:nvPr>
        </p:nvSpPr>
        <p:spPr>
          <a:xfrm>
            <a:off x="3474720" y="4966272"/>
            <a:ext cx="7375466" cy="1014984"/>
          </a:xfrm>
        </p:spPr>
        <p:txBody>
          <a:bodyPr/>
          <a:lstStyle/>
          <a:p>
            <a:r>
              <a:rPr lang="en-US" dirty="0"/>
              <a:t>How can we apply this information to our day to day care we provide?</a:t>
            </a:r>
          </a:p>
        </p:txBody>
      </p:sp>
    </p:spTree>
    <p:extLst>
      <p:ext uri="{BB962C8B-B14F-4D97-AF65-F5344CB8AC3E}">
        <p14:creationId xmlns:p14="http://schemas.microsoft.com/office/powerpoint/2010/main" val="58822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DA77F-FDB5-3107-8943-9E85840DC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64107-CA56-A689-2D9C-CD552A0A943D}"/>
              </a:ext>
            </a:extLst>
          </p:cNvPr>
          <p:cNvSpPr>
            <a:spLocks noGrp="1"/>
          </p:cNvSpPr>
          <p:nvPr>
            <p:ph type="ctrTitle"/>
          </p:nvPr>
        </p:nvSpPr>
        <p:spPr>
          <a:xfrm>
            <a:off x="261469" y="268306"/>
            <a:ext cx="8120136" cy="637527"/>
          </a:xfrm>
        </p:spPr>
        <p:txBody>
          <a:bodyPr>
            <a:normAutofit/>
          </a:bodyPr>
          <a:lstStyle/>
          <a:p>
            <a:r>
              <a:rPr lang="en-US" sz="2800" dirty="0">
                <a:ea typeface="Batang"/>
              </a:rPr>
              <a:t>Background...</a:t>
            </a:r>
          </a:p>
        </p:txBody>
      </p:sp>
      <p:sp>
        <p:nvSpPr>
          <p:cNvPr id="3" name="Subtitle 2">
            <a:extLst>
              <a:ext uri="{FF2B5EF4-FFF2-40B4-BE49-F238E27FC236}">
                <a16:creationId xmlns:a16="http://schemas.microsoft.com/office/drawing/2014/main" id="{AA9F6740-0F26-F263-E383-C2715E961D58}"/>
              </a:ext>
            </a:extLst>
          </p:cNvPr>
          <p:cNvSpPr>
            <a:spLocks noGrp="1"/>
          </p:cNvSpPr>
          <p:nvPr>
            <p:ph type="subTitle" idx="1"/>
          </p:nvPr>
        </p:nvSpPr>
        <p:spPr>
          <a:xfrm>
            <a:off x="644230" y="1186712"/>
            <a:ext cx="7882890" cy="4913098"/>
          </a:xfrm>
        </p:spPr>
        <p:txBody>
          <a:bodyPr>
            <a:normAutofit lnSpcReduction="10000"/>
          </a:bodyPr>
          <a:lstStyle/>
          <a:p>
            <a:r>
              <a:rPr lang="en-US" b="1" cap="none" dirty="0">
                <a:latin typeface="Avenir Next LT Pro Light"/>
                <a:ea typeface="Batang"/>
                <a:cs typeface="Calibri"/>
              </a:rPr>
              <a:t>Name:</a:t>
            </a:r>
            <a:r>
              <a:rPr lang="en-US" cap="none" dirty="0">
                <a:latin typeface="Avenir Next LT Pro Light"/>
                <a:ea typeface="Batang"/>
                <a:cs typeface="Calibri"/>
              </a:rPr>
              <a:t> </a:t>
            </a:r>
            <a:r>
              <a:rPr lang="en-US" cap="none" dirty="0" err="1">
                <a:latin typeface="Avenir Next LT Pro Light"/>
                <a:ea typeface="Batang"/>
                <a:cs typeface="Calibri"/>
              </a:rPr>
              <a:t>Mr</a:t>
            </a:r>
            <a:r>
              <a:rPr lang="en-US" cap="none" dirty="0">
                <a:latin typeface="Avenir Next LT Pro Light"/>
                <a:ea typeface="Batang"/>
                <a:cs typeface="Calibri"/>
              </a:rPr>
              <a:t> George Thompson</a:t>
            </a:r>
          </a:p>
          <a:p>
            <a:r>
              <a:rPr lang="en-US" b="1" cap="none" dirty="0">
                <a:latin typeface="Avenir Next LT Pro Light"/>
                <a:ea typeface="Batang"/>
                <a:cs typeface="Calibri"/>
              </a:rPr>
              <a:t>Age:</a:t>
            </a:r>
            <a:r>
              <a:rPr lang="en-US" cap="none" dirty="0">
                <a:latin typeface="Avenir Next LT Pro Light"/>
                <a:ea typeface="Batang"/>
                <a:cs typeface="Calibri"/>
              </a:rPr>
              <a:t> 82 years</a:t>
            </a:r>
          </a:p>
          <a:p>
            <a:r>
              <a:rPr lang="en-US" b="1" cap="none" dirty="0">
                <a:latin typeface="Avenir Next LT Pro Light"/>
                <a:ea typeface="Batang"/>
                <a:cs typeface="Calibri"/>
              </a:rPr>
              <a:t>Gender Identity: </a:t>
            </a:r>
            <a:r>
              <a:rPr lang="en-US" cap="none" dirty="0">
                <a:latin typeface="Avenir Next LT Pro Light"/>
                <a:ea typeface="Batang"/>
                <a:cs typeface="Calibri"/>
              </a:rPr>
              <a:t>Male</a:t>
            </a:r>
          </a:p>
          <a:p>
            <a:r>
              <a:rPr lang="en-US" b="1" cap="none" dirty="0">
                <a:latin typeface="Avenir Next LT Pro Light"/>
                <a:ea typeface="Batang"/>
                <a:cs typeface="Calibri"/>
              </a:rPr>
              <a:t>Diagnoses:</a:t>
            </a:r>
            <a:r>
              <a:rPr lang="en-US" cap="none" dirty="0">
                <a:latin typeface="Avenir Next LT Pro Light"/>
                <a:ea typeface="Batang"/>
                <a:cs typeface="Calibri"/>
              </a:rPr>
              <a:t> Parkinson's Disease, Early-Stage Dementia, post-fall hip surgery</a:t>
            </a:r>
          </a:p>
          <a:p>
            <a:r>
              <a:rPr lang="en-US" b="1" cap="none" dirty="0">
                <a:latin typeface="Avenir Next LT Pro Light"/>
                <a:ea typeface="Batang"/>
                <a:cs typeface="Calibri"/>
              </a:rPr>
              <a:t>Timeline:</a:t>
            </a:r>
            <a:r>
              <a:rPr lang="en-US" cap="none" dirty="0">
                <a:latin typeface="Avenir Next LT Pro Light"/>
                <a:ea typeface="Batang"/>
                <a:cs typeface="Calibri"/>
              </a:rPr>
              <a:t> Recently moved to Long Term Care following a long hospital stay. </a:t>
            </a:r>
          </a:p>
          <a:p>
            <a:r>
              <a:rPr lang="en-US" b="1" cap="none" dirty="0">
                <a:latin typeface="Avenir Next LT Pro Light"/>
                <a:ea typeface="Batang"/>
                <a:cs typeface="Calibri"/>
              </a:rPr>
              <a:t>Family:</a:t>
            </a:r>
            <a:r>
              <a:rPr lang="en-US" cap="none" dirty="0">
                <a:latin typeface="Avenir Next LT Pro Light"/>
                <a:ea typeface="Batang"/>
                <a:cs typeface="Calibri"/>
              </a:rPr>
              <a:t> Widowed, has 2 kids and 3 grandchildren. His family visits once a week.</a:t>
            </a:r>
          </a:p>
          <a:p>
            <a:endParaRPr lang="en-US" cap="none" dirty="0">
              <a:latin typeface="Avenir Next LT Pro Light"/>
              <a:ea typeface="Batang"/>
              <a:cs typeface="Calibri"/>
            </a:endParaRPr>
          </a:p>
          <a:p>
            <a:r>
              <a:rPr lang="en-US" cap="none" dirty="0">
                <a:latin typeface="Avenir Next LT Pro Light"/>
                <a:ea typeface="Batang"/>
                <a:cs typeface="Calibri"/>
              </a:rPr>
              <a:t>He is quiet, values privacy, and is hesitant to ask for help.</a:t>
            </a:r>
          </a:p>
          <a:p>
            <a:endParaRPr lang="en-US" cap="none" dirty="0">
              <a:latin typeface="Avenir Next LT Pro Light"/>
              <a:ea typeface="Batang"/>
              <a:cs typeface="Calibri"/>
            </a:endParaRPr>
          </a:p>
          <a:p>
            <a:r>
              <a:rPr lang="en-US" cap="none" dirty="0">
                <a:latin typeface="Avenir Next LT Pro Light"/>
                <a:ea typeface="Batang"/>
                <a:cs typeface="Calibri"/>
              </a:rPr>
              <a:t>Nurse Jessie has recently been assigned to George's care team. </a:t>
            </a:r>
          </a:p>
          <a:p>
            <a:endParaRPr lang="en-US" cap="none" dirty="0">
              <a:latin typeface="Avenir Next LT Pro Light"/>
              <a:ea typeface="Batang"/>
              <a:cs typeface="Calibri"/>
            </a:endParaRPr>
          </a:p>
        </p:txBody>
      </p:sp>
    </p:spTree>
    <p:extLst>
      <p:ext uri="{BB962C8B-B14F-4D97-AF65-F5344CB8AC3E}">
        <p14:creationId xmlns:p14="http://schemas.microsoft.com/office/powerpoint/2010/main" val="356356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8941-6FD8-5A64-397E-5310B7CF1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0F62D-B552-3CE4-270F-0DC7350B88B0}"/>
              </a:ext>
            </a:extLst>
          </p:cNvPr>
          <p:cNvSpPr>
            <a:spLocks noGrp="1"/>
          </p:cNvSpPr>
          <p:nvPr>
            <p:ph type="title"/>
          </p:nvPr>
        </p:nvSpPr>
        <p:spPr>
          <a:xfrm>
            <a:off x="612648" y="664108"/>
            <a:ext cx="8829508" cy="1554480"/>
          </a:xfrm>
        </p:spPr>
        <p:txBody>
          <a:bodyPr>
            <a:normAutofit fontScale="90000"/>
          </a:bodyPr>
          <a:lstStyle/>
          <a:p>
            <a:r>
              <a:rPr lang="en-US" cap="none" dirty="0">
                <a:ea typeface="Batang"/>
              </a:rPr>
              <a:t>How does Jessie establish trust with Mr. Thompson in their early interactions?</a:t>
            </a:r>
            <a:r>
              <a:rPr lang="en-US" dirty="0">
                <a:ea typeface="Batang"/>
              </a:rPr>
              <a:t> </a:t>
            </a:r>
            <a:endParaRPr lang="en-US" dirty="0"/>
          </a:p>
        </p:txBody>
      </p:sp>
      <p:sp>
        <p:nvSpPr>
          <p:cNvPr id="3" name="Content Placeholder 2">
            <a:extLst>
              <a:ext uri="{FF2B5EF4-FFF2-40B4-BE49-F238E27FC236}">
                <a16:creationId xmlns:a16="http://schemas.microsoft.com/office/drawing/2014/main" id="{3064A514-22FC-F7DC-8806-A18D212F3EE3}"/>
              </a:ext>
            </a:extLst>
          </p:cNvPr>
          <p:cNvSpPr>
            <a:spLocks noGrp="1"/>
          </p:cNvSpPr>
          <p:nvPr>
            <p:ph sz="quarter" idx="13"/>
          </p:nvPr>
        </p:nvSpPr>
        <p:spPr>
          <a:xfrm>
            <a:off x="612648" y="2743200"/>
            <a:ext cx="8467558" cy="3474720"/>
          </a:xfrm>
        </p:spPr>
        <p:txBody>
          <a:bodyPr vert="horz" lIns="91440" tIns="45720" rIns="91440" bIns="45720" rtlCol="0" anchor="t">
            <a:normAutofit/>
          </a:bodyPr>
          <a:lstStyle/>
          <a:p>
            <a:r>
              <a:rPr lang="en-US" cap="none" dirty="0"/>
              <a:t>Be honest, consistent and dependable</a:t>
            </a:r>
          </a:p>
          <a:p>
            <a:r>
              <a:rPr lang="en-US" cap="none" dirty="0"/>
              <a:t>Explain what she is doing and why</a:t>
            </a:r>
          </a:p>
          <a:p>
            <a:r>
              <a:rPr lang="en-US" cap="none" dirty="0"/>
              <a:t>Follow through on promises (Example: 'I will come back at 11:00 for your walk" - and doing so)</a:t>
            </a:r>
          </a:p>
          <a:p>
            <a:r>
              <a:rPr lang="en-US" cap="none" dirty="0"/>
              <a:t>Protecting his privacy</a:t>
            </a:r>
          </a:p>
          <a:p>
            <a:endParaRPr lang="en-US" dirty="0"/>
          </a:p>
          <a:p>
            <a:pPr marL="0" indent="0">
              <a:buNone/>
            </a:pPr>
            <a:endParaRPr lang="en-US"/>
          </a:p>
        </p:txBody>
      </p:sp>
      <p:sp>
        <p:nvSpPr>
          <p:cNvPr id="4" name="Footer Placeholder 3">
            <a:extLst>
              <a:ext uri="{FF2B5EF4-FFF2-40B4-BE49-F238E27FC236}">
                <a16:creationId xmlns:a16="http://schemas.microsoft.com/office/drawing/2014/main" id="{3D37835C-0F8B-6F83-A00F-6CCF1F5E9AA6}"/>
              </a:ext>
            </a:extLst>
          </p:cNvPr>
          <p:cNvSpPr>
            <a:spLocks noGrp="1"/>
          </p:cNvSpPr>
          <p:nvPr>
            <p:ph type="ftr" sz="quarter" idx="15"/>
          </p:nvPr>
        </p:nvSpPr>
        <p:spPr/>
        <p:txBody>
          <a:bodyPr/>
          <a:lstStyle/>
          <a:p>
            <a:r>
              <a:rPr lang="en-US" dirty="0"/>
              <a:t>   </a:t>
            </a:r>
          </a:p>
        </p:txBody>
      </p:sp>
      <p:sp>
        <p:nvSpPr>
          <p:cNvPr id="6" name="TextBox 5">
            <a:extLst>
              <a:ext uri="{FF2B5EF4-FFF2-40B4-BE49-F238E27FC236}">
                <a16:creationId xmlns:a16="http://schemas.microsoft.com/office/drawing/2014/main" id="{F8B7D722-CCE3-A29E-43C0-F58541B454ED}"/>
              </a:ext>
            </a:extLst>
          </p:cNvPr>
          <p:cNvSpPr txBox="1"/>
          <p:nvPr/>
        </p:nvSpPr>
        <p:spPr>
          <a:xfrm>
            <a:off x="82378" y="6446108"/>
            <a:ext cx="68374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41340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99001-E351-1E89-B4E6-05263734C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12220-9296-BA02-8725-19A1EE10462E}"/>
              </a:ext>
            </a:extLst>
          </p:cNvPr>
          <p:cNvSpPr>
            <a:spLocks noGrp="1"/>
          </p:cNvSpPr>
          <p:nvPr>
            <p:ph type="title"/>
          </p:nvPr>
        </p:nvSpPr>
        <p:spPr>
          <a:xfrm>
            <a:off x="527981" y="349632"/>
            <a:ext cx="8818319" cy="2171337"/>
          </a:xfrm>
        </p:spPr>
        <p:txBody>
          <a:bodyPr>
            <a:normAutofit fontScale="90000"/>
          </a:bodyPr>
          <a:lstStyle/>
          <a:p>
            <a:r>
              <a:rPr lang="en-US" cap="none" dirty="0">
                <a:ea typeface="Batang"/>
              </a:rPr>
              <a:t>Mr. Thompson expresses discomfort with bathing assistance. How does Jessie demonstrate respect in this scenario? </a:t>
            </a:r>
            <a:endParaRPr lang="en-US" cap="none" dirty="0"/>
          </a:p>
        </p:txBody>
      </p:sp>
      <p:sp>
        <p:nvSpPr>
          <p:cNvPr id="3" name="Content Placeholder 2">
            <a:extLst>
              <a:ext uri="{FF2B5EF4-FFF2-40B4-BE49-F238E27FC236}">
                <a16:creationId xmlns:a16="http://schemas.microsoft.com/office/drawing/2014/main" id="{3B42F5D8-CB5E-FAB6-D993-3CDAC9978756}"/>
              </a:ext>
            </a:extLst>
          </p:cNvPr>
          <p:cNvSpPr>
            <a:spLocks noGrp="1"/>
          </p:cNvSpPr>
          <p:nvPr>
            <p:ph sz="quarter" idx="13"/>
          </p:nvPr>
        </p:nvSpPr>
        <p:spPr>
          <a:xfrm>
            <a:off x="612648" y="2743200"/>
            <a:ext cx="8467558" cy="3474720"/>
          </a:xfrm>
        </p:spPr>
        <p:txBody>
          <a:bodyPr vert="horz" lIns="91440" tIns="45720" rIns="91440" bIns="45720" rtlCol="0" anchor="t">
            <a:normAutofit/>
          </a:bodyPr>
          <a:lstStyle/>
          <a:p>
            <a:r>
              <a:rPr lang="en-US" cap="none" dirty="0"/>
              <a:t>Asking his preferences about who assists with bathing</a:t>
            </a:r>
          </a:p>
          <a:p>
            <a:r>
              <a:rPr lang="en-US" cap="none" dirty="0"/>
              <a:t>Giving him choices such as "Would you like to wash your upper body yourself and I can help you with your back?"</a:t>
            </a:r>
          </a:p>
          <a:p>
            <a:r>
              <a:rPr lang="en-US" cap="none" dirty="0"/>
              <a:t>Ensuring privacy and using a calm, non-rushed tone</a:t>
            </a:r>
          </a:p>
          <a:p>
            <a:endParaRPr lang="en-US" dirty="0"/>
          </a:p>
          <a:p>
            <a:pPr marL="0" indent="0">
              <a:buNone/>
            </a:pPr>
            <a:endParaRPr lang="en-US"/>
          </a:p>
        </p:txBody>
      </p:sp>
      <p:sp>
        <p:nvSpPr>
          <p:cNvPr id="4" name="Footer Placeholder 3">
            <a:extLst>
              <a:ext uri="{FF2B5EF4-FFF2-40B4-BE49-F238E27FC236}">
                <a16:creationId xmlns:a16="http://schemas.microsoft.com/office/drawing/2014/main" id="{65ADA2AB-B291-EDB0-8AA3-327CE68264CE}"/>
              </a:ext>
            </a:extLst>
          </p:cNvPr>
          <p:cNvSpPr>
            <a:spLocks noGrp="1"/>
          </p:cNvSpPr>
          <p:nvPr>
            <p:ph type="ftr" sz="quarter" idx="15"/>
          </p:nvPr>
        </p:nvSpPr>
        <p:spPr/>
        <p:txBody>
          <a:bodyPr/>
          <a:lstStyle/>
          <a:p>
            <a:r>
              <a:rPr lang="en-US" dirty="0"/>
              <a:t>   </a:t>
            </a:r>
          </a:p>
        </p:txBody>
      </p:sp>
      <p:sp>
        <p:nvSpPr>
          <p:cNvPr id="6" name="TextBox 5">
            <a:extLst>
              <a:ext uri="{FF2B5EF4-FFF2-40B4-BE49-F238E27FC236}">
                <a16:creationId xmlns:a16="http://schemas.microsoft.com/office/drawing/2014/main" id="{6C964BFB-3DB6-5C24-7B92-4DFD1FDA80B9}"/>
              </a:ext>
            </a:extLst>
          </p:cNvPr>
          <p:cNvSpPr txBox="1"/>
          <p:nvPr/>
        </p:nvSpPr>
        <p:spPr>
          <a:xfrm>
            <a:off x="82378" y="6446108"/>
            <a:ext cx="68374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37053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F6F5F-99BC-D9FB-487B-055B48B4F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C13CD-B240-C7B2-AB88-0640C12EAC52}"/>
              </a:ext>
            </a:extLst>
          </p:cNvPr>
          <p:cNvSpPr>
            <a:spLocks noGrp="1"/>
          </p:cNvSpPr>
          <p:nvPr>
            <p:ph type="title"/>
          </p:nvPr>
        </p:nvSpPr>
        <p:spPr>
          <a:xfrm>
            <a:off x="612648" y="313347"/>
            <a:ext cx="9204460" cy="2086670"/>
          </a:xfrm>
        </p:spPr>
        <p:txBody>
          <a:bodyPr>
            <a:normAutofit fontScale="90000"/>
          </a:bodyPr>
          <a:lstStyle/>
          <a:p>
            <a:r>
              <a:rPr lang="en-US" cap="none" dirty="0">
                <a:ea typeface="Batang"/>
              </a:rPr>
              <a:t>Jessie connects with Mr. Thompson through shared stories and gentle emotional supports. How does this reflect professional intimacy?</a:t>
            </a:r>
            <a:endParaRPr lang="en-US" cap="none" dirty="0"/>
          </a:p>
        </p:txBody>
      </p:sp>
      <p:sp>
        <p:nvSpPr>
          <p:cNvPr id="3" name="Content Placeholder 2">
            <a:extLst>
              <a:ext uri="{FF2B5EF4-FFF2-40B4-BE49-F238E27FC236}">
                <a16:creationId xmlns:a16="http://schemas.microsoft.com/office/drawing/2014/main" id="{4ED2A473-CF1D-4E00-3549-BE1406356FDA}"/>
              </a:ext>
            </a:extLst>
          </p:cNvPr>
          <p:cNvSpPr>
            <a:spLocks noGrp="1"/>
          </p:cNvSpPr>
          <p:nvPr>
            <p:ph sz="quarter" idx="13"/>
          </p:nvPr>
        </p:nvSpPr>
        <p:spPr>
          <a:xfrm>
            <a:off x="612648" y="2743200"/>
            <a:ext cx="8467558" cy="3474720"/>
          </a:xfrm>
        </p:spPr>
        <p:txBody>
          <a:bodyPr vert="horz" lIns="91440" tIns="45720" rIns="91440" bIns="45720" rtlCol="0" anchor="t">
            <a:normAutofit/>
          </a:bodyPr>
          <a:lstStyle/>
          <a:p>
            <a:r>
              <a:rPr lang="en-US" cap="none" dirty="0"/>
              <a:t>Professional Intimacy is the closeness that naturally arises when providing personal care and emotional support </a:t>
            </a:r>
          </a:p>
          <a:p>
            <a:r>
              <a:rPr lang="en-US" cap="none" dirty="0"/>
              <a:t>Asking meaningful, respectful questions about life "I noticed in your chart you loved gardening. What did you grow?"</a:t>
            </a:r>
          </a:p>
          <a:p>
            <a:r>
              <a:rPr lang="en-US" cap="none" dirty="0"/>
              <a:t>These moments keep the emotional focus on his experience and not her own. </a:t>
            </a:r>
          </a:p>
          <a:p>
            <a:endParaRPr lang="en-US" dirty="0"/>
          </a:p>
          <a:p>
            <a:pPr marL="0" indent="0">
              <a:buNone/>
            </a:pPr>
            <a:endParaRPr lang="en-US"/>
          </a:p>
        </p:txBody>
      </p:sp>
      <p:sp>
        <p:nvSpPr>
          <p:cNvPr id="4" name="Footer Placeholder 3">
            <a:extLst>
              <a:ext uri="{FF2B5EF4-FFF2-40B4-BE49-F238E27FC236}">
                <a16:creationId xmlns:a16="http://schemas.microsoft.com/office/drawing/2014/main" id="{76FA3510-0EC4-E03F-7177-7E56542041FD}"/>
              </a:ext>
            </a:extLst>
          </p:cNvPr>
          <p:cNvSpPr>
            <a:spLocks noGrp="1"/>
          </p:cNvSpPr>
          <p:nvPr>
            <p:ph type="ftr" sz="quarter" idx="15"/>
          </p:nvPr>
        </p:nvSpPr>
        <p:spPr/>
        <p:txBody>
          <a:bodyPr/>
          <a:lstStyle/>
          <a:p>
            <a:r>
              <a:rPr lang="en-US" dirty="0"/>
              <a:t>   </a:t>
            </a:r>
          </a:p>
        </p:txBody>
      </p:sp>
      <p:sp>
        <p:nvSpPr>
          <p:cNvPr id="6" name="TextBox 5">
            <a:extLst>
              <a:ext uri="{FF2B5EF4-FFF2-40B4-BE49-F238E27FC236}">
                <a16:creationId xmlns:a16="http://schemas.microsoft.com/office/drawing/2014/main" id="{130593B8-BF5D-E910-DFF2-5541D3DE733D}"/>
              </a:ext>
            </a:extLst>
          </p:cNvPr>
          <p:cNvSpPr txBox="1"/>
          <p:nvPr/>
        </p:nvSpPr>
        <p:spPr>
          <a:xfrm>
            <a:off x="82378" y="6446108"/>
            <a:ext cx="68374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410339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97F4-D01E-4B37-9105-C07DF9BD70C1}"/>
              </a:ext>
            </a:extLst>
          </p:cNvPr>
          <p:cNvSpPr>
            <a:spLocks noGrp="1"/>
          </p:cNvSpPr>
          <p:nvPr>
            <p:ph type="ctrTitle"/>
          </p:nvPr>
        </p:nvSpPr>
        <p:spPr>
          <a:xfrm>
            <a:off x="794766" y="1258443"/>
            <a:ext cx="10608564" cy="3291840"/>
          </a:xfrm>
        </p:spPr>
        <p:txBody>
          <a:bodyPr>
            <a:normAutofit fontScale="90000"/>
          </a:bodyPr>
          <a:lstStyle/>
          <a:p>
            <a:r>
              <a:rPr lang="en-US" sz="3400" dirty="0">
                <a:ea typeface="Batang"/>
              </a:rPr>
              <a:t>This Presentation and case study has been created using the Practice directive titled</a:t>
            </a:r>
            <a:br>
              <a:rPr lang="en-US" sz="3400" dirty="0">
                <a:ea typeface="Batang"/>
              </a:rPr>
            </a:br>
            <a:r>
              <a:rPr lang="en-US" sz="3400" b="1" dirty="0">
                <a:ea typeface="Batang"/>
              </a:rPr>
              <a:t>"Therapeutic Nurse-Client Relationships" </a:t>
            </a:r>
            <a:br>
              <a:rPr lang="en-US" sz="3400" b="1" dirty="0">
                <a:ea typeface="Batang"/>
              </a:rPr>
            </a:br>
            <a:r>
              <a:rPr lang="en-US" sz="3400" dirty="0">
                <a:ea typeface="Batang"/>
              </a:rPr>
              <a:t>created by CRNMPEI &amp; CLPNPEI in June of 2024.</a:t>
            </a:r>
            <a:r>
              <a:rPr lang="en-US" dirty="0">
                <a:ea typeface="Batang"/>
              </a:rPr>
              <a:t> </a:t>
            </a:r>
            <a:endParaRPr lang="en-US"/>
          </a:p>
        </p:txBody>
      </p:sp>
      <p:sp>
        <p:nvSpPr>
          <p:cNvPr id="3" name="Subtitle 2">
            <a:extLst>
              <a:ext uri="{FF2B5EF4-FFF2-40B4-BE49-F238E27FC236}">
                <a16:creationId xmlns:a16="http://schemas.microsoft.com/office/drawing/2014/main" id="{281F6976-E691-0E9F-C411-823F3EF5E0B1}"/>
              </a:ext>
            </a:extLst>
          </p:cNvPr>
          <p:cNvSpPr>
            <a:spLocks noGrp="1"/>
          </p:cNvSpPr>
          <p:nvPr>
            <p:ph type="subTitle" idx="1"/>
          </p:nvPr>
        </p:nvSpPr>
        <p:spPr>
          <a:xfrm>
            <a:off x="1499616" y="5141595"/>
            <a:ext cx="9198864" cy="548640"/>
          </a:xfrm>
        </p:spPr>
        <p:txBody>
          <a:bodyPr/>
          <a:lstStyle/>
          <a:p>
            <a:r>
              <a:rPr lang="en-US" sz="1800" dirty="0"/>
              <a:t>CRNMPEI &amp; CLPNPEI. June 2024. </a:t>
            </a:r>
            <a:r>
              <a:rPr lang="en-US" sz="1800" i="1" dirty="0"/>
              <a:t>Practice directive Therapeutic Nurse-Client Relationship.</a:t>
            </a:r>
            <a:endParaRPr lang="en-US" i="1" dirty="0"/>
          </a:p>
        </p:txBody>
      </p:sp>
    </p:spTree>
    <p:extLst>
      <p:ext uri="{BB962C8B-B14F-4D97-AF65-F5344CB8AC3E}">
        <p14:creationId xmlns:p14="http://schemas.microsoft.com/office/powerpoint/2010/main" val="231243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BECD-B7F6-C897-165B-2D66B9E6B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6CB36-F30C-55BE-C941-8BF041762AE2}"/>
              </a:ext>
            </a:extLst>
          </p:cNvPr>
          <p:cNvSpPr>
            <a:spLocks noGrp="1"/>
          </p:cNvSpPr>
          <p:nvPr>
            <p:ph type="title"/>
          </p:nvPr>
        </p:nvSpPr>
        <p:spPr>
          <a:xfrm>
            <a:off x="612648" y="664108"/>
            <a:ext cx="8829508" cy="1554480"/>
          </a:xfrm>
        </p:spPr>
        <p:txBody>
          <a:bodyPr>
            <a:normAutofit fontScale="90000"/>
          </a:bodyPr>
          <a:lstStyle/>
          <a:p>
            <a:r>
              <a:rPr lang="en-US" cap="none" dirty="0">
                <a:ea typeface="Batang"/>
              </a:rPr>
              <a:t>How does power play a role in Jessie's interactions with Mr. Thompson, and how does Jessie manage this ethically?</a:t>
            </a:r>
            <a:endParaRPr lang="en-US" cap="none" dirty="0"/>
          </a:p>
        </p:txBody>
      </p:sp>
      <p:sp>
        <p:nvSpPr>
          <p:cNvPr id="3" name="Content Placeholder 2">
            <a:extLst>
              <a:ext uri="{FF2B5EF4-FFF2-40B4-BE49-F238E27FC236}">
                <a16:creationId xmlns:a16="http://schemas.microsoft.com/office/drawing/2014/main" id="{283DBDBF-0686-8D55-A8E7-B38E879EB008}"/>
              </a:ext>
            </a:extLst>
          </p:cNvPr>
          <p:cNvSpPr>
            <a:spLocks noGrp="1"/>
          </p:cNvSpPr>
          <p:nvPr>
            <p:ph sz="quarter" idx="13"/>
          </p:nvPr>
        </p:nvSpPr>
        <p:spPr>
          <a:xfrm>
            <a:off x="612648" y="2743200"/>
            <a:ext cx="8467558" cy="3474720"/>
          </a:xfrm>
        </p:spPr>
        <p:txBody>
          <a:bodyPr vert="horz" lIns="91440" tIns="45720" rIns="91440" bIns="45720" rtlCol="0" anchor="t">
            <a:normAutofit/>
          </a:bodyPr>
          <a:lstStyle/>
          <a:p>
            <a:r>
              <a:rPr lang="en-US" cap="none" dirty="0"/>
              <a:t>Jessie holds more power due to her and knowledge in the profession</a:t>
            </a:r>
          </a:p>
          <a:p>
            <a:r>
              <a:rPr lang="en-US" cap="none" dirty="0"/>
              <a:t>She uses this power to advocate for him</a:t>
            </a:r>
          </a:p>
          <a:p>
            <a:r>
              <a:rPr lang="en-US" cap="none" dirty="0"/>
              <a:t>Never pressuring him to agree make or agree with decisions.</a:t>
            </a:r>
          </a:p>
          <a:p>
            <a:r>
              <a:rPr lang="en-US" cap="none" dirty="0"/>
              <a:t>Ensuring he understands his choices and is encouraged to participate</a:t>
            </a:r>
          </a:p>
          <a:p>
            <a:r>
              <a:rPr lang="en-US" cap="none" dirty="0"/>
              <a:t>This supports Mr. Thompsons sense of control and dignity.</a:t>
            </a:r>
          </a:p>
          <a:p>
            <a:endParaRPr lang="en-US" dirty="0"/>
          </a:p>
          <a:p>
            <a:pPr marL="0" indent="0">
              <a:buNone/>
            </a:pPr>
            <a:endParaRPr lang="en-US"/>
          </a:p>
        </p:txBody>
      </p:sp>
      <p:sp>
        <p:nvSpPr>
          <p:cNvPr id="4" name="Footer Placeholder 3">
            <a:extLst>
              <a:ext uri="{FF2B5EF4-FFF2-40B4-BE49-F238E27FC236}">
                <a16:creationId xmlns:a16="http://schemas.microsoft.com/office/drawing/2014/main" id="{AD1FFF81-B4DE-EC0A-A503-A5408DE2A86E}"/>
              </a:ext>
            </a:extLst>
          </p:cNvPr>
          <p:cNvSpPr>
            <a:spLocks noGrp="1"/>
          </p:cNvSpPr>
          <p:nvPr>
            <p:ph type="ftr" sz="quarter" idx="15"/>
          </p:nvPr>
        </p:nvSpPr>
        <p:spPr/>
        <p:txBody>
          <a:bodyPr/>
          <a:lstStyle/>
          <a:p>
            <a:r>
              <a:rPr lang="en-US" dirty="0"/>
              <a:t>   </a:t>
            </a:r>
          </a:p>
        </p:txBody>
      </p:sp>
      <p:sp>
        <p:nvSpPr>
          <p:cNvPr id="6" name="TextBox 5">
            <a:extLst>
              <a:ext uri="{FF2B5EF4-FFF2-40B4-BE49-F238E27FC236}">
                <a16:creationId xmlns:a16="http://schemas.microsoft.com/office/drawing/2014/main" id="{858D4DF6-D6A1-78F5-38CB-B90B5E257102}"/>
              </a:ext>
            </a:extLst>
          </p:cNvPr>
          <p:cNvSpPr txBox="1"/>
          <p:nvPr/>
        </p:nvSpPr>
        <p:spPr>
          <a:xfrm>
            <a:off x="82378" y="6446108"/>
            <a:ext cx="68374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31133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0184-BDBE-E645-6FC6-77455B211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B6114-9E93-1119-B507-D0CCB284BAF4}"/>
              </a:ext>
            </a:extLst>
          </p:cNvPr>
          <p:cNvSpPr>
            <a:spLocks noGrp="1"/>
          </p:cNvSpPr>
          <p:nvPr>
            <p:ph type="title"/>
          </p:nvPr>
        </p:nvSpPr>
        <p:spPr>
          <a:xfrm>
            <a:off x="612648" y="664108"/>
            <a:ext cx="8829508" cy="1554480"/>
          </a:xfrm>
        </p:spPr>
        <p:txBody>
          <a:bodyPr>
            <a:normAutofit/>
          </a:bodyPr>
          <a:lstStyle/>
          <a:p>
            <a:r>
              <a:rPr lang="en-US" cap="none" dirty="0">
                <a:ea typeface="Batang"/>
              </a:rPr>
              <a:t>What is Jessie's fiduciary duty, and how does it guide her care? </a:t>
            </a:r>
            <a:endParaRPr lang="en-US" dirty="0"/>
          </a:p>
        </p:txBody>
      </p:sp>
      <p:sp>
        <p:nvSpPr>
          <p:cNvPr id="3" name="Content Placeholder 2">
            <a:extLst>
              <a:ext uri="{FF2B5EF4-FFF2-40B4-BE49-F238E27FC236}">
                <a16:creationId xmlns:a16="http://schemas.microsoft.com/office/drawing/2014/main" id="{76ACD8FF-F8E7-112A-BBEE-4A5D96487FF3}"/>
              </a:ext>
            </a:extLst>
          </p:cNvPr>
          <p:cNvSpPr>
            <a:spLocks noGrp="1"/>
          </p:cNvSpPr>
          <p:nvPr>
            <p:ph sz="quarter" idx="13"/>
          </p:nvPr>
        </p:nvSpPr>
        <p:spPr>
          <a:xfrm>
            <a:off x="612648" y="2743200"/>
            <a:ext cx="8467558" cy="3474720"/>
          </a:xfrm>
        </p:spPr>
        <p:txBody>
          <a:bodyPr vert="horz" lIns="91440" tIns="45720" rIns="91440" bIns="45720" rtlCol="0" anchor="t">
            <a:normAutofit/>
          </a:bodyPr>
          <a:lstStyle/>
          <a:p>
            <a:r>
              <a:rPr lang="en-US" cap="none" dirty="0"/>
              <a:t>Fiduciary Duty means always acting in Mr. Thompsons best interest</a:t>
            </a:r>
          </a:p>
          <a:p>
            <a:r>
              <a:rPr lang="en-US" cap="none" dirty="0"/>
              <a:t>Reporting safety concerns</a:t>
            </a:r>
          </a:p>
          <a:p>
            <a:r>
              <a:rPr lang="en-US" cap="none" dirty="0"/>
              <a:t>Putting his needs before convenience or routine</a:t>
            </a:r>
          </a:p>
          <a:p>
            <a:r>
              <a:rPr lang="en-US" cap="none" dirty="0"/>
              <a:t>Avoid any action that would serve her needs over Mr. Thompsons</a:t>
            </a:r>
          </a:p>
          <a:p>
            <a:r>
              <a:rPr lang="en-US" cap="none" dirty="0"/>
              <a:t>This is also an ethical responsibility, especially with the population of vulnerable clients in LTC.</a:t>
            </a:r>
          </a:p>
          <a:p>
            <a:endParaRPr lang="en-US" dirty="0"/>
          </a:p>
          <a:p>
            <a:pPr marL="0" indent="0">
              <a:buNone/>
            </a:pPr>
            <a:endParaRPr lang="en-US"/>
          </a:p>
        </p:txBody>
      </p:sp>
      <p:sp>
        <p:nvSpPr>
          <p:cNvPr id="4" name="Footer Placeholder 3">
            <a:extLst>
              <a:ext uri="{FF2B5EF4-FFF2-40B4-BE49-F238E27FC236}">
                <a16:creationId xmlns:a16="http://schemas.microsoft.com/office/drawing/2014/main" id="{020AE5B3-4D72-95FB-CA13-3FABF55D1B82}"/>
              </a:ext>
            </a:extLst>
          </p:cNvPr>
          <p:cNvSpPr>
            <a:spLocks noGrp="1"/>
          </p:cNvSpPr>
          <p:nvPr>
            <p:ph type="ftr" sz="quarter" idx="15"/>
          </p:nvPr>
        </p:nvSpPr>
        <p:spPr/>
        <p:txBody>
          <a:bodyPr/>
          <a:lstStyle/>
          <a:p>
            <a:r>
              <a:rPr lang="en-US" dirty="0"/>
              <a:t>   </a:t>
            </a:r>
          </a:p>
        </p:txBody>
      </p:sp>
      <p:sp>
        <p:nvSpPr>
          <p:cNvPr id="6" name="TextBox 5">
            <a:extLst>
              <a:ext uri="{FF2B5EF4-FFF2-40B4-BE49-F238E27FC236}">
                <a16:creationId xmlns:a16="http://schemas.microsoft.com/office/drawing/2014/main" id="{AB209BE0-D6E1-8505-D8C9-ADA8FD71841C}"/>
              </a:ext>
            </a:extLst>
          </p:cNvPr>
          <p:cNvSpPr txBox="1"/>
          <p:nvPr/>
        </p:nvSpPr>
        <p:spPr>
          <a:xfrm>
            <a:off x="82378" y="6446108"/>
            <a:ext cx="68374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12375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876F4-151A-8A41-F69F-56910497B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6C5AE-27DC-4861-B82E-DC1AA6ED5F90}"/>
              </a:ext>
            </a:extLst>
          </p:cNvPr>
          <p:cNvSpPr>
            <a:spLocks noGrp="1"/>
          </p:cNvSpPr>
          <p:nvPr>
            <p:ph type="title"/>
          </p:nvPr>
        </p:nvSpPr>
        <p:spPr>
          <a:xfrm>
            <a:off x="612648" y="940333"/>
            <a:ext cx="9324808" cy="1554480"/>
          </a:xfrm>
        </p:spPr>
        <p:txBody>
          <a:bodyPr>
            <a:normAutofit fontScale="90000"/>
          </a:bodyPr>
          <a:lstStyle/>
          <a:p>
            <a:r>
              <a:rPr lang="en-US" cap="none" dirty="0">
                <a:ea typeface="Batang"/>
              </a:rPr>
              <a:t>Mr. Thompson starts asking Jessie personal questions and gives her a small gift for "being so kind." How should she maintain healthy boundaries?</a:t>
            </a:r>
            <a:endParaRPr lang="en-US" dirty="0"/>
          </a:p>
        </p:txBody>
      </p:sp>
      <p:sp>
        <p:nvSpPr>
          <p:cNvPr id="3" name="Content Placeholder 2">
            <a:extLst>
              <a:ext uri="{FF2B5EF4-FFF2-40B4-BE49-F238E27FC236}">
                <a16:creationId xmlns:a16="http://schemas.microsoft.com/office/drawing/2014/main" id="{9890BDCF-5019-1B74-CA3F-B18C83A8267A}"/>
              </a:ext>
            </a:extLst>
          </p:cNvPr>
          <p:cNvSpPr>
            <a:spLocks noGrp="1"/>
          </p:cNvSpPr>
          <p:nvPr>
            <p:ph sz="quarter" idx="13"/>
          </p:nvPr>
        </p:nvSpPr>
        <p:spPr>
          <a:xfrm>
            <a:off x="612648" y="2743200"/>
            <a:ext cx="8467558" cy="3474720"/>
          </a:xfrm>
        </p:spPr>
        <p:txBody>
          <a:bodyPr vert="horz" lIns="91440" tIns="45720" rIns="91440" bIns="45720" rtlCol="0" anchor="t">
            <a:normAutofit/>
          </a:bodyPr>
          <a:lstStyle/>
          <a:p>
            <a:r>
              <a:rPr lang="en-US" cap="none" dirty="0"/>
              <a:t>Gently decline the gift and explain that it is very thoughtful, but she cannot accept gifts </a:t>
            </a:r>
          </a:p>
          <a:p>
            <a:r>
              <a:rPr lang="en-US" cap="none" dirty="0"/>
              <a:t>Redirecting personal questions with warmth while staying firm</a:t>
            </a:r>
          </a:p>
          <a:p>
            <a:r>
              <a:rPr lang="en-US" cap="none" dirty="0"/>
              <a:t>Avoiding sharing personal details or becoming overly emotionally involved.</a:t>
            </a:r>
          </a:p>
          <a:p>
            <a:endParaRPr lang="en-US" dirty="0"/>
          </a:p>
          <a:p>
            <a:pPr marL="0" indent="0">
              <a:buNone/>
            </a:pPr>
            <a:endParaRPr lang="en-US"/>
          </a:p>
        </p:txBody>
      </p:sp>
      <p:sp>
        <p:nvSpPr>
          <p:cNvPr id="4" name="Footer Placeholder 3">
            <a:extLst>
              <a:ext uri="{FF2B5EF4-FFF2-40B4-BE49-F238E27FC236}">
                <a16:creationId xmlns:a16="http://schemas.microsoft.com/office/drawing/2014/main" id="{BFD21BB1-7CDF-2025-50A7-39D910C370D7}"/>
              </a:ext>
            </a:extLst>
          </p:cNvPr>
          <p:cNvSpPr>
            <a:spLocks noGrp="1"/>
          </p:cNvSpPr>
          <p:nvPr>
            <p:ph type="ftr" sz="quarter" idx="15"/>
          </p:nvPr>
        </p:nvSpPr>
        <p:spPr/>
        <p:txBody>
          <a:bodyPr/>
          <a:lstStyle/>
          <a:p>
            <a:r>
              <a:rPr lang="en-US" dirty="0"/>
              <a:t>   </a:t>
            </a:r>
          </a:p>
        </p:txBody>
      </p:sp>
      <p:sp>
        <p:nvSpPr>
          <p:cNvPr id="6" name="TextBox 5">
            <a:extLst>
              <a:ext uri="{FF2B5EF4-FFF2-40B4-BE49-F238E27FC236}">
                <a16:creationId xmlns:a16="http://schemas.microsoft.com/office/drawing/2014/main" id="{68C18FD4-28B8-E3B5-FCDD-81940619FC48}"/>
              </a:ext>
            </a:extLst>
          </p:cNvPr>
          <p:cNvSpPr txBox="1"/>
          <p:nvPr/>
        </p:nvSpPr>
        <p:spPr>
          <a:xfrm>
            <a:off x="82378" y="6446108"/>
            <a:ext cx="68374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12256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759-F1F1-EF8C-B869-3581DEC58878}"/>
              </a:ext>
            </a:extLst>
          </p:cNvPr>
          <p:cNvSpPr>
            <a:spLocks noGrp="1"/>
          </p:cNvSpPr>
          <p:nvPr>
            <p:ph type="title"/>
          </p:nvPr>
        </p:nvSpPr>
        <p:spPr>
          <a:xfrm>
            <a:off x="614676" y="1847088"/>
            <a:ext cx="7342307" cy="1133856"/>
          </a:xfrm>
        </p:spPr>
        <p:txBody>
          <a:bodyPr/>
          <a:lstStyle/>
          <a:p>
            <a:r>
              <a:rPr lang="en-US" dirty="0">
                <a:ea typeface="Batang"/>
              </a:rPr>
              <a:t>References</a:t>
            </a:r>
            <a:endParaRPr lang="en-US" dirty="0"/>
          </a:p>
        </p:txBody>
      </p:sp>
      <p:sp>
        <p:nvSpPr>
          <p:cNvPr id="3" name="Content Placeholder 2">
            <a:extLst>
              <a:ext uri="{FF2B5EF4-FFF2-40B4-BE49-F238E27FC236}">
                <a16:creationId xmlns:a16="http://schemas.microsoft.com/office/drawing/2014/main" id="{A9D80851-C5F2-718B-E7F2-4B2752953647}"/>
              </a:ext>
            </a:extLst>
          </p:cNvPr>
          <p:cNvSpPr>
            <a:spLocks noGrp="1"/>
          </p:cNvSpPr>
          <p:nvPr>
            <p:ph sz="quarter" idx="13"/>
          </p:nvPr>
        </p:nvSpPr>
        <p:spPr>
          <a:xfrm>
            <a:off x="612775" y="3594099"/>
            <a:ext cx="10890374" cy="591065"/>
          </a:xfrm>
        </p:spPr>
        <p:txBody>
          <a:bodyPr vert="horz" lIns="91440" tIns="45720" rIns="91440" bIns="45720" rtlCol="0" anchor="t">
            <a:normAutofit/>
          </a:bodyPr>
          <a:lstStyle/>
          <a:p>
            <a:r>
              <a:rPr lang="en-US" dirty="0"/>
              <a:t>CRNMPEI &amp; CLPNPEI. June 2024. </a:t>
            </a:r>
            <a:r>
              <a:rPr lang="en-US" i="1" dirty="0"/>
              <a:t>Practice directive Therapeutic Nurse-Client Relationship</a:t>
            </a:r>
            <a:r>
              <a:rPr lang="en-US" dirty="0"/>
              <a:t>. </a:t>
            </a:r>
          </a:p>
          <a:p>
            <a:endParaRPr lang="en-US"/>
          </a:p>
        </p:txBody>
      </p:sp>
    </p:spTree>
    <p:extLst>
      <p:ext uri="{BB962C8B-B14F-4D97-AF65-F5344CB8AC3E}">
        <p14:creationId xmlns:p14="http://schemas.microsoft.com/office/powerpoint/2010/main" val="368142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A5DF-8F24-44CE-326B-B247866C1E66}"/>
              </a:ext>
            </a:extLst>
          </p:cNvPr>
          <p:cNvSpPr>
            <a:spLocks noGrp="1"/>
          </p:cNvSpPr>
          <p:nvPr>
            <p:ph type="title"/>
          </p:nvPr>
        </p:nvSpPr>
        <p:spPr>
          <a:xfrm>
            <a:off x="612648" y="664108"/>
            <a:ext cx="8467558" cy="1554480"/>
          </a:xfrm>
        </p:spPr>
        <p:txBody>
          <a:bodyPr/>
          <a:lstStyle/>
          <a:p>
            <a:r>
              <a:rPr lang="en-US">
                <a:ea typeface="Batang"/>
              </a:rPr>
              <a:t>Learning Goals</a:t>
            </a:r>
            <a:endParaRPr lang="en-US"/>
          </a:p>
        </p:txBody>
      </p:sp>
      <p:sp>
        <p:nvSpPr>
          <p:cNvPr id="3" name="Content Placeholder 2">
            <a:extLst>
              <a:ext uri="{FF2B5EF4-FFF2-40B4-BE49-F238E27FC236}">
                <a16:creationId xmlns:a16="http://schemas.microsoft.com/office/drawing/2014/main" id="{28D4CF7D-92C9-3D0E-E489-4744B219D3BC}"/>
              </a:ext>
            </a:extLst>
          </p:cNvPr>
          <p:cNvSpPr>
            <a:spLocks noGrp="1"/>
          </p:cNvSpPr>
          <p:nvPr>
            <p:ph sz="quarter" idx="13"/>
          </p:nvPr>
        </p:nvSpPr>
        <p:spPr>
          <a:xfrm>
            <a:off x="612648" y="2743200"/>
            <a:ext cx="8467558" cy="3474720"/>
          </a:xfrm>
        </p:spPr>
        <p:txBody>
          <a:bodyPr vert="horz" lIns="91440" tIns="45720" rIns="91440" bIns="45720" rtlCol="0" anchor="t">
            <a:normAutofit/>
          </a:bodyPr>
          <a:lstStyle/>
          <a:p>
            <a:r>
              <a:rPr lang="en-US"/>
              <a:t>Understand the therapeutic Nurse-Client relationship</a:t>
            </a:r>
          </a:p>
          <a:p>
            <a:r>
              <a:rPr lang="en-US"/>
              <a:t>Understand and create professional boundaries</a:t>
            </a:r>
          </a:p>
          <a:p>
            <a:r>
              <a:rPr lang="en-US"/>
              <a:t>Identify when boundary crossing or boundary violation has occurred</a:t>
            </a:r>
          </a:p>
          <a:p>
            <a:r>
              <a:rPr lang="en-US"/>
              <a:t>Manage relationships with current and former clients</a:t>
            </a:r>
          </a:p>
          <a:p>
            <a:pPr marL="0" indent="0">
              <a:buNone/>
            </a:pPr>
            <a:endParaRPr lang="en-US"/>
          </a:p>
        </p:txBody>
      </p:sp>
      <p:sp>
        <p:nvSpPr>
          <p:cNvPr id="4" name="Footer Placeholder 3">
            <a:extLst>
              <a:ext uri="{FF2B5EF4-FFF2-40B4-BE49-F238E27FC236}">
                <a16:creationId xmlns:a16="http://schemas.microsoft.com/office/drawing/2014/main" id="{B5271826-C063-CB70-07F1-FB051C01D8E7}"/>
              </a:ext>
            </a:extLst>
          </p:cNvPr>
          <p:cNvSpPr>
            <a:spLocks noGrp="1"/>
          </p:cNvSpPr>
          <p:nvPr>
            <p:ph type="ftr" sz="quarter" idx="15"/>
          </p:nvPr>
        </p:nvSpPr>
        <p:spPr/>
        <p:txBody>
          <a:bodyPr/>
          <a:lstStyle/>
          <a:p>
            <a:r>
              <a:rPr lang="en-US" dirty="0"/>
              <a:t>   </a:t>
            </a:r>
          </a:p>
        </p:txBody>
      </p:sp>
      <p:sp>
        <p:nvSpPr>
          <p:cNvPr id="6" name="TextBox 5">
            <a:extLst>
              <a:ext uri="{FF2B5EF4-FFF2-40B4-BE49-F238E27FC236}">
                <a16:creationId xmlns:a16="http://schemas.microsoft.com/office/drawing/2014/main" id="{8AD6ADEC-2893-1D08-ACF1-1C2CC87DE7CA}"/>
              </a:ext>
            </a:extLst>
          </p:cNvPr>
          <p:cNvSpPr txBox="1"/>
          <p:nvPr/>
        </p:nvSpPr>
        <p:spPr>
          <a:xfrm>
            <a:off x="82378" y="6446108"/>
            <a:ext cx="68374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231305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7C3DF4-EDFC-EEE0-FC15-FDFF324B5CBF}"/>
              </a:ext>
            </a:extLst>
          </p:cNvPr>
          <p:cNvSpPr>
            <a:spLocks noGrp="1"/>
          </p:cNvSpPr>
          <p:nvPr>
            <p:ph type="title"/>
          </p:nvPr>
        </p:nvSpPr>
        <p:spPr>
          <a:xfrm>
            <a:off x="584073" y="258318"/>
            <a:ext cx="3474720" cy="1847088"/>
          </a:xfrm>
        </p:spPr>
        <p:txBody>
          <a:bodyPr>
            <a:normAutofit fontScale="90000"/>
          </a:bodyPr>
          <a:lstStyle/>
          <a:p>
            <a:r>
              <a:rPr lang="en-US">
                <a:ea typeface="Batang"/>
              </a:rPr>
              <a:t>What is a Therapeutic Nurse-client relationship?</a:t>
            </a:r>
            <a:endParaRPr lang="en-US"/>
          </a:p>
        </p:txBody>
      </p:sp>
      <p:sp>
        <p:nvSpPr>
          <p:cNvPr id="6" name="Content Placeholder 5">
            <a:extLst>
              <a:ext uri="{FF2B5EF4-FFF2-40B4-BE49-F238E27FC236}">
                <a16:creationId xmlns:a16="http://schemas.microsoft.com/office/drawing/2014/main" id="{AD3DECD0-3B40-B604-1CC6-0BC353372D15}"/>
              </a:ext>
            </a:extLst>
          </p:cNvPr>
          <p:cNvSpPr>
            <a:spLocks noGrp="1"/>
          </p:cNvSpPr>
          <p:nvPr>
            <p:ph sz="quarter" idx="13"/>
          </p:nvPr>
        </p:nvSpPr>
        <p:spPr>
          <a:xfrm>
            <a:off x="155448" y="2543175"/>
            <a:ext cx="4331970" cy="3892677"/>
          </a:xfrm>
        </p:spPr>
        <p:txBody>
          <a:bodyPr vert="horz" lIns="91440" tIns="45720" rIns="91440" bIns="45720" rtlCol="0" anchor="t">
            <a:normAutofit fontScale="92500" lnSpcReduction="20000"/>
          </a:bodyPr>
          <a:lstStyle/>
          <a:p>
            <a:pPr marL="285750" indent="-285750" algn="l">
              <a:buChar char="•"/>
            </a:pPr>
            <a:r>
              <a:rPr lang="en-US" dirty="0"/>
              <a:t>A relationship between a nurse and a resident that is purposeful, and goal directed and based on meeting the client's needs.</a:t>
            </a:r>
          </a:p>
          <a:p>
            <a:pPr marL="285750" indent="-285750" algn="l">
              <a:buChar char="•"/>
            </a:pPr>
            <a:r>
              <a:rPr lang="en-US" dirty="0"/>
              <a:t>This relationship protects client's dignity, autonomy, and privacy and allows the development of trust and respect. </a:t>
            </a:r>
          </a:p>
          <a:p>
            <a:pPr marL="285750" indent="-285750" algn="l">
              <a:buChar char="•"/>
            </a:pPr>
            <a:r>
              <a:rPr lang="en-US" dirty="0"/>
              <a:t>Begins when the client receives care from the nurse and completes when all care is ended. </a:t>
            </a:r>
          </a:p>
        </p:txBody>
      </p:sp>
      <p:pic>
        <p:nvPicPr>
          <p:cNvPr id="4" name="Picture Placeholder 3" descr="A close-up of a nurse holding a patient&amp;#39;s hand&#10;&#10;AI-generated content may be incorrect.">
            <a:extLst>
              <a:ext uri="{FF2B5EF4-FFF2-40B4-BE49-F238E27FC236}">
                <a16:creationId xmlns:a16="http://schemas.microsoft.com/office/drawing/2014/main" id="{2AD4F7F8-A410-ECF7-E1D6-DEA4AACF04E5}"/>
              </a:ext>
            </a:extLst>
          </p:cNvPr>
          <p:cNvPicPr>
            <a:picLocks noGrp="1" noChangeAspect="1"/>
          </p:cNvPicPr>
          <p:nvPr>
            <p:ph type="pic" sz="quarter" idx="14"/>
          </p:nvPr>
        </p:nvPicPr>
        <p:blipFill>
          <a:blip r:embed="rId2"/>
          <a:srcRect l="12927" r="12927"/>
          <a:stretch/>
        </p:blipFill>
        <p:spPr>
          <a:prstGeom prst="rect">
            <a:avLst/>
          </a:prstGeom>
          <a:blipFill>
            <a:blip r:embed="rId3">
              <a:alphaModFix amt="60000"/>
            </a:blip>
            <a:stretch>
              <a:fillRect/>
            </a:stretch>
          </a:blipFill>
        </p:spPr>
      </p:pic>
      <p:sp>
        <p:nvSpPr>
          <p:cNvPr id="2" name="TextBox 1">
            <a:extLst>
              <a:ext uri="{FF2B5EF4-FFF2-40B4-BE49-F238E27FC236}">
                <a16:creationId xmlns:a16="http://schemas.microsoft.com/office/drawing/2014/main" id="{47F94EA0-B138-73B0-9D4D-407EC4685839}"/>
              </a:ext>
            </a:extLst>
          </p:cNvPr>
          <p:cNvSpPr txBox="1"/>
          <p:nvPr/>
        </p:nvSpPr>
        <p:spPr>
          <a:xfrm>
            <a:off x="0" y="6435811"/>
            <a:ext cx="68271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39435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F9BA-CF1D-D2D7-69BD-6AB5EAFE3838}"/>
              </a:ext>
            </a:extLst>
          </p:cNvPr>
          <p:cNvSpPr>
            <a:spLocks noGrp="1"/>
          </p:cNvSpPr>
          <p:nvPr>
            <p:ph type="title"/>
          </p:nvPr>
        </p:nvSpPr>
        <p:spPr/>
        <p:txBody>
          <a:bodyPr/>
          <a:lstStyle/>
          <a:p>
            <a:r>
              <a:rPr lang="en-US" dirty="0">
                <a:ea typeface="Batang"/>
              </a:rPr>
              <a:t>Five Common CHARACTERISTICS of a therapeutic nurse client relationship</a:t>
            </a:r>
            <a:endParaRPr lang="en-US" dirty="0"/>
          </a:p>
        </p:txBody>
      </p:sp>
      <p:sp>
        <p:nvSpPr>
          <p:cNvPr id="3" name="Content Placeholder 2">
            <a:extLst>
              <a:ext uri="{FF2B5EF4-FFF2-40B4-BE49-F238E27FC236}">
                <a16:creationId xmlns:a16="http://schemas.microsoft.com/office/drawing/2014/main" id="{A6941306-0C04-E11D-3D1E-44AB3985ED16}"/>
              </a:ext>
            </a:extLst>
          </p:cNvPr>
          <p:cNvSpPr>
            <a:spLocks noGrp="1"/>
          </p:cNvSpPr>
          <p:nvPr>
            <p:ph sz="quarter" idx="13"/>
          </p:nvPr>
        </p:nvSpPr>
        <p:spPr/>
        <p:txBody>
          <a:bodyPr>
            <a:normAutofit lnSpcReduction="10000"/>
          </a:bodyPr>
          <a:lstStyle/>
          <a:p>
            <a:pPr marL="0" indent="0">
              <a:buNone/>
            </a:pPr>
            <a:r>
              <a:rPr lang="en-US" sz="1600" b="1" dirty="0"/>
              <a:t>Trust: </a:t>
            </a:r>
            <a:r>
              <a:rPr lang="en-US" sz="1600" dirty="0"/>
              <a:t>Nurses are trusted to act in the best interest of their clients to provide them with safe, competent, compassionate and ethical care. Clients trust nurses to maintain confidentiality and provide care in the best interests of the client. </a:t>
            </a:r>
            <a:endParaRPr lang="en-US" sz="1600" b="1">
              <a:latin typeface="Avenir Next LT Pro Light"/>
              <a:ea typeface="Batang"/>
            </a:endParaRPr>
          </a:p>
          <a:p>
            <a:pPr marL="0" indent="0">
              <a:buNone/>
            </a:pPr>
            <a:endParaRPr lang="en-US" sz="1600" dirty="0"/>
          </a:p>
          <a:p>
            <a:pPr marL="0" indent="0">
              <a:buNone/>
            </a:pPr>
            <a:r>
              <a:rPr lang="en-US" sz="1600" b="1" dirty="0"/>
              <a:t>Respect: </a:t>
            </a:r>
            <a:r>
              <a:rPr lang="en-US" sz="1600" dirty="0"/>
              <a:t>Nurses value and recognize each clients worth and treat them with respect. Nurses demonstrate respect through non-judgmental and culturally sensitive </a:t>
            </a:r>
            <a:r>
              <a:rPr lang="en-US" sz="1600" err="1"/>
              <a:t>behaviours</a:t>
            </a:r>
            <a:r>
              <a:rPr lang="en-US" sz="1600" dirty="0"/>
              <a:t>.</a:t>
            </a:r>
            <a:r>
              <a:rPr lang="en-US" sz="1600" b="1" dirty="0"/>
              <a:t> </a:t>
            </a:r>
          </a:p>
          <a:p>
            <a:pPr marL="0" indent="0">
              <a:buNone/>
            </a:pPr>
            <a:endParaRPr lang="en-US" sz="1600" b="1" dirty="0"/>
          </a:p>
          <a:p>
            <a:pPr marL="0" indent="0">
              <a:buNone/>
            </a:pPr>
            <a:r>
              <a:rPr lang="en-US" sz="1600" b="1" dirty="0"/>
              <a:t>Professional Intimacy: </a:t>
            </a:r>
            <a:r>
              <a:rPr lang="en-US" sz="1600" dirty="0"/>
              <a:t>The nature of the nursing practice creates an environment that naturally increases the vulnerability of clients. In therapeutic nurse-client relationships professional intimacy is therapeutic, time limited and client-focused. </a:t>
            </a:r>
          </a:p>
          <a:p>
            <a:pPr marL="0" indent="0">
              <a:buNone/>
            </a:pPr>
            <a:endParaRPr lang="en-US" b="1" dirty="0"/>
          </a:p>
        </p:txBody>
      </p:sp>
      <p:sp>
        <p:nvSpPr>
          <p:cNvPr id="4" name="TextBox 3">
            <a:extLst>
              <a:ext uri="{FF2B5EF4-FFF2-40B4-BE49-F238E27FC236}">
                <a16:creationId xmlns:a16="http://schemas.microsoft.com/office/drawing/2014/main" id="{B65D825A-16A8-DAA0-A52D-90CEF7C90DAD}"/>
              </a:ext>
            </a:extLst>
          </p:cNvPr>
          <p:cNvSpPr txBox="1"/>
          <p:nvPr/>
        </p:nvSpPr>
        <p:spPr>
          <a:xfrm>
            <a:off x="72081" y="6456405"/>
            <a:ext cx="68991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219824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8E05-59A2-B87C-85E1-066C7E5B5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8A18F-AE53-57F9-9D55-3D5261BB8368}"/>
              </a:ext>
            </a:extLst>
          </p:cNvPr>
          <p:cNvSpPr>
            <a:spLocks noGrp="1"/>
          </p:cNvSpPr>
          <p:nvPr>
            <p:ph type="title"/>
          </p:nvPr>
        </p:nvSpPr>
        <p:spPr/>
        <p:txBody>
          <a:bodyPr/>
          <a:lstStyle/>
          <a:p>
            <a:r>
              <a:rPr lang="en-US" dirty="0">
                <a:ea typeface="Batang"/>
              </a:rPr>
              <a:t>Five Common </a:t>
            </a:r>
            <a:r>
              <a:rPr lang="en-US">
                <a:ea typeface="Batang"/>
              </a:rPr>
              <a:t>CHARACTERISTICS of</a:t>
            </a:r>
            <a:r>
              <a:rPr lang="en-US" dirty="0">
                <a:ea typeface="Batang"/>
              </a:rPr>
              <a:t> a therapeutic nurse client relationship</a:t>
            </a:r>
            <a:endParaRPr lang="en-US" dirty="0"/>
          </a:p>
        </p:txBody>
      </p:sp>
      <p:sp>
        <p:nvSpPr>
          <p:cNvPr id="3" name="Content Placeholder 2">
            <a:extLst>
              <a:ext uri="{FF2B5EF4-FFF2-40B4-BE49-F238E27FC236}">
                <a16:creationId xmlns:a16="http://schemas.microsoft.com/office/drawing/2014/main" id="{FF413978-FF3C-62CE-707A-4DE91887EFF5}"/>
              </a:ext>
            </a:extLst>
          </p:cNvPr>
          <p:cNvSpPr>
            <a:spLocks noGrp="1"/>
          </p:cNvSpPr>
          <p:nvPr>
            <p:ph sz="quarter" idx="13"/>
          </p:nvPr>
        </p:nvSpPr>
        <p:spPr/>
        <p:txBody>
          <a:bodyPr>
            <a:normAutofit/>
          </a:bodyPr>
          <a:lstStyle/>
          <a:p>
            <a:pPr marL="0" indent="0">
              <a:buNone/>
            </a:pPr>
            <a:r>
              <a:rPr lang="en-US" sz="1600" b="1" dirty="0"/>
              <a:t>Fiduciary Duty:</a:t>
            </a:r>
            <a:r>
              <a:rPr lang="en-US" sz="1600" dirty="0"/>
              <a:t> Nurses are required to put aside their own needs, act in the best interest of their clients and avoid conflicts of interests. Nurses must separate their own needs and values from those of the clients. Embedded in this definition is the notion that no harm will come to a person by engaging in a relationship with the nurse. </a:t>
            </a:r>
          </a:p>
          <a:p>
            <a:pPr marL="0" indent="0">
              <a:buNone/>
            </a:pPr>
            <a:endParaRPr lang="en-US" sz="1600" dirty="0"/>
          </a:p>
          <a:p>
            <a:pPr marL="0" indent="0">
              <a:buNone/>
            </a:pPr>
            <a:r>
              <a:rPr lang="en-US" sz="1600" b="1" dirty="0"/>
              <a:t>Power: </a:t>
            </a:r>
            <a:r>
              <a:rPr lang="en-US" sz="1600" dirty="0"/>
              <a:t>The nurse-client relationship is one of unequal power. The client depends on the nurse's knowledge and authority of the healthcare system. Nurses are responsible to recognize the imbalance of power and be aware of the potential for clients to feel intimidated or dependent. </a:t>
            </a:r>
            <a:r>
              <a:rPr lang="en-US" sz="1600" b="1" dirty="0"/>
              <a:t>Some particularly vulnerable populations are those with mental illness, elders and children.  </a:t>
            </a:r>
          </a:p>
        </p:txBody>
      </p:sp>
      <p:sp>
        <p:nvSpPr>
          <p:cNvPr id="4" name="TextBox 3">
            <a:extLst>
              <a:ext uri="{FF2B5EF4-FFF2-40B4-BE49-F238E27FC236}">
                <a16:creationId xmlns:a16="http://schemas.microsoft.com/office/drawing/2014/main" id="{553FC7DA-B083-5DEE-1F88-55B55C1A6E4A}"/>
              </a:ext>
            </a:extLst>
          </p:cNvPr>
          <p:cNvSpPr txBox="1"/>
          <p:nvPr/>
        </p:nvSpPr>
        <p:spPr>
          <a:xfrm>
            <a:off x="0" y="6579973"/>
            <a:ext cx="65387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368949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36F93-FF9D-3908-72B6-BD8229BB6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22843-20E2-3CAA-1643-F8C8534FEE33}"/>
              </a:ext>
            </a:extLst>
          </p:cNvPr>
          <p:cNvSpPr>
            <a:spLocks noGrp="1"/>
          </p:cNvSpPr>
          <p:nvPr>
            <p:ph type="ctrTitle"/>
          </p:nvPr>
        </p:nvSpPr>
        <p:spPr>
          <a:xfrm>
            <a:off x="385191" y="134493"/>
            <a:ext cx="11675364" cy="624840"/>
          </a:xfrm>
        </p:spPr>
        <p:txBody>
          <a:bodyPr>
            <a:normAutofit/>
          </a:bodyPr>
          <a:lstStyle/>
          <a:p>
            <a:r>
              <a:rPr lang="en-US" sz="2000" dirty="0">
                <a:ea typeface="Batang"/>
              </a:rPr>
              <a:t>Therapeutic nurse client relationships vs. Personal relationships</a:t>
            </a:r>
            <a:endParaRPr lang="en-US" sz="2000" dirty="0" err="1"/>
          </a:p>
        </p:txBody>
      </p:sp>
      <p:graphicFrame>
        <p:nvGraphicFramePr>
          <p:cNvPr id="5" name="Table 4">
            <a:extLst>
              <a:ext uri="{FF2B5EF4-FFF2-40B4-BE49-F238E27FC236}">
                <a16:creationId xmlns:a16="http://schemas.microsoft.com/office/drawing/2014/main" id="{B4D32BF7-755E-88D1-F2FE-F93F0A54A99A}"/>
              </a:ext>
            </a:extLst>
          </p:cNvPr>
          <p:cNvGraphicFramePr>
            <a:graphicFrameLocks noGrp="1"/>
          </p:cNvGraphicFramePr>
          <p:nvPr>
            <p:extLst>
              <p:ext uri="{D42A27DB-BD31-4B8C-83A1-F6EECF244321}">
                <p14:modId xmlns:p14="http://schemas.microsoft.com/office/powerpoint/2010/main" val="4272940490"/>
              </p:ext>
            </p:extLst>
          </p:nvPr>
        </p:nvGraphicFramePr>
        <p:xfrm>
          <a:off x="381000" y="1028700"/>
          <a:ext cx="11449133" cy="5501639"/>
        </p:xfrm>
        <a:graphic>
          <a:graphicData uri="http://schemas.openxmlformats.org/drawingml/2006/table">
            <a:tbl>
              <a:tblPr firstRow="1" bandRow="1">
                <a:tableStyleId>{0505E3EF-67EA-436B-97B2-0124C06EBD24}</a:tableStyleId>
              </a:tblPr>
              <a:tblGrid>
                <a:gridCol w="3820329">
                  <a:extLst>
                    <a:ext uri="{9D8B030D-6E8A-4147-A177-3AD203B41FA5}">
                      <a16:colId xmlns:a16="http://schemas.microsoft.com/office/drawing/2014/main" val="1630961604"/>
                    </a:ext>
                  </a:extLst>
                </a:gridCol>
                <a:gridCol w="3814402">
                  <a:extLst>
                    <a:ext uri="{9D8B030D-6E8A-4147-A177-3AD203B41FA5}">
                      <a16:colId xmlns:a16="http://schemas.microsoft.com/office/drawing/2014/main" val="133040460"/>
                    </a:ext>
                  </a:extLst>
                </a:gridCol>
                <a:gridCol w="3814402">
                  <a:extLst>
                    <a:ext uri="{9D8B030D-6E8A-4147-A177-3AD203B41FA5}">
                      <a16:colId xmlns:a16="http://schemas.microsoft.com/office/drawing/2014/main" val="3979255975"/>
                    </a:ext>
                  </a:extLst>
                </a:gridCol>
              </a:tblGrid>
              <a:tr h="370840">
                <a:tc>
                  <a:txBody>
                    <a:bodyPr/>
                    <a:lstStyle/>
                    <a:p>
                      <a:pPr algn="ctr"/>
                      <a:r>
                        <a:rPr lang="en-US" sz="1600" u="none" dirty="0"/>
                        <a:t>Characteristics</a:t>
                      </a:r>
                    </a:p>
                  </a:txBody>
                  <a:tcPr/>
                </a:tc>
                <a:tc>
                  <a:txBody>
                    <a:bodyPr/>
                    <a:lstStyle/>
                    <a:p>
                      <a:pPr algn="ctr"/>
                      <a:r>
                        <a:rPr lang="en-US" sz="1600" dirty="0"/>
                        <a:t>Therapeutic Nurse-Client Relationships</a:t>
                      </a:r>
                    </a:p>
                  </a:txBody>
                  <a:tcPr/>
                </a:tc>
                <a:tc>
                  <a:txBody>
                    <a:bodyPr/>
                    <a:lstStyle/>
                    <a:p>
                      <a:pPr algn="ctr"/>
                      <a:r>
                        <a:rPr lang="en-US" sz="1600" dirty="0"/>
                        <a:t>Personal Relationships</a:t>
                      </a:r>
                    </a:p>
                  </a:txBody>
                  <a:tcPr/>
                </a:tc>
                <a:extLst>
                  <a:ext uri="{0D108BD9-81ED-4DB2-BD59-A6C34878D82A}">
                    <a16:rowId xmlns:a16="http://schemas.microsoft.com/office/drawing/2014/main" val="3426414630"/>
                  </a:ext>
                </a:extLst>
              </a:tr>
              <a:tr h="370840">
                <a:tc>
                  <a:txBody>
                    <a:bodyPr/>
                    <a:lstStyle/>
                    <a:p>
                      <a:r>
                        <a:rPr lang="en-US" sz="1600" err="1"/>
                        <a:t>Behaviour</a:t>
                      </a:r>
                      <a:endParaRPr lang="en-US" sz="1600" dirty="0" err="1"/>
                    </a:p>
                  </a:txBody>
                  <a:tcPr/>
                </a:tc>
                <a:tc>
                  <a:txBody>
                    <a:bodyPr/>
                    <a:lstStyle/>
                    <a:p>
                      <a:r>
                        <a:rPr lang="en-US" sz="1600" dirty="0"/>
                        <a:t>Regulated by a code of ethics and professional standards</a:t>
                      </a:r>
                    </a:p>
                  </a:txBody>
                  <a:tcPr/>
                </a:tc>
                <a:tc>
                  <a:txBody>
                    <a:bodyPr/>
                    <a:lstStyle/>
                    <a:p>
                      <a:r>
                        <a:rPr lang="en-US" sz="1600" dirty="0"/>
                        <a:t>Guided by personal values and beliefs</a:t>
                      </a:r>
                    </a:p>
                  </a:txBody>
                  <a:tcPr/>
                </a:tc>
                <a:extLst>
                  <a:ext uri="{0D108BD9-81ED-4DB2-BD59-A6C34878D82A}">
                    <a16:rowId xmlns:a16="http://schemas.microsoft.com/office/drawing/2014/main" val="2860475506"/>
                  </a:ext>
                </a:extLst>
              </a:tr>
              <a:tr h="370840">
                <a:tc>
                  <a:txBody>
                    <a:bodyPr/>
                    <a:lstStyle/>
                    <a:p>
                      <a:r>
                        <a:rPr lang="en-US" sz="1600" dirty="0"/>
                        <a:t>Remuneration</a:t>
                      </a:r>
                    </a:p>
                  </a:txBody>
                  <a:tcPr/>
                </a:tc>
                <a:tc>
                  <a:txBody>
                    <a:bodyPr/>
                    <a:lstStyle/>
                    <a:p>
                      <a:r>
                        <a:rPr lang="en-US" sz="1600" dirty="0"/>
                        <a:t>Nurses paid to provide care</a:t>
                      </a:r>
                    </a:p>
                  </a:txBody>
                  <a:tcPr/>
                </a:tc>
                <a:tc>
                  <a:txBody>
                    <a:bodyPr/>
                    <a:lstStyle/>
                    <a:p>
                      <a:r>
                        <a:rPr lang="en-US" sz="1600" dirty="0"/>
                        <a:t>No payment involved</a:t>
                      </a:r>
                    </a:p>
                  </a:txBody>
                  <a:tcPr/>
                </a:tc>
                <a:extLst>
                  <a:ext uri="{0D108BD9-81ED-4DB2-BD59-A6C34878D82A}">
                    <a16:rowId xmlns:a16="http://schemas.microsoft.com/office/drawing/2014/main" val="2423535121"/>
                  </a:ext>
                </a:extLst>
              </a:tr>
              <a:tr h="370840">
                <a:tc>
                  <a:txBody>
                    <a:bodyPr/>
                    <a:lstStyle/>
                    <a:p>
                      <a:r>
                        <a:rPr lang="en-US" sz="1600" dirty="0"/>
                        <a:t>Location of Relationship</a:t>
                      </a:r>
                    </a:p>
                  </a:txBody>
                  <a:tcPr/>
                </a:tc>
                <a:tc>
                  <a:txBody>
                    <a:bodyPr/>
                    <a:lstStyle/>
                    <a:p>
                      <a:r>
                        <a:rPr lang="en-US" sz="1600" dirty="0"/>
                        <a:t>Defined and limited to where nursing care is provided</a:t>
                      </a:r>
                    </a:p>
                  </a:txBody>
                  <a:tcPr/>
                </a:tc>
                <a:tc>
                  <a:txBody>
                    <a:bodyPr/>
                    <a:lstStyle/>
                    <a:p>
                      <a:r>
                        <a:rPr lang="en-US" sz="1600" dirty="0"/>
                        <a:t>Unlimited and undefined</a:t>
                      </a:r>
                    </a:p>
                  </a:txBody>
                  <a:tcPr/>
                </a:tc>
                <a:extLst>
                  <a:ext uri="{0D108BD9-81ED-4DB2-BD59-A6C34878D82A}">
                    <a16:rowId xmlns:a16="http://schemas.microsoft.com/office/drawing/2014/main" val="4131314176"/>
                  </a:ext>
                </a:extLst>
              </a:tr>
              <a:tr h="370840">
                <a:tc>
                  <a:txBody>
                    <a:bodyPr/>
                    <a:lstStyle/>
                    <a:p>
                      <a:r>
                        <a:rPr lang="en-US" sz="1600" dirty="0"/>
                        <a:t>Purpose of Relationship</a:t>
                      </a:r>
                    </a:p>
                  </a:txBody>
                  <a:tcPr/>
                </a:tc>
                <a:tc>
                  <a:txBody>
                    <a:bodyPr/>
                    <a:lstStyle/>
                    <a:p>
                      <a:r>
                        <a:rPr lang="en-US" sz="1600" dirty="0"/>
                        <a:t>Goal-directed, providing care to clients</a:t>
                      </a:r>
                    </a:p>
                  </a:txBody>
                  <a:tcPr/>
                </a:tc>
                <a:tc>
                  <a:txBody>
                    <a:bodyPr/>
                    <a:lstStyle/>
                    <a:p>
                      <a:r>
                        <a:rPr lang="en-US" sz="1600" dirty="0"/>
                        <a:t>Spontaneous, unstructured, pleasure and interest directed</a:t>
                      </a:r>
                    </a:p>
                  </a:txBody>
                  <a:tcPr/>
                </a:tc>
                <a:extLst>
                  <a:ext uri="{0D108BD9-81ED-4DB2-BD59-A6C34878D82A}">
                    <a16:rowId xmlns:a16="http://schemas.microsoft.com/office/drawing/2014/main" val="90431764"/>
                  </a:ext>
                </a:extLst>
              </a:tr>
              <a:tr h="370840">
                <a:tc>
                  <a:txBody>
                    <a:bodyPr/>
                    <a:lstStyle/>
                    <a:p>
                      <a:r>
                        <a:rPr lang="en-US" sz="1600" dirty="0"/>
                        <a:t>Power Balance</a:t>
                      </a:r>
                    </a:p>
                  </a:txBody>
                  <a:tcPr/>
                </a:tc>
                <a:tc>
                  <a:txBody>
                    <a:bodyPr/>
                    <a:lstStyle/>
                    <a:p>
                      <a:r>
                        <a:rPr lang="en-US" sz="1600" dirty="0"/>
                        <a:t>Unequal, nurse has authority, knowledge, influence, and access to privileged information about clients</a:t>
                      </a:r>
                    </a:p>
                  </a:txBody>
                  <a:tcPr/>
                </a:tc>
                <a:tc>
                  <a:txBody>
                    <a:bodyPr/>
                    <a:lstStyle/>
                    <a:p>
                      <a:r>
                        <a:rPr lang="en-US" dirty="0"/>
                        <a:t>Relatively equal</a:t>
                      </a:r>
                    </a:p>
                  </a:txBody>
                  <a:tcPr/>
                </a:tc>
                <a:extLst>
                  <a:ext uri="{0D108BD9-81ED-4DB2-BD59-A6C34878D82A}">
                    <a16:rowId xmlns:a16="http://schemas.microsoft.com/office/drawing/2014/main" val="139831716"/>
                  </a:ext>
                </a:extLst>
              </a:tr>
              <a:tr h="370839">
                <a:tc>
                  <a:txBody>
                    <a:bodyPr/>
                    <a:lstStyle/>
                    <a:p>
                      <a:pPr lvl="0">
                        <a:buNone/>
                      </a:pPr>
                      <a:r>
                        <a:rPr lang="en-US" dirty="0"/>
                        <a:t>Responsibility for Relationship</a:t>
                      </a:r>
                    </a:p>
                  </a:txBody>
                  <a:tcPr/>
                </a:tc>
                <a:tc>
                  <a:txBody>
                    <a:bodyPr/>
                    <a:lstStyle/>
                    <a:p>
                      <a:pPr lvl="0">
                        <a:buNone/>
                      </a:pPr>
                      <a:r>
                        <a:rPr lang="en-US" dirty="0"/>
                        <a:t>Nurse to establish and maintain</a:t>
                      </a:r>
                    </a:p>
                  </a:txBody>
                  <a:tcPr/>
                </a:tc>
                <a:tc>
                  <a:txBody>
                    <a:bodyPr/>
                    <a:lstStyle/>
                    <a:p>
                      <a:pPr lvl="0">
                        <a:buNone/>
                      </a:pPr>
                      <a:r>
                        <a:rPr lang="en-US" dirty="0"/>
                        <a:t>Equal (to establish and maintain)</a:t>
                      </a:r>
                    </a:p>
                  </a:txBody>
                  <a:tcPr/>
                </a:tc>
                <a:extLst>
                  <a:ext uri="{0D108BD9-81ED-4DB2-BD59-A6C34878D82A}">
                    <a16:rowId xmlns:a16="http://schemas.microsoft.com/office/drawing/2014/main" val="2718969342"/>
                  </a:ext>
                </a:extLst>
              </a:tr>
              <a:tr h="370840">
                <a:tc>
                  <a:txBody>
                    <a:bodyPr/>
                    <a:lstStyle/>
                    <a:p>
                      <a:r>
                        <a:rPr lang="en-US" dirty="0"/>
                        <a:t>Preparation for Relationship</a:t>
                      </a:r>
                    </a:p>
                  </a:txBody>
                  <a:tcPr/>
                </a:tc>
                <a:tc>
                  <a:txBody>
                    <a:bodyPr/>
                    <a:lstStyle/>
                    <a:p>
                      <a:r>
                        <a:rPr lang="en-US" dirty="0"/>
                        <a:t>Nurse requires formal knowledge, preparation, and orientation</a:t>
                      </a:r>
                    </a:p>
                  </a:txBody>
                  <a:tcPr/>
                </a:tc>
                <a:tc>
                  <a:txBody>
                    <a:bodyPr/>
                    <a:lstStyle/>
                    <a:p>
                      <a:r>
                        <a:rPr lang="en-US" dirty="0"/>
                        <a:t>No formal knowledge, preparation or orientation required</a:t>
                      </a:r>
                    </a:p>
                  </a:txBody>
                  <a:tcPr/>
                </a:tc>
                <a:extLst>
                  <a:ext uri="{0D108BD9-81ED-4DB2-BD59-A6C34878D82A}">
                    <a16:rowId xmlns:a16="http://schemas.microsoft.com/office/drawing/2014/main" val="948231279"/>
                  </a:ext>
                </a:extLst>
              </a:tr>
              <a:tr h="370840">
                <a:tc>
                  <a:txBody>
                    <a:bodyPr/>
                    <a:lstStyle/>
                    <a:p>
                      <a:r>
                        <a:rPr lang="en-US" dirty="0"/>
                        <a:t>Amount of Time Spent in Contact</a:t>
                      </a:r>
                    </a:p>
                  </a:txBody>
                  <a:tcPr/>
                </a:tc>
                <a:tc>
                  <a:txBody>
                    <a:bodyPr/>
                    <a:lstStyle/>
                    <a:p>
                      <a:r>
                        <a:rPr lang="en-US" dirty="0"/>
                        <a:t>Limited by clients need of nursing care and an employment agreement for the number of hours worked</a:t>
                      </a:r>
                    </a:p>
                  </a:txBody>
                  <a:tcPr/>
                </a:tc>
                <a:tc>
                  <a:txBody>
                    <a:bodyPr/>
                    <a:lstStyle/>
                    <a:p>
                      <a:r>
                        <a:rPr lang="en-US" dirty="0"/>
                        <a:t>Personal choice for the amount of time spent in contact</a:t>
                      </a:r>
                    </a:p>
                  </a:txBody>
                  <a:tcPr/>
                </a:tc>
                <a:extLst>
                  <a:ext uri="{0D108BD9-81ED-4DB2-BD59-A6C34878D82A}">
                    <a16:rowId xmlns:a16="http://schemas.microsoft.com/office/drawing/2014/main" val="3796125818"/>
                  </a:ext>
                </a:extLst>
              </a:tr>
            </a:tbl>
          </a:graphicData>
        </a:graphic>
      </p:graphicFrame>
      <p:sp>
        <p:nvSpPr>
          <p:cNvPr id="3" name="TextBox 2">
            <a:extLst>
              <a:ext uri="{FF2B5EF4-FFF2-40B4-BE49-F238E27FC236}">
                <a16:creationId xmlns:a16="http://schemas.microsoft.com/office/drawing/2014/main" id="{40448873-2E20-E21E-5CC1-BE5C9DE31F25}"/>
              </a:ext>
            </a:extLst>
          </p:cNvPr>
          <p:cNvSpPr txBox="1"/>
          <p:nvPr/>
        </p:nvSpPr>
        <p:spPr>
          <a:xfrm>
            <a:off x="278027" y="6579973"/>
            <a:ext cx="63946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66707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26AF-51F6-B208-A926-220D82283929}"/>
              </a:ext>
            </a:extLst>
          </p:cNvPr>
          <p:cNvSpPr>
            <a:spLocks noGrp="1"/>
          </p:cNvSpPr>
          <p:nvPr>
            <p:ph type="title"/>
          </p:nvPr>
        </p:nvSpPr>
        <p:spPr/>
        <p:txBody>
          <a:bodyPr/>
          <a:lstStyle/>
          <a:p>
            <a:r>
              <a:rPr lang="en-US" dirty="0">
                <a:ea typeface="Batang"/>
              </a:rPr>
              <a:t>Boundary Crossing</a:t>
            </a:r>
            <a:endParaRPr lang="en-US" dirty="0"/>
          </a:p>
        </p:txBody>
      </p:sp>
      <p:sp>
        <p:nvSpPr>
          <p:cNvPr id="4" name="Content Placeholder 3">
            <a:extLst>
              <a:ext uri="{FF2B5EF4-FFF2-40B4-BE49-F238E27FC236}">
                <a16:creationId xmlns:a16="http://schemas.microsoft.com/office/drawing/2014/main" id="{6F841DE7-DFAC-218A-F7B0-EEA3E5EB62A5}"/>
              </a:ext>
            </a:extLst>
          </p:cNvPr>
          <p:cNvSpPr>
            <a:spLocks noGrp="1"/>
          </p:cNvSpPr>
          <p:nvPr>
            <p:ph sz="quarter" idx="14"/>
          </p:nvPr>
        </p:nvSpPr>
        <p:spPr/>
        <p:txBody>
          <a:bodyPr vert="horz" lIns="91440" tIns="45720" rIns="91440" bIns="45720" rtlCol="0" anchor="t">
            <a:normAutofit/>
          </a:bodyPr>
          <a:lstStyle/>
          <a:p>
            <a:pPr marL="0" indent="0">
              <a:buNone/>
            </a:pPr>
            <a:r>
              <a:rPr lang="en-US" sz="1600" dirty="0"/>
              <a:t>Boundary crossing is a deviation from normal therapeutic </a:t>
            </a:r>
            <a:r>
              <a:rPr lang="en-US" sz="1600" dirty="0" err="1"/>
              <a:t>behaviour</a:t>
            </a:r>
            <a:r>
              <a:rPr lang="en-US" sz="1600" dirty="0"/>
              <a:t> that crosses professional lines while attempting to meet a client's needs. </a:t>
            </a:r>
          </a:p>
          <a:p>
            <a:pPr marL="0" indent="0">
              <a:buNone/>
            </a:pPr>
            <a:r>
              <a:rPr lang="en-US" sz="1600" b="1" dirty="0"/>
              <a:t>Some examples of actions or </a:t>
            </a:r>
            <a:r>
              <a:rPr lang="en-US" sz="1600" b="1" dirty="0" err="1"/>
              <a:t>behaviours</a:t>
            </a:r>
            <a:r>
              <a:rPr lang="en-US" sz="1600" b="1" dirty="0"/>
              <a:t> with the potential to cross the boundary of therapeutic nurse client relationship include: </a:t>
            </a:r>
          </a:p>
          <a:p>
            <a:pPr marL="285750" indent="-285750"/>
            <a:r>
              <a:rPr lang="en-US" sz="1600" dirty="0"/>
              <a:t>Establishing a personal relationship with clients</a:t>
            </a:r>
          </a:p>
          <a:p>
            <a:pPr marL="285750" indent="-285750"/>
            <a:r>
              <a:rPr lang="en-US" sz="1600" dirty="0"/>
              <a:t>Use of social media with current or former clients</a:t>
            </a:r>
          </a:p>
          <a:p>
            <a:pPr marL="285750" indent="-285750"/>
            <a:r>
              <a:rPr lang="en-US" sz="1600" dirty="0"/>
              <a:t>Self-disclosure to clients</a:t>
            </a:r>
          </a:p>
          <a:p>
            <a:pPr marL="285750" indent="-285750"/>
            <a:r>
              <a:rPr lang="en-US" sz="1600" dirty="0"/>
              <a:t>Accepting gifts from clients</a:t>
            </a:r>
          </a:p>
          <a:p>
            <a:pPr marL="285750" indent="-285750"/>
            <a:r>
              <a:rPr lang="en-US" sz="1600" dirty="0"/>
              <a:t>Giving gifts to clients</a:t>
            </a:r>
          </a:p>
          <a:p>
            <a:pPr marL="285750" indent="-285750"/>
            <a:r>
              <a:rPr lang="en-US" sz="1600" dirty="0"/>
              <a:t>Providing care beyond one's 'job'</a:t>
            </a:r>
          </a:p>
          <a:p>
            <a:pPr marL="285750" indent="-285750"/>
            <a:r>
              <a:rPr lang="en-US" sz="1600" dirty="0"/>
              <a:t>Providing care to family and friends</a:t>
            </a:r>
          </a:p>
        </p:txBody>
      </p:sp>
      <p:pic>
        <p:nvPicPr>
          <p:cNvPr id="6" name="Picture Placeholder 5" descr="A person in blue scrubs sitting on a couch with a person in a blue robe&#10;&#10;AI-generated content may be incorrect.">
            <a:extLst>
              <a:ext uri="{FF2B5EF4-FFF2-40B4-BE49-F238E27FC236}">
                <a16:creationId xmlns:a16="http://schemas.microsoft.com/office/drawing/2014/main" id="{BE5C67A3-6A40-21A6-5186-D282B2BACF96}"/>
              </a:ext>
            </a:extLst>
          </p:cNvPr>
          <p:cNvPicPr>
            <a:picLocks noGrp="1" noChangeAspect="1"/>
          </p:cNvPicPr>
          <p:nvPr>
            <p:ph type="pic" sz="quarter" idx="13"/>
          </p:nvPr>
        </p:nvPicPr>
        <p:blipFill>
          <a:blip r:embed="rId2"/>
          <a:srcRect l="24506" t="262" r="8103" b="-525"/>
          <a:stretch>
            <a:fillRect/>
          </a:stretch>
        </p:blipFill>
        <p:spPr>
          <a:xfrm>
            <a:off x="815069" y="2487109"/>
            <a:ext cx="3248992" cy="3642926"/>
          </a:xfrm>
          <a:prstGeom prst="rect">
            <a:avLst/>
          </a:prstGeom>
          <a:blipFill>
            <a:blip r:embed="rId3">
              <a:alphaModFix amt="60000"/>
            </a:blip>
            <a:stretch>
              <a:fillRect/>
            </a:stretch>
          </a:blipFill>
        </p:spPr>
      </p:pic>
      <p:sp>
        <p:nvSpPr>
          <p:cNvPr id="5" name="TextBox 4">
            <a:extLst>
              <a:ext uri="{FF2B5EF4-FFF2-40B4-BE49-F238E27FC236}">
                <a16:creationId xmlns:a16="http://schemas.microsoft.com/office/drawing/2014/main" id="{811651C1-312D-F163-02CE-C5DCC848D377}"/>
              </a:ext>
            </a:extLst>
          </p:cNvPr>
          <p:cNvSpPr txBox="1"/>
          <p:nvPr/>
        </p:nvSpPr>
        <p:spPr>
          <a:xfrm>
            <a:off x="144162" y="6456405"/>
            <a:ext cx="67447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595959"/>
                </a:solidFill>
              </a:rPr>
              <a:t>CRNMPEI &amp; CLPNPEI. June 2024. </a:t>
            </a:r>
            <a:r>
              <a:rPr lang="en-US" sz="1200" i="1" dirty="0">
                <a:solidFill>
                  <a:srgbClr val="595959"/>
                </a:solidFill>
              </a:rPr>
              <a:t>Practice directive Therapeutic Nurse-Client Relationship</a:t>
            </a:r>
            <a:r>
              <a:rPr lang="en-US" sz="1200" dirty="0">
                <a:solidFill>
                  <a:srgbClr val="595959"/>
                </a:solidFill>
              </a:rPr>
              <a:t>. </a:t>
            </a:r>
            <a:endParaRPr lang="en-US" sz="1200" dirty="0"/>
          </a:p>
        </p:txBody>
      </p:sp>
    </p:spTree>
    <p:extLst>
      <p:ext uri="{BB962C8B-B14F-4D97-AF65-F5344CB8AC3E}">
        <p14:creationId xmlns:p14="http://schemas.microsoft.com/office/powerpoint/2010/main" val="61664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70DF9-9BCE-6A2F-33DC-B2814147D97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AAB72AA-8471-BACA-9DBE-30C2BE0A18D7}"/>
              </a:ext>
            </a:extLst>
          </p:cNvPr>
          <p:cNvSpPr>
            <a:spLocks noGrp="1"/>
          </p:cNvSpPr>
          <p:nvPr>
            <p:ph type="title"/>
          </p:nvPr>
        </p:nvSpPr>
        <p:spPr>
          <a:xfrm>
            <a:off x="584073" y="258318"/>
            <a:ext cx="3474720" cy="1027938"/>
          </a:xfrm>
        </p:spPr>
        <p:txBody>
          <a:bodyPr>
            <a:normAutofit/>
          </a:bodyPr>
          <a:lstStyle/>
          <a:p>
            <a:r>
              <a:rPr lang="en-US" dirty="0">
                <a:ea typeface="Batang"/>
              </a:rPr>
              <a:t>Boundary Violation</a:t>
            </a:r>
            <a:endParaRPr lang="en-US" dirty="0"/>
          </a:p>
        </p:txBody>
      </p:sp>
      <p:sp>
        <p:nvSpPr>
          <p:cNvPr id="6" name="Content Placeholder 5">
            <a:extLst>
              <a:ext uri="{FF2B5EF4-FFF2-40B4-BE49-F238E27FC236}">
                <a16:creationId xmlns:a16="http://schemas.microsoft.com/office/drawing/2014/main" id="{97A13C2A-2C48-50BC-1815-06864063A78D}"/>
              </a:ext>
            </a:extLst>
          </p:cNvPr>
          <p:cNvSpPr>
            <a:spLocks noGrp="1"/>
          </p:cNvSpPr>
          <p:nvPr>
            <p:ph sz="quarter" idx="13"/>
          </p:nvPr>
        </p:nvSpPr>
        <p:spPr>
          <a:xfrm>
            <a:off x="155448" y="2543175"/>
            <a:ext cx="4331970" cy="3892677"/>
          </a:xfrm>
        </p:spPr>
        <p:txBody>
          <a:bodyPr vert="horz" lIns="91440" tIns="45720" rIns="91440" bIns="45720" rtlCol="0" anchor="t">
            <a:normAutofit fontScale="62500" lnSpcReduction="20000"/>
          </a:bodyPr>
          <a:lstStyle/>
          <a:p>
            <a:pPr algn="l"/>
            <a:r>
              <a:rPr lang="en-US" b="1" dirty="0">
                <a:solidFill>
                  <a:schemeClr val="tx1">
                    <a:lumMod val="76000"/>
                    <a:lumOff val="24000"/>
                  </a:schemeClr>
                </a:solidFill>
              </a:rPr>
              <a:t>Some examples of boundary violations include:</a:t>
            </a:r>
          </a:p>
          <a:p>
            <a:pPr marL="285750" indent="-285750" algn="l">
              <a:buChar char="•"/>
            </a:pPr>
            <a:r>
              <a:rPr lang="en-US" b="1" dirty="0">
                <a:solidFill>
                  <a:schemeClr val="tx1">
                    <a:lumMod val="76000"/>
                    <a:lumOff val="24000"/>
                  </a:schemeClr>
                </a:solidFill>
              </a:rPr>
              <a:t>Engaging in a romantic or sexual relationship with current or former clients </a:t>
            </a:r>
          </a:p>
          <a:p>
            <a:pPr marL="285750" indent="-285750" algn="l">
              <a:buChar char="•"/>
            </a:pPr>
            <a:r>
              <a:rPr lang="en-US" b="1" dirty="0">
                <a:solidFill>
                  <a:schemeClr val="tx1">
                    <a:lumMod val="76000"/>
                    <a:lumOff val="24000"/>
                  </a:schemeClr>
                </a:solidFill>
              </a:rPr>
              <a:t>Excessive self-disclosure to the point where a client is upset about the nurse's personal situation </a:t>
            </a:r>
          </a:p>
          <a:p>
            <a:pPr marL="285750" indent="-285750" algn="l">
              <a:buChar char="•"/>
            </a:pPr>
            <a:r>
              <a:rPr lang="en-US" b="1" dirty="0">
                <a:solidFill>
                  <a:schemeClr val="tx1">
                    <a:lumMod val="76000"/>
                    <a:lumOff val="24000"/>
                  </a:schemeClr>
                </a:solidFill>
              </a:rPr>
              <a:t>Borrowing or attempting to borrow money from a client </a:t>
            </a:r>
          </a:p>
          <a:p>
            <a:pPr marL="285750" indent="-285750" algn="l">
              <a:buChar char="•"/>
            </a:pPr>
            <a:r>
              <a:rPr lang="en-US" b="1" dirty="0">
                <a:solidFill>
                  <a:schemeClr val="tx1">
                    <a:lumMod val="76000"/>
                    <a:lumOff val="24000"/>
                  </a:schemeClr>
                </a:solidFill>
              </a:rPr>
              <a:t>Accepting a gift of money from a client</a:t>
            </a:r>
          </a:p>
          <a:p>
            <a:pPr marL="285750" indent="-285750" algn="l">
              <a:buChar char="•"/>
            </a:pPr>
            <a:r>
              <a:rPr lang="en-US" b="1" dirty="0">
                <a:solidFill>
                  <a:schemeClr val="tx1">
                    <a:lumMod val="76000"/>
                    <a:lumOff val="24000"/>
                  </a:schemeClr>
                </a:solidFill>
              </a:rPr>
              <a:t>Giving a gift to a client and expecting a </a:t>
            </a:r>
            <a:r>
              <a:rPr lang="en-US" b="1" err="1">
                <a:solidFill>
                  <a:schemeClr val="tx1">
                    <a:lumMod val="76000"/>
                    <a:lumOff val="24000"/>
                  </a:schemeClr>
                </a:solidFill>
              </a:rPr>
              <a:t>favour</a:t>
            </a:r>
            <a:r>
              <a:rPr lang="en-US" b="1" dirty="0">
                <a:solidFill>
                  <a:schemeClr val="tx1">
                    <a:lumMod val="76000"/>
                    <a:lumOff val="24000"/>
                  </a:schemeClr>
                </a:solidFill>
              </a:rPr>
              <a:t> in return</a:t>
            </a:r>
          </a:p>
          <a:p>
            <a:pPr marL="285750" indent="-285750" algn="l">
              <a:buChar char="•"/>
            </a:pPr>
            <a:r>
              <a:rPr lang="en-US" b="1" dirty="0">
                <a:solidFill>
                  <a:schemeClr val="tx1">
                    <a:lumMod val="76000"/>
                    <a:lumOff val="24000"/>
                  </a:schemeClr>
                </a:solidFill>
              </a:rPr>
              <a:t>Influencing a client to write or change their will or power of attorney so the nurse will benefit</a:t>
            </a:r>
          </a:p>
          <a:p>
            <a:pPr marL="285750" indent="-285750" algn="l">
              <a:buChar char="•"/>
            </a:pPr>
            <a:r>
              <a:rPr lang="en-US" b="1" dirty="0">
                <a:solidFill>
                  <a:schemeClr val="tx1">
                    <a:lumMod val="76000"/>
                    <a:lumOff val="24000"/>
                  </a:schemeClr>
                </a:solidFill>
              </a:rPr>
              <a:t>Becoming emotionally involved in a client's personal relationships</a:t>
            </a:r>
          </a:p>
          <a:p>
            <a:pPr marL="285750" indent="-285750" algn="l">
              <a:buChar char="•"/>
            </a:pPr>
            <a:r>
              <a:rPr lang="en-US" b="1" dirty="0">
                <a:solidFill>
                  <a:schemeClr val="tx1">
                    <a:lumMod val="76000"/>
                    <a:lumOff val="24000"/>
                  </a:schemeClr>
                </a:solidFill>
              </a:rPr>
              <a:t>Selling products to promote the nurse's personal business</a:t>
            </a:r>
          </a:p>
        </p:txBody>
      </p:sp>
      <p:pic>
        <p:nvPicPr>
          <p:cNvPr id="4" name="Picture Placeholder 3" descr="A person in blue scrubs talking to a patient&#10;&#10;AI-generated content may be incorrect.">
            <a:extLst>
              <a:ext uri="{FF2B5EF4-FFF2-40B4-BE49-F238E27FC236}">
                <a16:creationId xmlns:a16="http://schemas.microsoft.com/office/drawing/2014/main" id="{B9B0CE5D-5C40-E6BD-0116-4B93AA91B1A4}"/>
              </a:ext>
            </a:extLst>
          </p:cNvPr>
          <p:cNvPicPr>
            <a:picLocks noGrp="1" noChangeAspect="1"/>
          </p:cNvPicPr>
          <p:nvPr>
            <p:ph type="pic" sz="quarter" idx="14"/>
          </p:nvPr>
        </p:nvPicPr>
        <p:blipFill>
          <a:blip r:embed="rId2"/>
          <a:srcRect l="12728" r="12728"/>
          <a:stretch/>
        </p:blipFill>
        <p:spPr>
          <a:xfrm>
            <a:off x="5028292" y="420624"/>
            <a:ext cx="6684264" cy="6016752"/>
          </a:xfrm>
          <a:prstGeom prst="rect">
            <a:avLst/>
          </a:prstGeom>
          <a:blipFill>
            <a:blip r:embed="rId3">
              <a:alphaModFix amt="60000"/>
            </a:blip>
            <a:stretch>
              <a:fillRect/>
            </a:stretch>
          </a:blipFill>
        </p:spPr>
      </p:pic>
      <p:sp>
        <p:nvSpPr>
          <p:cNvPr id="2" name="TextBox 1">
            <a:extLst>
              <a:ext uri="{FF2B5EF4-FFF2-40B4-BE49-F238E27FC236}">
                <a16:creationId xmlns:a16="http://schemas.microsoft.com/office/drawing/2014/main" id="{73B974F6-EC3D-BAE5-F0F9-C88D0A16C0EE}"/>
              </a:ext>
            </a:extLst>
          </p:cNvPr>
          <p:cNvSpPr txBox="1"/>
          <p:nvPr/>
        </p:nvSpPr>
        <p:spPr>
          <a:xfrm>
            <a:off x="158578" y="1288192"/>
            <a:ext cx="43418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1">
                    <a:lumMod val="76000"/>
                    <a:lumOff val="24000"/>
                  </a:schemeClr>
                </a:solidFill>
              </a:rPr>
              <a:t>Boundary violation is an act of abuse in the nurse-client relationship. Can result when the needs of the nurse and client </a:t>
            </a:r>
            <a:r>
              <a:rPr lang="en-US">
                <a:solidFill>
                  <a:schemeClr val="tx1">
                    <a:lumMod val="76000"/>
                    <a:lumOff val="24000"/>
                  </a:schemeClr>
                </a:solidFill>
              </a:rPr>
              <a:t>are confused. </a:t>
            </a:r>
            <a:endParaRPr lang="en-US"/>
          </a:p>
        </p:txBody>
      </p:sp>
      <p:sp>
        <p:nvSpPr>
          <p:cNvPr id="3" name="TextBox 2">
            <a:extLst>
              <a:ext uri="{FF2B5EF4-FFF2-40B4-BE49-F238E27FC236}">
                <a16:creationId xmlns:a16="http://schemas.microsoft.com/office/drawing/2014/main" id="{68E26394-0845-A565-358E-4B6D79FAC11D}"/>
              </a:ext>
            </a:extLst>
          </p:cNvPr>
          <p:cNvSpPr txBox="1"/>
          <p:nvPr/>
        </p:nvSpPr>
        <p:spPr>
          <a:xfrm>
            <a:off x="0" y="6579973"/>
            <a:ext cx="68374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CRNMPEI &amp; CLPNPEI. June 2024. </a:t>
            </a:r>
            <a:r>
              <a:rPr lang="en-US" sz="1200" i="1">
                <a:solidFill>
                  <a:srgbClr val="595959"/>
                </a:solidFill>
              </a:rPr>
              <a:t>Practice directive Therapeutic Nurse-Client Relationship</a:t>
            </a:r>
            <a:r>
              <a:rPr lang="en-US" sz="1200">
                <a:solidFill>
                  <a:srgbClr val="595959"/>
                </a:solidFill>
              </a:rPr>
              <a:t>. </a:t>
            </a:r>
            <a:endParaRPr lang="en-US"/>
          </a:p>
        </p:txBody>
      </p:sp>
    </p:spTree>
    <p:extLst>
      <p:ext uri="{BB962C8B-B14F-4D97-AF65-F5344CB8AC3E}">
        <p14:creationId xmlns:p14="http://schemas.microsoft.com/office/powerpoint/2010/main" val="1266972503"/>
      </p:ext>
    </p:extLst>
  </p:cSld>
  <p:clrMapOvr>
    <a:masterClrMapping/>
  </p:clrMapOvr>
</p:sld>
</file>

<file path=ppt/theme/theme1.xml><?xml version="1.0" encoding="utf-8"?>
<a:theme xmlns:a="http://schemas.openxmlformats.org/drawingml/2006/main" name="Frost">
  <a:themeElements>
    <a:clrScheme name="Frosty Design">
      <a:dk1>
        <a:srgbClr val="000000"/>
      </a:dk1>
      <a:lt1>
        <a:srgbClr val="FFFFFF"/>
      </a:lt1>
      <a:dk2>
        <a:srgbClr val="0B2627"/>
      </a:dk2>
      <a:lt2>
        <a:srgbClr val="DAE3E3"/>
      </a:lt2>
      <a:accent1>
        <a:srgbClr val="757E36"/>
      </a:accent1>
      <a:accent2>
        <a:srgbClr val="B494C2"/>
      </a:accent2>
      <a:accent3>
        <a:srgbClr val="8FA2A3"/>
      </a:accent3>
      <a:accent4>
        <a:srgbClr val="CE7F00"/>
      </a:accent4>
      <a:accent5>
        <a:srgbClr val="D15928"/>
      </a:accent5>
      <a:accent6>
        <a:srgbClr val="B7836F"/>
      </a:accent6>
      <a:hlink>
        <a:srgbClr val="467886"/>
      </a:hlink>
      <a:folHlink>
        <a:srgbClr val="96607D"/>
      </a:folHlink>
    </a:clrScheme>
    <a:fontScheme name="Custom 52">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 Design_win32_EF_v8" id="{E57F70AE-3A2F-4557-BDD1-21E65A9A0A0C}" vid="{2E8812D5-D458-4E08-AD15-9B8285E6A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B6CA9A8D50F46BFBE606A3F2CC1DA" ma:contentTypeVersion="14" ma:contentTypeDescription="Create a new document." ma:contentTypeScope="" ma:versionID="ce19cdce3ca5e5db086fc2503364b893">
  <xsd:schema xmlns:xsd="http://www.w3.org/2001/XMLSchema" xmlns:xs="http://www.w3.org/2001/XMLSchema" xmlns:p="http://schemas.microsoft.com/office/2006/metadata/properties" xmlns:ns2="f29ded0c-8b4e-4dc5-8716-e3a54c882d1e" xmlns:ns3="2f4739c7-97bc-4212-bfe1-6d4ca0f71a96" targetNamespace="http://schemas.microsoft.com/office/2006/metadata/properties" ma:root="true" ma:fieldsID="a18a0c53936de5e2a1df1f90e63cbe9c" ns2:_="" ns3:_="">
    <xsd:import namespace="f29ded0c-8b4e-4dc5-8716-e3a54c882d1e"/>
    <xsd:import namespace="2f4739c7-97bc-4212-bfe1-6d4ca0f71a9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ded0c-8b4e-4dc5-8716-e3a54c882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b9d5b5f-547a-43f3-bc0e-b0144fba3ef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4739c7-97bc-4212-bfe1-6d4ca0f71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b9bf884-438f-4eca-a0af-6e4189b0fee0}" ma:internalName="TaxCatchAll" ma:showField="CatchAllData" ma:web="2f4739c7-97bc-4212-bfe1-6d4ca0f71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4739c7-97bc-4212-bfe1-6d4ca0f71a96" xsi:nil="true"/>
    <lcf76f155ced4ddcb4097134ff3c332f xmlns="f29ded0c-8b4e-4dc5-8716-e3a54c882d1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1D8AB0-9F51-4032-B79D-B9A95561E141}"/>
</file>

<file path=customXml/itemProps2.xml><?xml version="1.0" encoding="utf-8"?>
<ds:datastoreItem xmlns:ds="http://schemas.openxmlformats.org/officeDocument/2006/customXml" ds:itemID="{538778BE-8E01-4C63-9D69-0B975B6CA9FF}">
  <ds:schemaRefs>
    <ds:schemaRef ds:uri="http://schemas.microsoft.com/office/2006/documentManagement/types"/>
    <ds:schemaRef ds:uri="http://www.w3.org/XML/1998/namespace"/>
    <ds:schemaRef ds:uri="http://schemas.microsoft.com/office/infopath/2007/PartnerControls"/>
    <ds:schemaRef ds:uri="71af3243-3dd4-4a8d-8c0d-dd76da1f02a5"/>
    <ds:schemaRef ds:uri="http://schemas.openxmlformats.org/package/2006/metadata/core-properties"/>
    <ds:schemaRef ds:uri="http://schemas.microsoft.com/sharepoint/v3"/>
    <ds:schemaRef ds:uri="230e9df3-be65-4c73-a93b-d1236ebd677e"/>
    <ds:schemaRef ds:uri="http://purl.org/dc/terms/"/>
    <ds:schemaRef ds:uri="http://purl.org/dc/elements/1.1/"/>
    <ds:schemaRef ds:uri="16c05727-aa75-4e4a-9b5f-8a80a116589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F361F2A-2EA0-4BA8-830A-64FFB91B795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1838</Words>
  <Application>Microsoft Office PowerPoint</Application>
  <PresentationFormat>Widescreen</PresentationFormat>
  <Paragraphs>166</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Batang</vt:lpstr>
      <vt:lpstr>Aptos</vt:lpstr>
      <vt:lpstr>Arial</vt:lpstr>
      <vt:lpstr>Avenir Next LT Pro Light</vt:lpstr>
      <vt:lpstr>Calibri</vt:lpstr>
      <vt:lpstr>Frost</vt:lpstr>
      <vt:lpstr>Therapeutic Nurse-client relationships</vt:lpstr>
      <vt:lpstr>This Presentation and case study has been created using the Practice directive titled "Therapeutic Nurse-Client Relationships"  created by CRNMPEI &amp; CLPNPEI in June of 2024. </vt:lpstr>
      <vt:lpstr>Learning Goals</vt:lpstr>
      <vt:lpstr>What is a Therapeutic Nurse-client relationship?</vt:lpstr>
      <vt:lpstr>Five Common CHARACTERISTICS of a therapeutic nurse client relationship</vt:lpstr>
      <vt:lpstr>Five Common CHARACTERISTICS of a therapeutic nurse client relationship</vt:lpstr>
      <vt:lpstr>Therapeutic nurse client relationships vs. Personal relationships</vt:lpstr>
      <vt:lpstr>Boundary Crossing</vt:lpstr>
      <vt:lpstr>Boundary Violation</vt:lpstr>
      <vt:lpstr>Boundaries &amp; Practice</vt:lpstr>
      <vt:lpstr>Large headline</vt:lpstr>
      <vt:lpstr>Decision making framework</vt:lpstr>
      <vt:lpstr>Personal Relationships</vt:lpstr>
      <vt:lpstr>How to determine if a nurse-Client relationship has been formed</vt:lpstr>
      <vt:lpstr>Case study</vt:lpstr>
      <vt:lpstr>Background...</vt:lpstr>
      <vt:lpstr>How does Jessie establish trust with Mr. Thompson in their early interactions? </vt:lpstr>
      <vt:lpstr>Mr. Thompson expresses discomfort with bathing assistance. How does Jessie demonstrate respect in this scenario? </vt:lpstr>
      <vt:lpstr>Jessie connects with Mr. Thompson through shared stories and gentle emotional supports. How does this reflect professional intimacy?</vt:lpstr>
      <vt:lpstr>How does power play a role in Jessie's interactions with Mr. Thompson, and how does Jessie manage this ethically?</vt:lpstr>
      <vt:lpstr>What is Jessie's fiduciary duty, and how does it guide her care? </vt:lpstr>
      <vt:lpstr>Mr. Thompson starts asking Jessie personal questions and gives her a small gift for "being so kind." How should she maintain healthy boundaries?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Sheila Rix</dc:creator>
  <cp:lastModifiedBy>Sheila Rix</cp:lastModifiedBy>
  <cp:revision>1216</cp:revision>
  <dcterms:created xsi:type="dcterms:W3CDTF">2025-09-17T14:03:44Z</dcterms:created>
  <dcterms:modified xsi:type="dcterms:W3CDTF">2025-10-27T11:37:32Z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0x010100CDDB6CA9A8D50F46BFBE606A3F2CC1DA</vt:lpwstr>
  </property>
  <property fmtid="{D5CDD505-2E9C-101B-9397-08002B2CF9AE}" pid="3" name="MediaServiceImageTags">
    <vt:lpwstr/>
  </property>
</Properties>
</file>