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4"/>
  </p:sldMasterIdLst>
  <p:notesMasterIdLst>
    <p:notesMasterId r:id="rId36"/>
  </p:notesMasterIdLst>
  <p:handoutMasterIdLst>
    <p:handoutMasterId r:id="rId37"/>
  </p:handoutMasterIdLst>
  <p:sldIdLst>
    <p:sldId id="297" r:id="rId5"/>
    <p:sldId id="307" r:id="rId6"/>
    <p:sldId id="332" r:id="rId7"/>
    <p:sldId id="334" r:id="rId8"/>
    <p:sldId id="335" r:id="rId9"/>
    <p:sldId id="342" r:id="rId10"/>
    <p:sldId id="328" r:id="rId11"/>
    <p:sldId id="329" r:id="rId12"/>
    <p:sldId id="340" r:id="rId13"/>
    <p:sldId id="339" r:id="rId14"/>
    <p:sldId id="367" r:id="rId15"/>
    <p:sldId id="365" r:id="rId16"/>
    <p:sldId id="366" r:id="rId17"/>
    <p:sldId id="315" r:id="rId18"/>
    <p:sldId id="345" r:id="rId19"/>
    <p:sldId id="346" r:id="rId20"/>
    <p:sldId id="348" r:id="rId21"/>
    <p:sldId id="349" r:id="rId22"/>
    <p:sldId id="353" r:id="rId23"/>
    <p:sldId id="347" r:id="rId24"/>
    <p:sldId id="352" r:id="rId25"/>
    <p:sldId id="356" r:id="rId26"/>
    <p:sldId id="355" r:id="rId27"/>
    <p:sldId id="357" r:id="rId28"/>
    <p:sldId id="354" r:id="rId29"/>
    <p:sldId id="359" r:id="rId30"/>
    <p:sldId id="361" r:id="rId31"/>
    <p:sldId id="364" r:id="rId32"/>
    <p:sldId id="362" r:id="rId33"/>
    <p:sldId id="363" r:id="rId34"/>
    <p:sldId id="295" r:id="rId35"/>
  </p:sldIdLst>
  <p:sldSz cx="9144000" cy="5143500" type="screen16x9"/>
  <p:notesSz cx="6858000" cy="9144000"/>
  <p:defaultTextStyle>
    <a:defPPr>
      <a:defRPr lang="en-US"/>
    </a:defPPr>
    <a:lvl1pPr algn="l" rtl="0" fontAlgn="base">
      <a:spcBef>
        <a:spcPct val="0"/>
      </a:spcBef>
      <a:spcAft>
        <a:spcPct val="0"/>
      </a:spcAft>
      <a:defRPr sz="1400" kern="1200">
        <a:solidFill>
          <a:srgbClr val="000000"/>
        </a:solidFill>
        <a:latin typeface="Arial" charset="0"/>
        <a:ea typeface="Arial" charset="0"/>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Arial" charset="0"/>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Arial" charset="0"/>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Arial" charset="0"/>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Arial" charset="0"/>
        <a:cs typeface="Arial" charset="0"/>
        <a:sym typeface="Arial" charset="0"/>
      </a:defRPr>
    </a:lvl5pPr>
    <a:lvl6pPr marL="2286000" algn="l" defTabSz="457200" rtl="0" eaLnBrk="1" latinLnBrk="0" hangingPunct="1">
      <a:defRPr sz="1400" kern="1200">
        <a:solidFill>
          <a:srgbClr val="000000"/>
        </a:solidFill>
        <a:latin typeface="Arial" charset="0"/>
        <a:ea typeface="Arial" charset="0"/>
        <a:cs typeface="Arial" charset="0"/>
        <a:sym typeface="Arial" charset="0"/>
      </a:defRPr>
    </a:lvl6pPr>
    <a:lvl7pPr marL="2743200" algn="l" defTabSz="457200" rtl="0" eaLnBrk="1" latinLnBrk="0" hangingPunct="1">
      <a:defRPr sz="1400" kern="1200">
        <a:solidFill>
          <a:srgbClr val="000000"/>
        </a:solidFill>
        <a:latin typeface="Arial" charset="0"/>
        <a:ea typeface="Arial" charset="0"/>
        <a:cs typeface="Arial" charset="0"/>
        <a:sym typeface="Arial" charset="0"/>
      </a:defRPr>
    </a:lvl7pPr>
    <a:lvl8pPr marL="3200400" algn="l" defTabSz="457200" rtl="0" eaLnBrk="1" latinLnBrk="0" hangingPunct="1">
      <a:defRPr sz="1400" kern="1200">
        <a:solidFill>
          <a:srgbClr val="000000"/>
        </a:solidFill>
        <a:latin typeface="Arial" charset="0"/>
        <a:ea typeface="Arial" charset="0"/>
        <a:cs typeface="Arial" charset="0"/>
        <a:sym typeface="Arial" charset="0"/>
      </a:defRPr>
    </a:lvl8pPr>
    <a:lvl9pPr marL="3657600" algn="l" defTabSz="457200" rtl="0" eaLnBrk="1" latinLnBrk="0" hangingPunct="1">
      <a:defRPr sz="1400" kern="1200">
        <a:solidFill>
          <a:srgbClr val="000000"/>
        </a:solidFill>
        <a:latin typeface="Arial" charset="0"/>
        <a:ea typeface="Arial" charset="0"/>
        <a:cs typeface="Arial" charset="0"/>
        <a:sym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7D7608-2D1C-0622-B651-478AF2D2C230}" name="Sherri Maye" initials="SM" userId="S::slmaye@ihis.org::97a52843-c81f-4dac-8411-5b4c0f007407" providerId="AD"/>
  <p188:author id="{E4D3F64C-56CC-7ED7-6184-8960472B7085}" name="Angela Arsenault" initials="AA" userId="S::angelaxarsenault@gov.pe.ca::ea135a25-9298-42d0-8048-bb0ac8fa636b" providerId="AD"/>
  <p188:author id="{921C3362-E87B-1251-44B9-FF5D01B1DDBA}" name="Lindsay Ryan" initials="LR" userId="S::ldryan@ihis.org::8f08edca-fc32-4545-94b1-6faa8944db8e" providerId="AD"/>
  <p188:author id="{2E81E6C4-FFFB-20E9-97E7-365BDD2EBF56}" name="Kim Beck" initials="KB" userId="S::kimbeck@ihis.org::57029f00-e504-419f-b973-7d3df6b674f7" providerId="AD"/>
  <p188:author id="{72CBCFDE-B767-1353-DE88-55D78A44B4A1}" name="Kelly Coughlin" initials="KC" userId="S::kellycoughlin@ihis.org::30dace75-8397-4955-8616-13004e164543" providerId="AD"/>
  <p188:author id="{03681FE5-C0D9-7601-66E7-ABBDDC3AFF57}" name="Angela Arsenault" initials="AA" userId="S::angelaxarsenault@GOV.PE.CA::ea135a25-9298-42d0-8048-bb0ac8fa636b" providerId="AD"/>
  <p188:author id="{8675DFF0-216D-0D34-F383-26C4364B56B0}" name="Kim Knox" initials="KK" userId="S::kjknox@GOV.PE.CA::a9d98c25-716e-4c97-a2f7-f3e625495f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E1"/>
    <a:srgbClr val="E5FFE5"/>
    <a:srgbClr val="5D6273"/>
    <a:srgbClr val="FF6969"/>
    <a:srgbClr val="FE594C"/>
    <a:srgbClr val="FEAEA8"/>
    <a:srgbClr val="006B6E"/>
    <a:srgbClr val="58BCB6"/>
    <a:srgbClr val="18B8B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4E6E4E-5135-4121-9957-2B8082C7DE40}">
  <a:tblStyle styleId="{674E6E4E-5135-4121-9957-2B8082C7DE4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AE5B1-8571-4E30-A4D1-A84356EEC54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9B8160-FC20-4663-8083-78AD15E7B4B4}">
      <dgm:prSet phldrT="[Text]" custT="1"/>
      <dgm:spPr>
        <a:solidFill>
          <a:schemeClr val="accent4">
            <a:lumMod val="50000"/>
          </a:schemeClr>
        </a:solidFill>
      </dgm:spPr>
      <dgm:t>
        <a:bodyPr/>
        <a:lstStyle/>
        <a:p>
          <a:r>
            <a:rPr lang="en-US" sz="1600"/>
            <a:t>Privacy</a:t>
          </a:r>
          <a:endParaRPr lang="en-US" sz="1200"/>
        </a:p>
      </dgm:t>
    </dgm:pt>
    <dgm:pt modelId="{827FFC3E-C3D3-4B83-A095-C35729E8F961}" type="parTrans" cxnId="{EF7B43F8-0E2A-4B07-9B33-E17C6CAC7634}">
      <dgm:prSet/>
      <dgm:spPr/>
      <dgm:t>
        <a:bodyPr/>
        <a:lstStyle/>
        <a:p>
          <a:endParaRPr lang="en-US"/>
        </a:p>
      </dgm:t>
    </dgm:pt>
    <dgm:pt modelId="{74E86D31-878A-473A-819E-4BE408D642A7}" type="sibTrans" cxnId="{EF7B43F8-0E2A-4B07-9B33-E17C6CAC7634}">
      <dgm:prSet/>
      <dgm:spPr/>
      <dgm:t>
        <a:bodyPr/>
        <a:lstStyle/>
        <a:p>
          <a:endParaRPr lang="en-US"/>
        </a:p>
      </dgm:t>
    </dgm:pt>
    <dgm:pt modelId="{C15A8DCF-3D7E-46EC-B543-2C797468A81A}">
      <dgm:prSet phldrT="[Text]" custT="1"/>
      <dgm:spPr>
        <a:ln>
          <a:solidFill>
            <a:schemeClr val="accent5">
              <a:lumMod val="50000"/>
            </a:schemeClr>
          </a:solidFill>
        </a:ln>
      </dgm:spPr>
      <dgm:t>
        <a:bodyPr/>
        <a:lstStyle/>
        <a:p>
          <a:pPr marL="400050" indent="-285750" algn="l" rtl="0" eaLnBrk="0" fontAlgn="base" hangingPunct="0">
            <a:spcBef>
              <a:spcPts val="600"/>
            </a:spcBef>
            <a:spcAft>
              <a:spcPts val="0"/>
            </a:spcAft>
            <a:buClr>
              <a:srgbClr val="000000"/>
            </a:buClr>
            <a:buSzPts val="1800"/>
            <a:buFont typeface="Arial" panose="020B0604020202020204" pitchFamily="34" charset="0"/>
            <a:buChar char="•"/>
          </a:pPr>
          <a:r>
            <a:rPr lang="en-US" sz="1200" b="0" i="0">
              <a:solidFill>
                <a:schemeClr val="bg2"/>
              </a:solidFill>
              <a:latin typeface="Trebuchet MS" panose="020B0703020202090204" pitchFamily="34" charset="0"/>
              <a:ea typeface="Trebuchet MS" panose="020B0703020202090204" pitchFamily="34" charset="0"/>
              <a:cs typeface="Arial"/>
              <a:sym typeface="Arial" charset="0"/>
            </a:rPr>
            <a:t>Privacy is the right of an individual to determine when, how and to what extent they share information about themselves with others. Individuals’ privacy rights are protected under privacy laws, including the Health Information Act (HIA)</a:t>
          </a:r>
        </a:p>
      </dgm:t>
    </dgm:pt>
    <dgm:pt modelId="{03D707D9-084F-4B4A-965B-5DE9268ABF21}" type="parTrans" cxnId="{44595ED0-5B17-4A15-ADDA-DD3F3A21F631}">
      <dgm:prSet/>
      <dgm:spPr/>
      <dgm:t>
        <a:bodyPr/>
        <a:lstStyle/>
        <a:p>
          <a:endParaRPr lang="en-US"/>
        </a:p>
      </dgm:t>
    </dgm:pt>
    <dgm:pt modelId="{C9C8587B-7363-413E-A4EC-86A8231FB39D}" type="sibTrans" cxnId="{44595ED0-5B17-4A15-ADDA-DD3F3A21F631}">
      <dgm:prSet/>
      <dgm:spPr/>
      <dgm:t>
        <a:bodyPr/>
        <a:lstStyle/>
        <a:p>
          <a:endParaRPr lang="en-US"/>
        </a:p>
      </dgm:t>
    </dgm:pt>
    <dgm:pt modelId="{F7024914-EDE0-4410-BDE1-2F67D29B6005}">
      <dgm:prSet phldrT="[Text]" custT="1"/>
      <dgm:spPr>
        <a:solidFill>
          <a:schemeClr val="accent4">
            <a:lumMod val="50000"/>
          </a:schemeClr>
        </a:solidFill>
      </dgm:spPr>
      <dgm:t>
        <a:bodyPr/>
        <a:lstStyle/>
        <a:p>
          <a:r>
            <a:rPr lang="en-US" sz="1600"/>
            <a:t>Security</a:t>
          </a:r>
          <a:endParaRPr lang="en-US" sz="1200"/>
        </a:p>
      </dgm:t>
    </dgm:pt>
    <dgm:pt modelId="{75FF0BF6-78DC-40D3-834F-3E691894D031}" type="parTrans" cxnId="{9755D0B2-DA52-4713-9687-E33431A168E6}">
      <dgm:prSet/>
      <dgm:spPr/>
      <dgm:t>
        <a:bodyPr/>
        <a:lstStyle/>
        <a:p>
          <a:endParaRPr lang="en-US"/>
        </a:p>
      </dgm:t>
    </dgm:pt>
    <dgm:pt modelId="{B3845BCD-AA94-4891-97B4-54F0F259AFFA}" type="sibTrans" cxnId="{9755D0B2-DA52-4713-9687-E33431A168E6}">
      <dgm:prSet/>
      <dgm:spPr/>
      <dgm:t>
        <a:bodyPr/>
        <a:lstStyle/>
        <a:p>
          <a:endParaRPr lang="en-US"/>
        </a:p>
      </dgm:t>
    </dgm:pt>
    <dgm:pt modelId="{59B79883-CC72-4E0A-9263-34A273E5884F}">
      <dgm:prSet phldrT="[Text]" custT="1"/>
      <dgm:spPr>
        <a:ln>
          <a:solidFill>
            <a:schemeClr val="accent5">
              <a:lumMod val="50000"/>
            </a:schemeClr>
          </a:solidFill>
        </a:ln>
      </dgm:spPr>
      <dgm:t>
        <a:bodyPr/>
        <a:lstStyle/>
        <a:p>
          <a:pPr marL="400050" lvl="1" indent="-285750" algn="l" defTabSz="533400" rtl="0" eaLnBrk="0" fontAlgn="base" hangingPunct="0">
            <a:lnSpc>
              <a:spcPct val="90000"/>
            </a:lnSpc>
            <a:spcBef>
              <a:spcPts val="600"/>
            </a:spcBef>
            <a:spcAft>
              <a:spcPts val="0"/>
            </a:spcAft>
            <a:buClr>
              <a:srgbClr val="000000"/>
            </a:buClr>
            <a:buSzPts val="1800"/>
            <a:buFont typeface="Arial" panose="020B0604020202020204" pitchFamily="34" charset="0"/>
            <a:buChar char="•"/>
          </a:pPr>
          <a:r>
            <a:rPr lang="en-US" sz="1200" b="0" i="0" kern="1200">
              <a:solidFill>
                <a:srgbClr val="5D6273"/>
              </a:solidFill>
              <a:latin typeface="Trebuchet MS" panose="020B0703020202090204" pitchFamily="34" charset="0"/>
              <a:ea typeface="Trebuchet MS" panose="020B0703020202090204" pitchFamily="34" charset="0"/>
              <a:cs typeface="Arial"/>
            </a:rPr>
            <a:t>Security refers to the measures taken to protect the confidentiality, integrity and availability of information (including PHI) from unauthorized access, use, disclosure, modification or destruction. </a:t>
          </a:r>
        </a:p>
      </dgm:t>
    </dgm:pt>
    <dgm:pt modelId="{3BF956A0-848A-4D20-9CFD-484D53E271A6}" type="parTrans" cxnId="{A9DA3C2A-2587-4CC8-88CE-99F7E85D4BA6}">
      <dgm:prSet/>
      <dgm:spPr/>
      <dgm:t>
        <a:bodyPr/>
        <a:lstStyle/>
        <a:p>
          <a:endParaRPr lang="en-US"/>
        </a:p>
      </dgm:t>
    </dgm:pt>
    <dgm:pt modelId="{5C03C6E5-4E9C-404D-85C6-67EFBA4714C7}" type="sibTrans" cxnId="{A9DA3C2A-2587-4CC8-88CE-99F7E85D4BA6}">
      <dgm:prSet/>
      <dgm:spPr/>
      <dgm:t>
        <a:bodyPr/>
        <a:lstStyle/>
        <a:p>
          <a:endParaRPr lang="en-US"/>
        </a:p>
      </dgm:t>
    </dgm:pt>
    <dgm:pt modelId="{03F3363F-AF11-4AAB-B61C-328163437393}">
      <dgm:prSet phldrT="[Text]" custT="1"/>
      <dgm:spPr>
        <a:ln>
          <a:solidFill>
            <a:schemeClr val="accent5">
              <a:lumMod val="50000"/>
            </a:schemeClr>
          </a:solidFill>
        </a:ln>
      </dgm:spPr>
      <dgm:t>
        <a:bodyPr/>
        <a:lstStyle/>
        <a:p>
          <a:pPr marL="400050" lvl="1" indent="-285750" algn="l" defTabSz="533400" rtl="0" eaLnBrk="0" fontAlgn="base" hangingPunct="0">
            <a:lnSpc>
              <a:spcPct val="90000"/>
            </a:lnSpc>
            <a:spcBef>
              <a:spcPts val="600"/>
            </a:spcBef>
            <a:spcAft>
              <a:spcPts val="0"/>
            </a:spcAft>
            <a:buClr>
              <a:srgbClr val="000000"/>
            </a:buClr>
            <a:buSzPts val="1800"/>
            <a:buFont typeface="Arial" panose="020B0604020202020204" pitchFamily="34" charset="0"/>
            <a:buChar char="•"/>
          </a:pPr>
          <a:r>
            <a:rPr lang="en-US" sz="1200" b="0" i="0" kern="1200">
              <a:solidFill>
                <a:srgbClr val="5D6273"/>
              </a:solidFill>
              <a:latin typeface="Trebuchet MS" panose="020B0703020202090204" pitchFamily="34" charset="0"/>
              <a:ea typeface="Trebuchet MS" panose="020B0703020202090204" pitchFamily="34" charset="0"/>
              <a:cs typeface="Arial"/>
            </a:rPr>
            <a:t>Confidentiality is the moral, ethical, legal and professional to protect the information entrusted to us.</a:t>
          </a:r>
        </a:p>
      </dgm:t>
    </dgm:pt>
    <dgm:pt modelId="{1B5C7113-3B2B-4FB0-8222-A03A783621C4}" type="parTrans" cxnId="{A2C8A610-CFE0-453E-B703-8FB46C0EFA05}">
      <dgm:prSet/>
      <dgm:spPr/>
      <dgm:t>
        <a:bodyPr/>
        <a:lstStyle/>
        <a:p>
          <a:endParaRPr lang="en-CA"/>
        </a:p>
      </dgm:t>
    </dgm:pt>
    <dgm:pt modelId="{00CA199C-23F2-486A-9F40-3DC57E0BE1A3}" type="sibTrans" cxnId="{A2C8A610-CFE0-453E-B703-8FB46C0EFA05}">
      <dgm:prSet/>
      <dgm:spPr/>
      <dgm:t>
        <a:bodyPr/>
        <a:lstStyle/>
        <a:p>
          <a:endParaRPr lang="en-CA"/>
        </a:p>
      </dgm:t>
    </dgm:pt>
    <dgm:pt modelId="{B1EED05D-82CA-47C5-B50D-02693F1F7C41}">
      <dgm:prSet phldrT="[Text]" custT="1"/>
      <dgm:spPr>
        <a:ln>
          <a:solidFill>
            <a:schemeClr val="accent5">
              <a:lumMod val="50000"/>
            </a:schemeClr>
          </a:solidFill>
        </a:ln>
      </dgm:spPr>
      <dgm:t>
        <a:bodyPr/>
        <a:lstStyle/>
        <a:p>
          <a:pPr marL="400050" lvl="1" indent="-285750" algn="l" defTabSz="533400" rtl="0" eaLnBrk="0" fontAlgn="base" hangingPunct="0">
            <a:lnSpc>
              <a:spcPct val="90000"/>
            </a:lnSpc>
            <a:spcBef>
              <a:spcPts val="600"/>
            </a:spcBef>
            <a:spcAft>
              <a:spcPts val="0"/>
            </a:spcAft>
            <a:buClr>
              <a:srgbClr val="000000"/>
            </a:buClr>
            <a:buSzPts val="1800"/>
            <a:buFont typeface="Arial" panose="020B0604020202020204" pitchFamily="34" charset="0"/>
            <a:buChar char="•"/>
          </a:pPr>
          <a:r>
            <a:rPr lang="en-US" sz="1200" b="0" i="0" kern="1200">
              <a:solidFill>
                <a:srgbClr val="5D6273"/>
              </a:solidFill>
              <a:latin typeface="Trebuchet MS" panose="020B0703020202090204" pitchFamily="34" charset="0"/>
              <a:ea typeface="Trebuchet MS" panose="020B0703020202090204" pitchFamily="34" charset="0"/>
              <a:cs typeface="Arial"/>
            </a:rPr>
            <a:t>This includes anything you learn about the patient, including any information shared verbally and any PHI obtained from the health portal or other means.</a:t>
          </a:r>
        </a:p>
      </dgm:t>
    </dgm:pt>
    <dgm:pt modelId="{CCF2DEB7-9386-43AE-B34B-EA173882D576}" type="parTrans" cxnId="{57166F29-C3EB-4E2F-B96B-B6EEF8873607}">
      <dgm:prSet/>
      <dgm:spPr/>
      <dgm:t>
        <a:bodyPr/>
        <a:lstStyle/>
        <a:p>
          <a:endParaRPr lang="en-CA"/>
        </a:p>
      </dgm:t>
    </dgm:pt>
    <dgm:pt modelId="{D3BB9A9E-275A-4175-9F28-C9A77217ED60}" type="sibTrans" cxnId="{57166F29-C3EB-4E2F-B96B-B6EEF8873607}">
      <dgm:prSet/>
      <dgm:spPr/>
      <dgm:t>
        <a:bodyPr/>
        <a:lstStyle/>
        <a:p>
          <a:endParaRPr lang="en-CA"/>
        </a:p>
      </dgm:t>
    </dgm:pt>
    <dgm:pt modelId="{AA9A6A65-1FAE-497C-97F5-1AC3B0B5D8A1}">
      <dgm:prSet phldrT="[Text]" custT="1"/>
      <dgm:spPr>
        <a:solidFill>
          <a:schemeClr val="accent4">
            <a:lumMod val="50000"/>
          </a:schemeClr>
        </a:solidFill>
      </dgm:spPr>
      <dgm:t>
        <a:bodyPr/>
        <a:lstStyle/>
        <a:p>
          <a:pPr marL="0" lvl="0" indent="0" algn="l" defTabSz="711200">
            <a:lnSpc>
              <a:spcPct val="90000"/>
            </a:lnSpc>
            <a:spcBef>
              <a:spcPct val="0"/>
            </a:spcBef>
            <a:spcAft>
              <a:spcPct val="35000"/>
            </a:spcAft>
            <a:buNone/>
          </a:pPr>
          <a:r>
            <a:rPr lang="en-US" sz="1600" kern="1200">
              <a:solidFill>
                <a:srgbClr val="FFFFFF"/>
              </a:solidFill>
              <a:latin typeface="Trebuchet MS" panose="020B0603020202020204"/>
              <a:ea typeface="+mn-ea"/>
              <a:cs typeface="+mn-cs"/>
            </a:rPr>
            <a:t>Confidentiality</a:t>
          </a:r>
        </a:p>
      </dgm:t>
    </dgm:pt>
    <dgm:pt modelId="{16528814-D40F-4445-97D4-59AD96CAD4DE}" type="sibTrans" cxnId="{A8389BEE-E2C3-4348-B8F1-EB065A19CA31}">
      <dgm:prSet/>
      <dgm:spPr/>
      <dgm:t>
        <a:bodyPr/>
        <a:lstStyle/>
        <a:p>
          <a:endParaRPr lang="en-CA"/>
        </a:p>
      </dgm:t>
    </dgm:pt>
    <dgm:pt modelId="{09BF092A-17FC-4AE8-9126-AA5FFA54E4F8}" type="parTrans" cxnId="{A8389BEE-E2C3-4348-B8F1-EB065A19CA31}">
      <dgm:prSet/>
      <dgm:spPr/>
      <dgm:t>
        <a:bodyPr/>
        <a:lstStyle/>
        <a:p>
          <a:endParaRPr lang="en-CA"/>
        </a:p>
      </dgm:t>
    </dgm:pt>
    <dgm:pt modelId="{4221BCA5-6619-4F19-A8AC-2C71A9411ED3}">
      <dgm:prSet phldrT="[Text]" custT="1"/>
      <dgm:spPr>
        <a:ln>
          <a:solidFill>
            <a:schemeClr val="accent5">
              <a:lumMod val="50000"/>
            </a:schemeClr>
          </a:solidFill>
        </a:ln>
      </dgm:spPr>
      <dgm:t>
        <a:bodyPr/>
        <a:lstStyle/>
        <a:p>
          <a:pPr marL="400050" indent="-285750" algn="l" rtl="0" eaLnBrk="0" fontAlgn="base" hangingPunct="0">
            <a:spcBef>
              <a:spcPts val="600"/>
            </a:spcBef>
            <a:spcAft>
              <a:spcPts val="0"/>
            </a:spcAft>
            <a:buClr>
              <a:srgbClr val="000000"/>
            </a:buClr>
            <a:buSzPts val="1800"/>
            <a:buFont typeface="Arial" panose="020B0604020202020204" pitchFamily="34" charset="0"/>
            <a:buChar char="•"/>
          </a:pPr>
          <a:r>
            <a:rPr lang="en-US" sz="1200" b="0" i="0">
              <a:solidFill>
                <a:schemeClr val="bg2"/>
              </a:solidFill>
              <a:latin typeface="Trebuchet MS" panose="020B0703020202090204" pitchFamily="34" charset="0"/>
              <a:ea typeface="Trebuchet MS" panose="020B0703020202090204" pitchFamily="34" charset="0"/>
              <a:cs typeface="Arial"/>
              <a:sym typeface="Arial" charset="0"/>
            </a:rPr>
            <a:t>It is the right of the patient to control the collection, use and disclosure of their personal health information (PHI)</a:t>
          </a:r>
        </a:p>
      </dgm:t>
    </dgm:pt>
    <dgm:pt modelId="{63E27CBB-306F-4732-A46B-E29B2807CB6B}" type="parTrans" cxnId="{74DE6034-2CFC-47C0-AFF0-1EF52761073D}">
      <dgm:prSet/>
      <dgm:spPr/>
      <dgm:t>
        <a:bodyPr/>
        <a:lstStyle/>
        <a:p>
          <a:endParaRPr lang="en-CA"/>
        </a:p>
      </dgm:t>
    </dgm:pt>
    <dgm:pt modelId="{58C393D9-75BA-4492-B972-7D194A52684F}" type="sibTrans" cxnId="{74DE6034-2CFC-47C0-AFF0-1EF52761073D}">
      <dgm:prSet/>
      <dgm:spPr/>
      <dgm:t>
        <a:bodyPr/>
        <a:lstStyle/>
        <a:p>
          <a:endParaRPr lang="en-CA"/>
        </a:p>
      </dgm:t>
    </dgm:pt>
    <dgm:pt modelId="{FE7DF869-8D53-4AC0-A28D-AAE59A2232CF}" type="pres">
      <dgm:prSet presAssocID="{310AE5B1-8571-4E30-A4D1-A84356EEC544}" presName="linear" presStyleCnt="0">
        <dgm:presLayoutVars>
          <dgm:dir/>
          <dgm:animLvl val="lvl"/>
          <dgm:resizeHandles val="exact"/>
        </dgm:presLayoutVars>
      </dgm:prSet>
      <dgm:spPr/>
    </dgm:pt>
    <dgm:pt modelId="{43FA85B0-0A11-48E3-BFC4-CC573B7AE181}" type="pres">
      <dgm:prSet presAssocID="{7B9B8160-FC20-4663-8083-78AD15E7B4B4}" presName="parentLin" presStyleCnt="0"/>
      <dgm:spPr/>
    </dgm:pt>
    <dgm:pt modelId="{D3DF4F0A-0475-4A84-8D0F-E547A54C8D82}" type="pres">
      <dgm:prSet presAssocID="{7B9B8160-FC20-4663-8083-78AD15E7B4B4}" presName="parentLeftMargin" presStyleLbl="node1" presStyleIdx="0" presStyleCnt="3"/>
      <dgm:spPr/>
    </dgm:pt>
    <dgm:pt modelId="{D0EBE979-97A8-4F13-B66D-D8054E436D0C}" type="pres">
      <dgm:prSet presAssocID="{7B9B8160-FC20-4663-8083-78AD15E7B4B4}" presName="parentText" presStyleLbl="node1" presStyleIdx="0" presStyleCnt="3">
        <dgm:presLayoutVars>
          <dgm:chMax val="0"/>
          <dgm:bulletEnabled val="1"/>
        </dgm:presLayoutVars>
      </dgm:prSet>
      <dgm:spPr/>
    </dgm:pt>
    <dgm:pt modelId="{CE5AAF26-E6A1-4E4E-A372-E1F2732EE62F}" type="pres">
      <dgm:prSet presAssocID="{7B9B8160-FC20-4663-8083-78AD15E7B4B4}" presName="negativeSpace" presStyleCnt="0"/>
      <dgm:spPr/>
    </dgm:pt>
    <dgm:pt modelId="{656C332C-EE9D-4C26-9412-986B6354C970}" type="pres">
      <dgm:prSet presAssocID="{7B9B8160-FC20-4663-8083-78AD15E7B4B4}" presName="childText" presStyleLbl="conFgAcc1" presStyleIdx="0" presStyleCnt="3">
        <dgm:presLayoutVars>
          <dgm:bulletEnabled val="1"/>
        </dgm:presLayoutVars>
      </dgm:prSet>
      <dgm:spPr/>
    </dgm:pt>
    <dgm:pt modelId="{1B01BAF6-11BB-430B-B1DC-665B07595FEF}" type="pres">
      <dgm:prSet presAssocID="{74E86D31-878A-473A-819E-4BE408D642A7}" presName="spaceBetweenRectangles" presStyleCnt="0"/>
      <dgm:spPr/>
    </dgm:pt>
    <dgm:pt modelId="{FD651EA3-3871-4F5A-B8E0-762F7DA53213}" type="pres">
      <dgm:prSet presAssocID="{F7024914-EDE0-4410-BDE1-2F67D29B6005}" presName="parentLin" presStyleCnt="0"/>
      <dgm:spPr/>
    </dgm:pt>
    <dgm:pt modelId="{512E5207-C3D6-431D-9140-D73F283954AD}" type="pres">
      <dgm:prSet presAssocID="{F7024914-EDE0-4410-BDE1-2F67D29B6005}" presName="parentLeftMargin" presStyleLbl="node1" presStyleIdx="0" presStyleCnt="3"/>
      <dgm:spPr/>
    </dgm:pt>
    <dgm:pt modelId="{617BCE61-5BCB-4F36-836A-510B7AEE56C6}" type="pres">
      <dgm:prSet presAssocID="{F7024914-EDE0-4410-BDE1-2F67D29B6005}" presName="parentText" presStyleLbl="node1" presStyleIdx="1" presStyleCnt="3">
        <dgm:presLayoutVars>
          <dgm:chMax val="0"/>
          <dgm:bulletEnabled val="1"/>
        </dgm:presLayoutVars>
      </dgm:prSet>
      <dgm:spPr/>
    </dgm:pt>
    <dgm:pt modelId="{AA6A4CF7-B2C3-480E-9A18-0C99A65C76D4}" type="pres">
      <dgm:prSet presAssocID="{F7024914-EDE0-4410-BDE1-2F67D29B6005}" presName="negativeSpace" presStyleCnt="0"/>
      <dgm:spPr/>
    </dgm:pt>
    <dgm:pt modelId="{A5740101-DAA9-4522-A5F1-90FC67B00A40}" type="pres">
      <dgm:prSet presAssocID="{F7024914-EDE0-4410-BDE1-2F67D29B6005}" presName="childText" presStyleLbl="conFgAcc1" presStyleIdx="1" presStyleCnt="3">
        <dgm:presLayoutVars>
          <dgm:bulletEnabled val="1"/>
        </dgm:presLayoutVars>
      </dgm:prSet>
      <dgm:spPr/>
    </dgm:pt>
    <dgm:pt modelId="{A904D8FE-7DEF-4AF3-9B04-B94A28DAE5F4}" type="pres">
      <dgm:prSet presAssocID="{B3845BCD-AA94-4891-97B4-54F0F259AFFA}" presName="spaceBetweenRectangles" presStyleCnt="0"/>
      <dgm:spPr/>
    </dgm:pt>
    <dgm:pt modelId="{E402BEA1-C391-419D-A8EF-77C7855FEDCB}" type="pres">
      <dgm:prSet presAssocID="{AA9A6A65-1FAE-497C-97F5-1AC3B0B5D8A1}" presName="parentLin" presStyleCnt="0"/>
      <dgm:spPr/>
    </dgm:pt>
    <dgm:pt modelId="{4368AD41-5648-45EE-842A-B41569AF4C1C}" type="pres">
      <dgm:prSet presAssocID="{AA9A6A65-1FAE-497C-97F5-1AC3B0B5D8A1}" presName="parentLeftMargin" presStyleLbl="node1" presStyleIdx="1" presStyleCnt="3"/>
      <dgm:spPr/>
    </dgm:pt>
    <dgm:pt modelId="{F4C96186-A57D-474A-A301-837DCD06F2D3}" type="pres">
      <dgm:prSet presAssocID="{AA9A6A65-1FAE-497C-97F5-1AC3B0B5D8A1}" presName="parentText" presStyleLbl="node1" presStyleIdx="2" presStyleCnt="3">
        <dgm:presLayoutVars>
          <dgm:chMax val="0"/>
          <dgm:bulletEnabled val="1"/>
        </dgm:presLayoutVars>
      </dgm:prSet>
      <dgm:spPr/>
    </dgm:pt>
    <dgm:pt modelId="{F51053E0-70FC-418B-A27B-F346A412A344}" type="pres">
      <dgm:prSet presAssocID="{AA9A6A65-1FAE-497C-97F5-1AC3B0B5D8A1}" presName="negativeSpace" presStyleCnt="0"/>
      <dgm:spPr/>
    </dgm:pt>
    <dgm:pt modelId="{2E95BB44-BD13-466F-9E2C-B715AC01B59C}" type="pres">
      <dgm:prSet presAssocID="{AA9A6A65-1FAE-497C-97F5-1AC3B0B5D8A1}" presName="childText" presStyleLbl="conFgAcc1" presStyleIdx="2" presStyleCnt="3">
        <dgm:presLayoutVars>
          <dgm:bulletEnabled val="1"/>
        </dgm:presLayoutVars>
      </dgm:prSet>
      <dgm:spPr/>
    </dgm:pt>
  </dgm:ptLst>
  <dgm:cxnLst>
    <dgm:cxn modelId="{A2C8A610-CFE0-453E-B703-8FB46C0EFA05}" srcId="{AA9A6A65-1FAE-497C-97F5-1AC3B0B5D8A1}" destId="{03F3363F-AF11-4AAB-B61C-328163437393}" srcOrd="0" destOrd="0" parTransId="{1B5C7113-3B2B-4FB0-8222-A03A783621C4}" sibTransId="{00CA199C-23F2-486A-9F40-3DC57E0BE1A3}"/>
    <dgm:cxn modelId="{2C7FC311-A9A2-4D74-8BC4-194829ABA787}" type="presOf" srcId="{F7024914-EDE0-4410-BDE1-2F67D29B6005}" destId="{512E5207-C3D6-431D-9140-D73F283954AD}" srcOrd="0" destOrd="0" presId="urn:microsoft.com/office/officeart/2005/8/layout/list1"/>
    <dgm:cxn modelId="{98611E16-8655-4862-A8DF-877A93F29F5B}" type="presOf" srcId="{F7024914-EDE0-4410-BDE1-2F67D29B6005}" destId="{617BCE61-5BCB-4F36-836A-510B7AEE56C6}" srcOrd="1" destOrd="0" presId="urn:microsoft.com/office/officeart/2005/8/layout/list1"/>
    <dgm:cxn modelId="{9FF3221F-B09F-46CC-8117-6E887D28A48D}" type="presOf" srcId="{AA9A6A65-1FAE-497C-97F5-1AC3B0B5D8A1}" destId="{4368AD41-5648-45EE-842A-B41569AF4C1C}" srcOrd="0" destOrd="0" presId="urn:microsoft.com/office/officeart/2005/8/layout/list1"/>
    <dgm:cxn modelId="{57166F29-C3EB-4E2F-B96B-B6EEF8873607}" srcId="{AA9A6A65-1FAE-497C-97F5-1AC3B0B5D8A1}" destId="{B1EED05D-82CA-47C5-B50D-02693F1F7C41}" srcOrd="1" destOrd="0" parTransId="{CCF2DEB7-9386-43AE-B34B-EA173882D576}" sibTransId="{D3BB9A9E-275A-4175-9F28-C9A77217ED60}"/>
    <dgm:cxn modelId="{A9DA3C2A-2587-4CC8-88CE-99F7E85D4BA6}" srcId="{F7024914-EDE0-4410-BDE1-2F67D29B6005}" destId="{59B79883-CC72-4E0A-9263-34A273E5884F}" srcOrd="0" destOrd="0" parTransId="{3BF956A0-848A-4D20-9CFD-484D53E271A6}" sibTransId="{5C03C6E5-4E9C-404D-85C6-67EFBA4714C7}"/>
    <dgm:cxn modelId="{74DE6034-2CFC-47C0-AFF0-1EF52761073D}" srcId="{7B9B8160-FC20-4663-8083-78AD15E7B4B4}" destId="{4221BCA5-6619-4F19-A8AC-2C71A9411ED3}" srcOrd="1" destOrd="0" parTransId="{63E27CBB-306F-4732-A46B-E29B2807CB6B}" sibTransId="{58C393D9-75BA-4492-B972-7D194A52684F}"/>
    <dgm:cxn modelId="{9F02675C-72FC-4960-8276-9FD929C6EF2C}" type="presOf" srcId="{B1EED05D-82CA-47C5-B50D-02693F1F7C41}" destId="{2E95BB44-BD13-466F-9E2C-B715AC01B59C}" srcOrd="0" destOrd="1" presId="urn:microsoft.com/office/officeart/2005/8/layout/list1"/>
    <dgm:cxn modelId="{7CFCAB41-D4B3-4C43-AD69-A83F3907AC33}" type="presOf" srcId="{59B79883-CC72-4E0A-9263-34A273E5884F}" destId="{A5740101-DAA9-4522-A5F1-90FC67B00A40}" srcOrd="0" destOrd="0" presId="urn:microsoft.com/office/officeart/2005/8/layout/list1"/>
    <dgm:cxn modelId="{CB647E6A-BD62-4653-9906-1C53F619E321}" type="presOf" srcId="{AA9A6A65-1FAE-497C-97F5-1AC3B0B5D8A1}" destId="{F4C96186-A57D-474A-A301-837DCD06F2D3}" srcOrd="1" destOrd="0" presId="urn:microsoft.com/office/officeart/2005/8/layout/list1"/>
    <dgm:cxn modelId="{A3AB307F-0CDB-4E80-AC9A-2720280CB4FE}" type="presOf" srcId="{310AE5B1-8571-4E30-A4D1-A84356EEC544}" destId="{FE7DF869-8D53-4AC0-A28D-AAE59A2232CF}" srcOrd="0" destOrd="0" presId="urn:microsoft.com/office/officeart/2005/8/layout/list1"/>
    <dgm:cxn modelId="{46CB6B81-302A-4D76-935C-D632B5514F61}" type="presOf" srcId="{03F3363F-AF11-4AAB-B61C-328163437393}" destId="{2E95BB44-BD13-466F-9E2C-B715AC01B59C}" srcOrd="0" destOrd="0" presId="urn:microsoft.com/office/officeart/2005/8/layout/list1"/>
    <dgm:cxn modelId="{1952D881-D015-40B8-A88F-8CB4D3103C5B}" type="presOf" srcId="{4221BCA5-6619-4F19-A8AC-2C71A9411ED3}" destId="{656C332C-EE9D-4C26-9412-986B6354C970}" srcOrd="0" destOrd="1" presId="urn:microsoft.com/office/officeart/2005/8/layout/list1"/>
    <dgm:cxn modelId="{9755D0B2-DA52-4713-9687-E33431A168E6}" srcId="{310AE5B1-8571-4E30-A4D1-A84356EEC544}" destId="{F7024914-EDE0-4410-BDE1-2F67D29B6005}" srcOrd="1" destOrd="0" parTransId="{75FF0BF6-78DC-40D3-834F-3E691894D031}" sibTransId="{B3845BCD-AA94-4891-97B4-54F0F259AFFA}"/>
    <dgm:cxn modelId="{44595ED0-5B17-4A15-ADDA-DD3F3A21F631}" srcId="{7B9B8160-FC20-4663-8083-78AD15E7B4B4}" destId="{C15A8DCF-3D7E-46EC-B543-2C797468A81A}" srcOrd="0" destOrd="0" parTransId="{03D707D9-084F-4B4A-965B-5DE9268ABF21}" sibTransId="{C9C8587B-7363-413E-A4EC-86A8231FB39D}"/>
    <dgm:cxn modelId="{8D089DD0-E2C7-47B7-80DC-121F13377A45}" type="presOf" srcId="{7B9B8160-FC20-4663-8083-78AD15E7B4B4}" destId="{D3DF4F0A-0475-4A84-8D0F-E547A54C8D82}" srcOrd="0" destOrd="0" presId="urn:microsoft.com/office/officeart/2005/8/layout/list1"/>
    <dgm:cxn modelId="{59EEEAD1-DEA5-4E1C-AA4E-7BFF8CBD4DFF}" type="presOf" srcId="{7B9B8160-FC20-4663-8083-78AD15E7B4B4}" destId="{D0EBE979-97A8-4F13-B66D-D8054E436D0C}" srcOrd="1" destOrd="0" presId="urn:microsoft.com/office/officeart/2005/8/layout/list1"/>
    <dgm:cxn modelId="{73C3A5D2-7995-4DEF-BF10-9698087B55B5}" type="presOf" srcId="{C15A8DCF-3D7E-46EC-B543-2C797468A81A}" destId="{656C332C-EE9D-4C26-9412-986B6354C970}" srcOrd="0" destOrd="0" presId="urn:microsoft.com/office/officeart/2005/8/layout/list1"/>
    <dgm:cxn modelId="{A8389BEE-E2C3-4348-B8F1-EB065A19CA31}" srcId="{310AE5B1-8571-4E30-A4D1-A84356EEC544}" destId="{AA9A6A65-1FAE-497C-97F5-1AC3B0B5D8A1}" srcOrd="2" destOrd="0" parTransId="{09BF092A-17FC-4AE8-9126-AA5FFA54E4F8}" sibTransId="{16528814-D40F-4445-97D4-59AD96CAD4DE}"/>
    <dgm:cxn modelId="{EF7B43F8-0E2A-4B07-9B33-E17C6CAC7634}" srcId="{310AE5B1-8571-4E30-A4D1-A84356EEC544}" destId="{7B9B8160-FC20-4663-8083-78AD15E7B4B4}" srcOrd="0" destOrd="0" parTransId="{827FFC3E-C3D3-4B83-A095-C35729E8F961}" sibTransId="{74E86D31-878A-473A-819E-4BE408D642A7}"/>
    <dgm:cxn modelId="{41C320DB-83E0-459D-ABA0-C3BE6846552B}" type="presParOf" srcId="{FE7DF869-8D53-4AC0-A28D-AAE59A2232CF}" destId="{43FA85B0-0A11-48E3-BFC4-CC573B7AE181}" srcOrd="0" destOrd="0" presId="urn:microsoft.com/office/officeart/2005/8/layout/list1"/>
    <dgm:cxn modelId="{4B509658-7921-43A2-9E0D-904FB0EBBDBB}" type="presParOf" srcId="{43FA85B0-0A11-48E3-BFC4-CC573B7AE181}" destId="{D3DF4F0A-0475-4A84-8D0F-E547A54C8D82}" srcOrd="0" destOrd="0" presId="urn:microsoft.com/office/officeart/2005/8/layout/list1"/>
    <dgm:cxn modelId="{3199B3BB-5BCF-4BC4-85AB-C7F83951BCCE}" type="presParOf" srcId="{43FA85B0-0A11-48E3-BFC4-CC573B7AE181}" destId="{D0EBE979-97A8-4F13-B66D-D8054E436D0C}" srcOrd="1" destOrd="0" presId="urn:microsoft.com/office/officeart/2005/8/layout/list1"/>
    <dgm:cxn modelId="{CBDB6A02-205B-4646-A202-4DFCB10E6A51}" type="presParOf" srcId="{FE7DF869-8D53-4AC0-A28D-AAE59A2232CF}" destId="{CE5AAF26-E6A1-4E4E-A372-E1F2732EE62F}" srcOrd="1" destOrd="0" presId="urn:microsoft.com/office/officeart/2005/8/layout/list1"/>
    <dgm:cxn modelId="{1CECED32-1B4C-4856-964A-D6F1DB992A61}" type="presParOf" srcId="{FE7DF869-8D53-4AC0-A28D-AAE59A2232CF}" destId="{656C332C-EE9D-4C26-9412-986B6354C970}" srcOrd="2" destOrd="0" presId="urn:microsoft.com/office/officeart/2005/8/layout/list1"/>
    <dgm:cxn modelId="{4AF7EE84-904D-42C1-A288-9CBAA565AACF}" type="presParOf" srcId="{FE7DF869-8D53-4AC0-A28D-AAE59A2232CF}" destId="{1B01BAF6-11BB-430B-B1DC-665B07595FEF}" srcOrd="3" destOrd="0" presId="urn:microsoft.com/office/officeart/2005/8/layout/list1"/>
    <dgm:cxn modelId="{67D39205-3026-43C5-9310-9646DB8526F2}" type="presParOf" srcId="{FE7DF869-8D53-4AC0-A28D-AAE59A2232CF}" destId="{FD651EA3-3871-4F5A-B8E0-762F7DA53213}" srcOrd="4" destOrd="0" presId="urn:microsoft.com/office/officeart/2005/8/layout/list1"/>
    <dgm:cxn modelId="{CB88C2F5-F484-4F92-8B84-6657814A51B0}" type="presParOf" srcId="{FD651EA3-3871-4F5A-B8E0-762F7DA53213}" destId="{512E5207-C3D6-431D-9140-D73F283954AD}" srcOrd="0" destOrd="0" presId="urn:microsoft.com/office/officeart/2005/8/layout/list1"/>
    <dgm:cxn modelId="{5900751A-9D85-4D34-BBDD-ECB9BED7336A}" type="presParOf" srcId="{FD651EA3-3871-4F5A-B8E0-762F7DA53213}" destId="{617BCE61-5BCB-4F36-836A-510B7AEE56C6}" srcOrd="1" destOrd="0" presId="urn:microsoft.com/office/officeart/2005/8/layout/list1"/>
    <dgm:cxn modelId="{A38CF903-C8B0-4F89-99AE-1A1360880809}" type="presParOf" srcId="{FE7DF869-8D53-4AC0-A28D-AAE59A2232CF}" destId="{AA6A4CF7-B2C3-480E-9A18-0C99A65C76D4}" srcOrd="5" destOrd="0" presId="urn:microsoft.com/office/officeart/2005/8/layout/list1"/>
    <dgm:cxn modelId="{519964D6-7EBD-40A8-8E4E-296C8934DF5F}" type="presParOf" srcId="{FE7DF869-8D53-4AC0-A28D-AAE59A2232CF}" destId="{A5740101-DAA9-4522-A5F1-90FC67B00A40}" srcOrd="6" destOrd="0" presId="urn:microsoft.com/office/officeart/2005/8/layout/list1"/>
    <dgm:cxn modelId="{EC7B7FF2-E11F-4406-ADC8-A5E95D5E4DA7}" type="presParOf" srcId="{FE7DF869-8D53-4AC0-A28D-AAE59A2232CF}" destId="{A904D8FE-7DEF-4AF3-9B04-B94A28DAE5F4}" srcOrd="7" destOrd="0" presId="urn:microsoft.com/office/officeart/2005/8/layout/list1"/>
    <dgm:cxn modelId="{914204D4-99BC-42A9-9FB8-523FE648A156}" type="presParOf" srcId="{FE7DF869-8D53-4AC0-A28D-AAE59A2232CF}" destId="{E402BEA1-C391-419D-A8EF-77C7855FEDCB}" srcOrd="8" destOrd="0" presId="urn:microsoft.com/office/officeart/2005/8/layout/list1"/>
    <dgm:cxn modelId="{2379EDFF-1764-4332-B901-AE750F604589}" type="presParOf" srcId="{E402BEA1-C391-419D-A8EF-77C7855FEDCB}" destId="{4368AD41-5648-45EE-842A-B41569AF4C1C}" srcOrd="0" destOrd="0" presId="urn:microsoft.com/office/officeart/2005/8/layout/list1"/>
    <dgm:cxn modelId="{3EA5DC13-2519-48A1-B093-63F5786519D8}" type="presParOf" srcId="{E402BEA1-C391-419D-A8EF-77C7855FEDCB}" destId="{F4C96186-A57D-474A-A301-837DCD06F2D3}" srcOrd="1" destOrd="0" presId="urn:microsoft.com/office/officeart/2005/8/layout/list1"/>
    <dgm:cxn modelId="{E8EAD1EA-1579-4945-A82D-83C1D8E16621}" type="presParOf" srcId="{FE7DF869-8D53-4AC0-A28D-AAE59A2232CF}" destId="{F51053E0-70FC-418B-A27B-F346A412A344}" srcOrd="9" destOrd="0" presId="urn:microsoft.com/office/officeart/2005/8/layout/list1"/>
    <dgm:cxn modelId="{938BB7D4-97F1-480D-89BE-7369359C7DD0}" type="presParOf" srcId="{FE7DF869-8D53-4AC0-A28D-AAE59A2232CF}" destId="{2E95BB44-BD13-466F-9E2C-B715AC01B59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19941-1B43-4ECF-9669-1197AEB853A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48E3F1A-44F2-4986-8911-53B5A9F11F87}">
      <dgm:prSet phldrT="[Text]" custT="1"/>
      <dgm:spPr>
        <a:solidFill>
          <a:schemeClr val="accent5">
            <a:lumMod val="75000"/>
          </a:schemeClr>
        </a:solidFill>
      </dgm:spPr>
      <dgm:t>
        <a:bodyPr/>
        <a:lstStyle/>
        <a:p>
          <a:r>
            <a:rPr lang="en-US" sz="1600"/>
            <a:t>Personal Health Information (PHI)</a:t>
          </a:r>
        </a:p>
      </dgm:t>
    </dgm:pt>
    <dgm:pt modelId="{3E32A1A9-01E6-4E36-ABC5-84F699694261}" type="parTrans" cxnId="{F26AD567-4268-4B86-94CC-6BC814E69EAA}">
      <dgm:prSet/>
      <dgm:spPr/>
      <dgm:t>
        <a:bodyPr/>
        <a:lstStyle/>
        <a:p>
          <a:endParaRPr lang="en-US"/>
        </a:p>
      </dgm:t>
    </dgm:pt>
    <dgm:pt modelId="{AC0E3381-2742-40C3-B884-3204EEF9BF83}" type="sibTrans" cxnId="{F26AD567-4268-4B86-94CC-6BC814E69EAA}">
      <dgm:prSet/>
      <dgm:spPr/>
      <dgm:t>
        <a:bodyPr/>
        <a:lstStyle/>
        <a:p>
          <a:endParaRPr lang="en-US"/>
        </a:p>
      </dgm:t>
    </dgm:pt>
    <dgm:pt modelId="{1C7DBE10-60E6-4516-9A2C-B24CE2970CA4}">
      <dgm:prSet phldrT="[Text]" custT="1"/>
      <dgm:spPr>
        <a:solidFill>
          <a:schemeClr val="accent5">
            <a:lumMod val="50000"/>
          </a:schemeClr>
        </a:solidFill>
      </dgm:spPr>
      <dgm:t>
        <a:bodyPr/>
        <a:lstStyle/>
        <a:p>
          <a:r>
            <a:rPr lang="en-US" sz="1800"/>
            <a:t>Confidentiality</a:t>
          </a:r>
          <a:endParaRPr lang="en-US" sz="1400"/>
        </a:p>
      </dgm:t>
    </dgm:pt>
    <dgm:pt modelId="{6E19E71F-18DB-4316-9E3A-D1C3EF4225CF}" type="parTrans" cxnId="{D23DF504-2CC0-41A1-A176-C036A1CC1BB6}">
      <dgm:prSet/>
      <dgm:spPr>
        <a:solidFill>
          <a:schemeClr val="accent5">
            <a:lumMod val="40000"/>
            <a:lumOff val="60000"/>
          </a:schemeClr>
        </a:solidFill>
      </dgm:spPr>
      <dgm:t>
        <a:bodyPr/>
        <a:lstStyle/>
        <a:p>
          <a:endParaRPr lang="en-US"/>
        </a:p>
      </dgm:t>
    </dgm:pt>
    <dgm:pt modelId="{5A102C02-5011-48A4-9688-D22D69D03E4E}" type="sibTrans" cxnId="{D23DF504-2CC0-41A1-A176-C036A1CC1BB6}">
      <dgm:prSet/>
      <dgm:spPr/>
      <dgm:t>
        <a:bodyPr/>
        <a:lstStyle/>
        <a:p>
          <a:endParaRPr lang="en-US"/>
        </a:p>
      </dgm:t>
    </dgm:pt>
    <dgm:pt modelId="{A9C41ABA-05B2-41F9-BAE7-E7702D2C47E6}">
      <dgm:prSet phldrT="[Text]" custT="1"/>
      <dgm:spPr>
        <a:solidFill>
          <a:schemeClr val="accent5">
            <a:lumMod val="50000"/>
          </a:schemeClr>
        </a:solidFill>
      </dgm:spPr>
      <dgm:t>
        <a:bodyPr/>
        <a:lstStyle/>
        <a:p>
          <a:pPr marL="0" lvl="0" indent="0" algn="ctr" defTabSz="800100">
            <a:lnSpc>
              <a:spcPct val="90000"/>
            </a:lnSpc>
            <a:spcBef>
              <a:spcPct val="0"/>
            </a:spcBef>
            <a:spcAft>
              <a:spcPct val="35000"/>
            </a:spcAft>
            <a:buNone/>
          </a:pPr>
          <a:r>
            <a:rPr lang="en-US" sz="1800" kern="1200">
              <a:solidFill>
                <a:srgbClr val="FFFFFF"/>
              </a:solidFill>
              <a:latin typeface="Trebuchet MS" panose="020B0603020202020204"/>
              <a:ea typeface="+mn-ea"/>
              <a:cs typeface="+mn-cs"/>
            </a:rPr>
            <a:t>Privacy</a:t>
          </a:r>
        </a:p>
      </dgm:t>
    </dgm:pt>
    <dgm:pt modelId="{5BC884CA-9664-475E-8E56-F39E67404B5C}" type="parTrans" cxnId="{BA150F4C-C230-44AD-8984-F4162F79C2D0}">
      <dgm:prSet/>
      <dgm:spPr>
        <a:solidFill>
          <a:schemeClr val="accent5">
            <a:lumMod val="40000"/>
            <a:lumOff val="60000"/>
          </a:schemeClr>
        </a:solidFill>
      </dgm:spPr>
      <dgm:t>
        <a:bodyPr/>
        <a:lstStyle/>
        <a:p>
          <a:endParaRPr lang="en-US"/>
        </a:p>
      </dgm:t>
    </dgm:pt>
    <dgm:pt modelId="{683BCA2C-2A1C-43A3-A3F9-43A548C63ED2}" type="sibTrans" cxnId="{BA150F4C-C230-44AD-8984-F4162F79C2D0}">
      <dgm:prSet/>
      <dgm:spPr/>
      <dgm:t>
        <a:bodyPr/>
        <a:lstStyle/>
        <a:p>
          <a:endParaRPr lang="en-US"/>
        </a:p>
      </dgm:t>
    </dgm:pt>
    <dgm:pt modelId="{45AE861B-CD3F-4942-9A84-17A4CCFCB698}">
      <dgm:prSet phldrT="[Text]" custT="1"/>
      <dgm:spPr>
        <a:solidFill>
          <a:schemeClr val="accent5">
            <a:lumMod val="50000"/>
          </a:schemeClr>
        </a:solidFill>
      </dgm:spPr>
      <dgm:t>
        <a:bodyPr/>
        <a:lstStyle/>
        <a:p>
          <a:pPr marL="0" lvl="0" indent="0" algn="ctr" defTabSz="800100">
            <a:lnSpc>
              <a:spcPct val="90000"/>
            </a:lnSpc>
            <a:spcBef>
              <a:spcPct val="0"/>
            </a:spcBef>
            <a:spcAft>
              <a:spcPct val="35000"/>
            </a:spcAft>
            <a:buNone/>
          </a:pPr>
          <a:r>
            <a:rPr lang="en-US" sz="1800" kern="1200">
              <a:solidFill>
                <a:srgbClr val="FFFFFF"/>
              </a:solidFill>
              <a:latin typeface="Trebuchet MS" panose="020B0603020202020204"/>
              <a:ea typeface="+mn-ea"/>
              <a:cs typeface="+mn-cs"/>
            </a:rPr>
            <a:t>Security</a:t>
          </a:r>
        </a:p>
      </dgm:t>
    </dgm:pt>
    <dgm:pt modelId="{01B2D2BB-86A8-4D36-9BA4-287B0846A4CE}" type="parTrans" cxnId="{3C6D6139-18EC-4FFD-9A92-CA1616A2963D}">
      <dgm:prSet/>
      <dgm:spPr>
        <a:solidFill>
          <a:schemeClr val="accent5">
            <a:lumMod val="40000"/>
            <a:lumOff val="60000"/>
          </a:schemeClr>
        </a:solidFill>
      </dgm:spPr>
      <dgm:t>
        <a:bodyPr/>
        <a:lstStyle/>
        <a:p>
          <a:endParaRPr lang="en-US"/>
        </a:p>
      </dgm:t>
    </dgm:pt>
    <dgm:pt modelId="{12AE132C-AFB7-44ED-86D7-DDA553B7FBF5}" type="sibTrans" cxnId="{3C6D6139-18EC-4FFD-9A92-CA1616A2963D}">
      <dgm:prSet/>
      <dgm:spPr/>
      <dgm:t>
        <a:bodyPr/>
        <a:lstStyle/>
        <a:p>
          <a:endParaRPr lang="en-US"/>
        </a:p>
      </dgm:t>
    </dgm:pt>
    <dgm:pt modelId="{6D1078D5-17A5-4192-A0C0-B4A3D89077DD}" type="pres">
      <dgm:prSet presAssocID="{F7B19941-1B43-4ECF-9669-1197AEB853A8}" presName="cycle" presStyleCnt="0">
        <dgm:presLayoutVars>
          <dgm:chMax val="1"/>
          <dgm:dir/>
          <dgm:animLvl val="ctr"/>
          <dgm:resizeHandles val="exact"/>
        </dgm:presLayoutVars>
      </dgm:prSet>
      <dgm:spPr/>
    </dgm:pt>
    <dgm:pt modelId="{D631F573-EA5B-412E-AB45-AD07C6AC1645}" type="pres">
      <dgm:prSet presAssocID="{D48E3F1A-44F2-4986-8911-53B5A9F11F87}" presName="centerShape" presStyleLbl="node0" presStyleIdx="0" presStyleCnt="1" custScaleX="151658" custScaleY="74822" custLinFactNeighborX="-410" custLinFactNeighborY="-6449"/>
      <dgm:spPr/>
    </dgm:pt>
    <dgm:pt modelId="{DE9AA2D5-D553-4158-BB0D-899B4EE8E94F}" type="pres">
      <dgm:prSet presAssocID="{6E19E71F-18DB-4316-9E3A-D1C3EF4225CF}" presName="parTrans" presStyleLbl="bgSibTrans2D1" presStyleIdx="0" presStyleCnt="3"/>
      <dgm:spPr/>
    </dgm:pt>
    <dgm:pt modelId="{E572CA21-6BDF-4016-91E5-2C6C717622A3}" type="pres">
      <dgm:prSet presAssocID="{1C7DBE10-60E6-4516-9A2C-B24CE2970CA4}" presName="node" presStyleLbl="node1" presStyleIdx="0" presStyleCnt="3" custScaleX="123044" custScaleY="53337" custRadScaleRad="136273" custRadScaleInc="-8343">
        <dgm:presLayoutVars>
          <dgm:bulletEnabled val="1"/>
        </dgm:presLayoutVars>
      </dgm:prSet>
      <dgm:spPr/>
    </dgm:pt>
    <dgm:pt modelId="{781AA514-13A9-4CCA-B943-70A8E1510981}" type="pres">
      <dgm:prSet presAssocID="{5BC884CA-9664-475E-8E56-F39E67404B5C}" presName="parTrans" presStyleLbl="bgSibTrans2D1" presStyleIdx="1" presStyleCnt="3"/>
      <dgm:spPr/>
    </dgm:pt>
    <dgm:pt modelId="{F327C605-A43B-44C1-8925-75C4FB22B271}" type="pres">
      <dgm:prSet presAssocID="{A9C41ABA-05B2-41F9-BAE7-E7702D2C47E6}" presName="node" presStyleLbl="node1" presStyleIdx="1" presStyleCnt="3" custScaleX="123827" custScaleY="53337" custRadScaleRad="95281" custRadScaleInc="-1567">
        <dgm:presLayoutVars>
          <dgm:bulletEnabled val="1"/>
        </dgm:presLayoutVars>
      </dgm:prSet>
      <dgm:spPr/>
    </dgm:pt>
    <dgm:pt modelId="{1AFDA931-4986-40B6-8726-E7A702ADD7F0}" type="pres">
      <dgm:prSet presAssocID="{01B2D2BB-86A8-4D36-9BA4-287B0846A4CE}" presName="parTrans" presStyleLbl="bgSibTrans2D1" presStyleIdx="2" presStyleCnt="3"/>
      <dgm:spPr/>
    </dgm:pt>
    <dgm:pt modelId="{0DDAA8A4-BC3B-4226-98E3-64FE181608AF}" type="pres">
      <dgm:prSet presAssocID="{45AE861B-CD3F-4942-9A84-17A4CCFCB698}" presName="node" presStyleLbl="node1" presStyleIdx="2" presStyleCnt="3" custScaleX="124427" custScaleY="53337" custRadScaleRad="143270" custRadScaleInc="6896">
        <dgm:presLayoutVars>
          <dgm:bulletEnabled val="1"/>
        </dgm:presLayoutVars>
      </dgm:prSet>
      <dgm:spPr/>
    </dgm:pt>
  </dgm:ptLst>
  <dgm:cxnLst>
    <dgm:cxn modelId="{D23DF504-2CC0-41A1-A176-C036A1CC1BB6}" srcId="{D48E3F1A-44F2-4986-8911-53B5A9F11F87}" destId="{1C7DBE10-60E6-4516-9A2C-B24CE2970CA4}" srcOrd="0" destOrd="0" parTransId="{6E19E71F-18DB-4316-9E3A-D1C3EF4225CF}" sibTransId="{5A102C02-5011-48A4-9688-D22D69D03E4E}"/>
    <dgm:cxn modelId="{DF763E24-8367-4152-B6E9-AF367F322FBD}" type="presOf" srcId="{D48E3F1A-44F2-4986-8911-53B5A9F11F87}" destId="{D631F573-EA5B-412E-AB45-AD07C6AC1645}" srcOrd="0" destOrd="0" presId="urn:microsoft.com/office/officeart/2005/8/layout/radial4"/>
    <dgm:cxn modelId="{3C6D6139-18EC-4FFD-9A92-CA1616A2963D}" srcId="{D48E3F1A-44F2-4986-8911-53B5A9F11F87}" destId="{45AE861B-CD3F-4942-9A84-17A4CCFCB698}" srcOrd="2" destOrd="0" parTransId="{01B2D2BB-86A8-4D36-9BA4-287B0846A4CE}" sibTransId="{12AE132C-AFB7-44ED-86D7-DDA553B7FBF5}"/>
    <dgm:cxn modelId="{CEDA1845-35B0-4925-99B4-370381CC078A}" type="presOf" srcId="{F7B19941-1B43-4ECF-9669-1197AEB853A8}" destId="{6D1078D5-17A5-4192-A0C0-B4A3D89077DD}" srcOrd="0" destOrd="0" presId="urn:microsoft.com/office/officeart/2005/8/layout/radial4"/>
    <dgm:cxn modelId="{F26AD567-4268-4B86-94CC-6BC814E69EAA}" srcId="{F7B19941-1B43-4ECF-9669-1197AEB853A8}" destId="{D48E3F1A-44F2-4986-8911-53B5A9F11F87}" srcOrd="0" destOrd="0" parTransId="{3E32A1A9-01E6-4E36-ABC5-84F699694261}" sibTransId="{AC0E3381-2742-40C3-B884-3204EEF9BF83}"/>
    <dgm:cxn modelId="{5426C949-26F8-4E5A-8A07-FB503379F0BB}" type="presOf" srcId="{5BC884CA-9664-475E-8E56-F39E67404B5C}" destId="{781AA514-13A9-4CCA-B943-70A8E1510981}" srcOrd="0" destOrd="0" presId="urn:microsoft.com/office/officeart/2005/8/layout/radial4"/>
    <dgm:cxn modelId="{BA150F4C-C230-44AD-8984-F4162F79C2D0}" srcId="{D48E3F1A-44F2-4986-8911-53B5A9F11F87}" destId="{A9C41ABA-05B2-41F9-BAE7-E7702D2C47E6}" srcOrd="1" destOrd="0" parTransId="{5BC884CA-9664-475E-8E56-F39E67404B5C}" sibTransId="{683BCA2C-2A1C-43A3-A3F9-43A548C63ED2}"/>
    <dgm:cxn modelId="{D4342F6D-A657-4886-A704-ED8F0C6EFB09}" type="presOf" srcId="{01B2D2BB-86A8-4D36-9BA4-287B0846A4CE}" destId="{1AFDA931-4986-40B6-8726-E7A702ADD7F0}" srcOrd="0" destOrd="0" presId="urn:microsoft.com/office/officeart/2005/8/layout/radial4"/>
    <dgm:cxn modelId="{519095AA-4956-4918-9D89-33F47D0E60B2}" type="presOf" srcId="{1C7DBE10-60E6-4516-9A2C-B24CE2970CA4}" destId="{E572CA21-6BDF-4016-91E5-2C6C717622A3}" srcOrd="0" destOrd="0" presId="urn:microsoft.com/office/officeart/2005/8/layout/radial4"/>
    <dgm:cxn modelId="{9851C6B2-3FCB-4921-BA1A-1BB21A8C93B1}" type="presOf" srcId="{45AE861B-CD3F-4942-9A84-17A4CCFCB698}" destId="{0DDAA8A4-BC3B-4226-98E3-64FE181608AF}" srcOrd="0" destOrd="0" presId="urn:microsoft.com/office/officeart/2005/8/layout/radial4"/>
    <dgm:cxn modelId="{BECA9ED3-B2CC-4606-8CD4-359F176CDE8C}" type="presOf" srcId="{6E19E71F-18DB-4316-9E3A-D1C3EF4225CF}" destId="{DE9AA2D5-D553-4158-BB0D-899B4EE8E94F}" srcOrd="0" destOrd="0" presId="urn:microsoft.com/office/officeart/2005/8/layout/radial4"/>
    <dgm:cxn modelId="{907111F1-0444-4873-A2DA-C023E25431A0}" type="presOf" srcId="{A9C41ABA-05B2-41F9-BAE7-E7702D2C47E6}" destId="{F327C605-A43B-44C1-8925-75C4FB22B271}" srcOrd="0" destOrd="0" presId="urn:microsoft.com/office/officeart/2005/8/layout/radial4"/>
    <dgm:cxn modelId="{95CD370C-50AA-4F31-B604-0DAB2C2C44B3}" type="presParOf" srcId="{6D1078D5-17A5-4192-A0C0-B4A3D89077DD}" destId="{D631F573-EA5B-412E-AB45-AD07C6AC1645}" srcOrd="0" destOrd="0" presId="urn:microsoft.com/office/officeart/2005/8/layout/radial4"/>
    <dgm:cxn modelId="{98058C91-A13C-4718-9AD3-537D4075D8E5}" type="presParOf" srcId="{6D1078D5-17A5-4192-A0C0-B4A3D89077DD}" destId="{DE9AA2D5-D553-4158-BB0D-899B4EE8E94F}" srcOrd="1" destOrd="0" presId="urn:microsoft.com/office/officeart/2005/8/layout/radial4"/>
    <dgm:cxn modelId="{B2C4C349-BBC3-4739-A971-2514F3DAD39F}" type="presParOf" srcId="{6D1078D5-17A5-4192-A0C0-B4A3D89077DD}" destId="{E572CA21-6BDF-4016-91E5-2C6C717622A3}" srcOrd="2" destOrd="0" presId="urn:microsoft.com/office/officeart/2005/8/layout/radial4"/>
    <dgm:cxn modelId="{378DA904-0184-4885-8403-A20AB8217EFB}" type="presParOf" srcId="{6D1078D5-17A5-4192-A0C0-B4A3D89077DD}" destId="{781AA514-13A9-4CCA-B943-70A8E1510981}" srcOrd="3" destOrd="0" presId="urn:microsoft.com/office/officeart/2005/8/layout/radial4"/>
    <dgm:cxn modelId="{AFC3850B-8DCB-4F09-B58C-F05043D5A58D}" type="presParOf" srcId="{6D1078D5-17A5-4192-A0C0-B4A3D89077DD}" destId="{F327C605-A43B-44C1-8925-75C4FB22B271}" srcOrd="4" destOrd="0" presId="urn:microsoft.com/office/officeart/2005/8/layout/radial4"/>
    <dgm:cxn modelId="{388652D6-31D3-461E-9CAF-9A9DE6FFB2F0}" type="presParOf" srcId="{6D1078D5-17A5-4192-A0C0-B4A3D89077DD}" destId="{1AFDA931-4986-40B6-8726-E7A702ADD7F0}" srcOrd="5" destOrd="0" presId="urn:microsoft.com/office/officeart/2005/8/layout/radial4"/>
    <dgm:cxn modelId="{78DC57F3-0D68-4101-AC4C-59E0B7504557}" type="presParOf" srcId="{6D1078D5-17A5-4192-A0C0-B4A3D89077DD}" destId="{0DDAA8A4-BC3B-4226-98E3-64FE181608A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C332C-EE9D-4C26-9412-986B6354C970}">
      <dsp:nvSpPr>
        <dsp:cNvPr id="0" name=""/>
        <dsp:cNvSpPr/>
      </dsp:nvSpPr>
      <dsp:spPr>
        <a:xfrm>
          <a:off x="0" y="237677"/>
          <a:ext cx="7467599" cy="1209600"/>
        </a:xfrm>
        <a:prstGeom prst="rect">
          <a:avLst/>
        </a:prstGeom>
        <a:solidFill>
          <a:schemeClr val="lt1">
            <a:alpha val="90000"/>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569" tIns="249936" rIns="579569" bIns="85344" numCol="1" spcCol="1270" anchor="t" anchorCtr="0">
          <a:noAutofit/>
        </a:bodyPr>
        <a:lstStyle/>
        <a:p>
          <a:pPr marL="400050" lvl="1" indent="-285750" algn="l" defTabSz="533400" rtl="0" eaLnBrk="0" fontAlgn="base" hangingPunct="0">
            <a:lnSpc>
              <a:spcPct val="90000"/>
            </a:lnSpc>
            <a:spcBef>
              <a:spcPts val="600"/>
            </a:spcBef>
            <a:spcAft>
              <a:spcPts val="0"/>
            </a:spcAft>
            <a:buClr>
              <a:srgbClr val="000000"/>
            </a:buClr>
            <a:buSzPts val="1800"/>
            <a:buFont typeface="Arial" panose="020B0604020202020204" pitchFamily="34" charset="0"/>
            <a:buChar char="•"/>
          </a:pPr>
          <a:r>
            <a:rPr lang="en-US" sz="1200" b="0" i="0" kern="1200">
              <a:solidFill>
                <a:schemeClr val="bg2"/>
              </a:solidFill>
              <a:latin typeface="Trebuchet MS" panose="020B0703020202090204" pitchFamily="34" charset="0"/>
              <a:ea typeface="Trebuchet MS" panose="020B0703020202090204" pitchFamily="34" charset="0"/>
              <a:cs typeface="Arial"/>
              <a:sym typeface="Arial" charset="0"/>
            </a:rPr>
            <a:t>Privacy is the right of an individual to determine when, how and to what extent they share information about themselves with others. Individuals’ privacy rights are protected under privacy laws, including the Health Information Act (HIA)</a:t>
          </a:r>
        </a:p>
        <a:p>
          <a:pPr marL="400050" lvl="1" indent="-285750" algn="l" defTabSz="533400" rtl="0" eaLnBrk="0" fontAlgn="base" hangingPunct="0">
            <a:lnSpc>
              <a:spcPct val="90000"/>
            </a:lnSpc>
            <a:spcBef>
              <a:spcPts val="600"/>
            </a:spcBef>
            <a:spcAft>
              <a:spcPts val="0"/>
            </a:spcAft>
            <a:buClr>
              <a:srgbClr val="000000"/>
            </a:buClr>
            <a:buSzPts val="1800"/>
            <a:buFont typeface="Arial" panose="020B0604020202020204" pitchFamily="34" charset="0"/>
            <a:buChar char="•"/>
          </a:pPr>
          <a:r>
            <a:rPr lang="en-US" sz="1200" b="0" i="0" kern="1200">
              <a:solidFill>
                <a:schemeClr val="bg2"/>
              </a:solidFill>
              <a:latin typeface="Trebuchet MS" panose="020B0703020202090204" pitchFamily="34" charset="0"/>
              <a:ea typeface="Trebuchet MS" panose="020B0703020202090204" pitchFamily="34" charset="0"/>
              <a:cs typeface="Arial"/>
              <a:sym typeface="Arial" charset="0"/>
            </a:rPr>
            <a:t>It is the right of the patient to control the collection, use and disclosure of their personal health information (PHI)</a:t>
          </a:r>
        </a:p>
      </dsp:txBody>
      <dsp:txXfrm>
        <a:off x="0" y="237677"/>
        <a:ext cx="7467599" cy="1209600"/>
      </dsp:txXfrm>
    </dsp:sp>
    <dsp:sp modelId="{D0EBE979-97A8-4F13-B66D-D8054E436D0C}">
      <dsp:nvSpPr>
        <dsp:cNvPr id="0" name=""/>
        <dsp:cNvSpPr/>
      </dsp:nvSpPr>
      <dsp:spPr>
        <a:xfrm>
          <a:off x="373379" y="60557"/>
          <a:ext cx="5227319" cy="354240"/>
        </a:xfrm>
        <a:prstGeom prst="round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711200">
            <a:lnSpc>
              <a:spcPct val="90000"/>
            </a:lnSpc>
            <a:spcBef>
              <a:spcPct val="0"/>
            </a:spcBef>
            <a:spcAft>
              <a:spcPct val="35000"/>
            </a:spcAft>
            <a:buNone/>
          </a:pPr>
          <a:r>
            <a:rPr lang="en-US" sz="1600" kern="1200"/>
            <a:t>Privacy</a:t>
          </a:r>
          <a:endParaRPr lang="en-US" sz="1200" kern="1200"/>
        </a:p>
      </dsp:txBody>
      <dsp:txXfrm>
        <a:off x="390672" y="77850"/>
        <a:ext cx="5192733" cy="319654"/>
      </dsp:txXfrm>
    </dsp:sp>
    <dsp:sp modelId="{A5740101-DAA9-4522-A5F1-90FC67B00A40}">
      <dsp:nvSpPr>
        <dsp:cNvPr id="0" name=""/>
        <dsp:cNvSpPr/>
      </dsp:nvSpPr>
      <dsp:spPr>
        <a:xfrm>
          <a:off x="0" y="1689197"/>
          <a:ext cx="7467599" cy="831600"/>
        </a:xfrm>
        <a:prstGeom prst="rect">
          <a:avLst/>
        </a:prstGeom>
        <a:solidFill>
          <a:schemeClr val="lt1">
            <a:alpha val="90000"/>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569" tIns="249936" rIns="579569" bIns="85344" numCol="1" spcCol="1270" anchor="t" anchorCtr="0">
          <a:noAutofit/>
        </a:bodyPr>
        <a:lstStyle/>
        <a:p>
          <a:pPr marL="400050" lvl="1" indent="-285750" algn="l" defTabSz="533400" rtl="0" eaLnBrk="0" fontAlgn="base" hangingPunct="0">
            <a:lnSpc>
              <a:spcPct val="90000"/>
            </a:lnSpc>
            <a:spcBef>
              <a:spcPts val="600"/>
            </a:spcBef>
            <a:spcAft>
              <a:spcPts val="0"/>
            </a:spcAft>
            <a:buClr>
              <a:srgbClr val="000000"/>
            </a:buClr>
            <a:buSzPts val="1800"/>
            <a:buFont typeface="Arial" panose="020B0604020202020204" pitchFamily="34" charset="0"/>
            <a:buChar char="•"/>
          </a:pPr>
          <a:r>
            <a:rPr lang="en-US" sz="1200" b="0" i="0" kern="1200">
              <a:solidFill>
                <a:srgbClr val="5D6273"/>
              </a:solidFill>
              <a:latin typeface="Trebuchet MS" panose="020B0703020202090204" pitchFamily="34" charset="0"/>
              <a:ea typeface="Trebuchet MS" panose="020B0703020202090204" pitchFamily="34" charset="0"/>
              <a:cs typeface="Arial"/>
            </a:rPr>
            <a:t>Security refers to the measures taken to protect the confidentiality, integrity and availability of information (including PHI) from unauthorized access, use, disclosure, modification or destruction. </a:t>
          </a:r>
        </a:p>
      </dsp:txBody>
      <dsp:txXfrm>
        <a:off x="0" y="1689197"/>
        <a:ext cx="7467599" cy="831600"/>
      </dsp:txXfrm>
    </dsp:sp>
    <dsp:sp modelId="{617BCE61-5BCB-4F36-836A-510B7AEE56C6}">
      <dsp:nvSpPr>
        <dsp:cNvPr id="0" name=""/>
        <dsp:cNvSpPr/>
      </dsp:nvSpPr>
      <dsp:spPr>
        <a:xfrm>
          <a:off x="373379" y="1512077"/>
          <a:ext cx="5227319" cy="354240"/>
        </a:xfrm>
        <a:prstGeom prst="round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711200">
            <a:lnSpc>
              <a:spcPct val="90000"/>
            </a:lnSpc>
            <a:spcBef>
              <a:spcPct val="0"/>
            </a:spcBef>
            <a:spcAft>
              <a:spcPct val="35000"/>
            </a:spcAft>
            <a:buNone/>
          </a:pPr>
          <a:r>
            <a:rPr lang="en-US" sz="1600" kern="1200"/>
            <a:t>Security</a:t>
          </a:r>
          <a:endParaRPr lang="en-US" sz="1200" kern="1200"/>
        </a:p>
      </dsp:txBody>
      <dsp:txXfrm>
        <a:off x="390672" y="1529370"/>
        <a:ext cx="5192733" cy="319654"/>
      </dsp:txXfrm>
    </dsp:sp>
    <dsp:sp modelId="{2E95BB44-BD13-466F-9E2C-B715AC01B59C}">
      <dsp:nvSpPr>
        <dsp:cNvPr id="0" name=""/>
        <dsp:cNvSpPr/>
      </dsp:nvSpPr>
      <dsp:spPr>
        <a:xfrm>
          <a:off x="0" y="2762717"/>
          <a:ext cx="7467599" cy="1058400"/>
        </a:xfrm>
        <a:prstGeom prst="rect">
          <a:avLst/>
        </a:prstGeom>
        <a:solidFill>
          <a:schemeClr val="lt1">
            <a:alpha val="90000"/>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569" tIns="249936" rIns="579569" bIns="85344" numCol="1" spcCol="1270" anchor="t" anchorCtr="0">
          <a:noAutofit/>
        </a:bodyPr>
        <a:lstStyle/>
        <a:p>
          <a:pPr marL="400050" lvl="1" indent="-285750" algn="l" defTabSz="533400" rtl="0" eaLnBrk="0" fontAlgn="base" hangingPunct="0">
            <a:lnSpc>
              <a:spcPct val="90000"/>
            </a:lnSpc>
            <a:spcBef>
              <a:spcPts val="600"/>
            </a:spcBef>
            <a:spcAft>
              <a:spcPts val="0"/>
            </a:spcAft>
            <a:buClr>
              <a:srgbClr val="000000"/>
            </a:buClr>
            <a:buSzPts val="1800"/>
            <a:buFont typeface="Arial" panose="020B0604020202020204" pitchFamily="34" charset="0"/>
            <a:buChar char="•"/>
          </a:pPr>
          <a:r>
            <a:rPr lang="en-US" sz="1200" b="0" i="0" kern="1200">
              <a:solidFill>
                <a:srgbClr val="5D6273"/>
              </a:solidFill>
              <a:latin typeface="Trebuchet MS" panose="020B0703020202090204" pitchFamily="34" charset="0"/>
              <a:ea typeface="Trebuchet MS" panose="020B0703020202090204" pitchFamily="34" charset="0"/>
              <a:cs typeface="Arial"/>
            </a:rPr>
            <a:t>Confidentiality is the moral, ethical, legal and professional to protect the information entrusted to us.</a:t>
          </a:r>
        </a:p>
        <a:p>
          <a:pPr marL="400050" lvl="1" indent="-285750" algn="l" defTabSz="533400" rtl="0" eaLnBrk="0" fontAlgn="base" hangingPunct="0">
            <a:lnSpc>
              <a:spcPct val="90000"/>
            </a:lnSpc>
            <a:spcBef>
              <a:spcPts val="600"/>
            </a:spcBef>
            <a:spcAft>
              <a:spcPts val="0"/>
            </a:spcAft>
            <a:buClr>
              <a:srgbClr val="000000"/>
            </a:buClr>
            <a:buSzPts val="1800"/>
            <a:buFont typeface="Arial" panose="020B0604020202020204" pitchFamily="34" charset="0"/>
            <a:buChar char="•"/>
          </a:pPr>
          <a:r>
            <a:rPr lang="en-US" sz="1200" b="0" i="0" kern="1200">
              <a:solidFill>
                <a:srgbClr val="5D6273"/>
              </a:solidFill>
              <a:latin typeface="Trebuchet MS" panose="020B0703020202090204" pitchFamily="34" charset="0"/>
              <a:ea typeface="Trebuchet MS" panose="020B0703020202090204" pitchFamily="34" charset="0"/>
              <a:cs typeface="Arial"/>
            </a:rPr>
            <a:t>This includes anything you learn about the patient, including any information shared verbally and any PHI obtained from the health portal or other means.</a:t>
          </a:r>
        </a:p>
      </dsp:txBody>
      <dsp:txXfrm>
        <a:off x="0" y="2762717"/>
        <a:ext cx="7467599" cy="1058400"/>
      </dsp:txXfrm>
    </dsp:sp>
    <dsp:sp modelId="{F4C96186-A57D-474A-A301-837DCD06F2D3}">
      <dsp:nvSpPr>
        <dsp:cNvPr id="0" name=""/>
        <dsp:cNvSpPr/>
      </dsp:nvSpPr>
      <dsp:spPr>
        <a:xfrm>
          <a:off x="373379" y="2585597"/>
          <a:ext cx="5227319" cy="354240"/>
        </a:xfrm>
        <a:prstGeom prst="round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FFFFFF"/>
              </a:solidFill>
              <a:latin typeface="Trebuchet MS" panose="020B0603020202020204"/>
              <a:ea typeface="+mn-ea"/>
              <a:cs typeface="+mn-cs"/>
            </a:rPr>
            <a:t>Confidentiality</a:t>
          </a:r>
        </a:p>
      </dsp:txBody>
      <dsp:txXfrm>
        <a:off x="390672" y="2602890"/>
        <a:ext cx="5192733"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1F573-EA5B-412E-AB45-AD07C6AC1645}">
      <dsp:nvSpPr>
        <dsp:cNvPr id="0" name=""/>
        <dsp:cNvSpPr/>
      </dsp:nvSpPr>
      <dsp:spPr>
        <a:xfrm>
          <a:off x="2522541" y="1600188"/>
          <a:ext cx="2161834" cy="1066562"/>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Personal Health Information (PHI)</a:t>
          </a:r>
        </a:p>
      </dsp:txBody>
      <dsp:txXfrm>
        <a:off x="2839134" y="1756382"/>
        <a:ext cx="1528648" cy="754174"/>
      </dsp:txXfrm>
    </dsp:sp>
    <dsp:sp modelId="{DE9AA2D5-D553-4158-BB0D-899B4EE8E94F}">
      <dsp:nvSpPr>
        <dsp:cNvPr id="0" name=""/>
        <dsp:cNvSpPr/>
      </dsp:nvSpPr>
      <dsp:spPr>
        <a:xfrm rot="12313803">
          <a:off x="1342350" y="1211736"/>
          <a:ext cx="1472145" cy="406258"/>
        </a:xfrm>
        <a:prstGeom prst="lef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E572CA21-6BDF-4016-91E5-2C6C717622A3}">
      <dsp:nvSpPr>
        <dsp:cNvPr id="0" name=""/>
        <dsp:cNvSpPr/>
      </dsp:nvSpPr>
      <dsp:spPr>
        <a:xfrm>
          <a:off x="579442" y="812197"/>
          <a:ext cx="1666254" cy="577829"/>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t>Confidentiality</a:t>
          </a:r>
          <a:endParaRPr lang="en-US" sz="1400" kern="1200"/>
        </a:p>
      </dsp:txBody>
      <dsp:txXfrm>
        <a:off x="596366" y="829121"/>
        <a:ext cx="1632406" cy="543981"/>
      </dsp:txXfrm>
    </dsp:sp>
    <dsp:sp modelId="{781AA514-13A9-4CCA-B943-70A8E1510981}">
      <dsp:nvSpPr>
        <dsp:cNvPr id="0" name=""/>
        <dsp:cNvSpPr/>
      </dsp:nvSpPr>
      <dsp:spPr>
        <a:xfrm rot="16168973">
          <a:off x="3118271" y="866145"/>
          <a:ext cx="951163" cy="406258"/>
        </a:xfrm>
        <a:prstGeom prst="lef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F327C605-A43B-44C1-8925-75C4FB22B271}">
      <dsp:nvSpPr>
        <dsp:cNvPr id="0" name=""/>
        <dsp:cNvSpPr/>
      </dsp:nvSpPr>
      <dsp:spPr>
        <a:xfrm>
          <a:off x="2751132" y="304797"/>
          <a:ext cx="1676857" cy="577829"/>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FFFFFF"/>
              </a:solidFill>
              <a:latin typeface="Trebuchet MS" panose="020B0603020202020204"/>
              <a:ea typeface="+mn-ea"/>
              <a:cs typeface="+mn-cs"/>
            </a:rPr>
            <a:t>Privacy</a:t>
          </a:r>
        </a:p>
      </dsp:txBody>
      <dsp:txXfrm>
        <a:off x="2768056" y="321721"/>
        <a:ext cx="1643009" cy="543981"/>
      </dsp:txXfrm>
    </dsp:sp>
    <dsp:sp modelId="{1AFDA931-4986-40B6-8726-E7A702ADD7F0}">
      <dsp:nvSpPr>
        <dsp:cNvPr id="0" name=""/>
        <dsp:cNvSpPr/>
      </dsp:nvSpPr>
      <dsp:spPr>
        <a:xfrm rot="20035214">
          <a:off x="4373036" y="1155357"/>
          <a:ext cx="1627550" cy="406258"/>
        </a:xfrm>
        <a:prstGeom prst="lef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0DDAA8A4-BC3B-4226-98E3-64FE181608AF}">
      <dsp:nvSpPr>
        <dsp:cNvPr id="0" name=""/>
        <dsp:cNvSpPr/>
      </dsp:nvSpPr>
      <dsp:spPr>
        <a:xfrm>
          <a:off x="5075238" y="711818"/>
          <a:ext cx="1684982" cy="577829"/>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FFFFFF"/>
              </a:solidFill>
              <a:latin typeface="Trebuchet MS" panose="020B0603020202020204"/>
              <a:ea typeface="+mn-ea"/>
              <a:cs typeface="+mn-cs"/>
            </a:rPr>
            <a:t>Security</a:t>
          </a:r>
        </a:p>
      </dsp:txBody>
      <dsp:txXfrm>
        <a:off x="5092162" y="728742"/>
        <a:ext cx="1651134" cy="54398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D93035-039B-C549-8C61-83ADE7EA13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CBA4EE-2C10-5F4F-AB06-6B219F88C7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2590EE-3CB5-6C42-8E17-9FB8FB5E6F71}" type="datetimeFigureOut">
              <a:rPr lang="en-US" smtClean="0"/>
              <a:t>7/2/2025</a:t>
            </a:fld>
            <a:endParaRPr lang="en-US"/>
          </a:p>
        </p:txBody>
      </p:sp>
      <p:sp>
        <p:nvSpPr>
          <p:cNvPr id="4" name="Footer Placeholder 3">
            <a:extLst>
              <a:ext uri="{FF2B5EF4-FFF2-40B4-BE49-F238E27FC236}">
                <a16:creationId xmlns:a16="http://schemas.microsoft.com/office/drawing/2014/main" id="{7285E97C-97A7-4E48-890C-FA1BAA33CF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7384DB-6610-EA4F-A8C6-0E937FF97F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323794-2CFF-8D49-BEBE-2B814273721C}" type="slidenum">
              <a:rPr lang="en-US" smtClean="0"/>
              <a:t>‹#›</a:t>
            </a:fld>
            <a:endParaRPr lang="en-US"/>
          </a:p>
        </p:txBody>
      </p:sp>
    </p:spTree>
    <p:extLst>
      <p:ext uri="{BB962C8B-B14F-4D97-AF65-F5344CB8AC3E}">
        <p14:creationId xmlns:p14="http://schemas.microsoft.com/office/powerpoint/2010/main" val="2153852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p:spPr>
      </p:sp>
      <p:sp>
        <p:nvSpPr>
          <p:cNvPr id="12291"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a:sym typeface="Arial" charset="0"/>
            </a:endParaRPr>
          </a:p>
        </p:txBody>
      </p:sp>
    </p:spTree>
    <p:extLst>
      <p:ext uri="{BB962C8B-B14F-4D97-AF65-F5344CB8AC3E}">
        <p14:creationId xmlns:p14="http://schemas.microsoft.com/office/powerpoint/2010/main" val="10937735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37931725" lvl="1" indent="-37474525"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17899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81942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8457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401474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7007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367334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nly Option #1">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AD4664-84D4-DC4D-9AAA-220364728F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 y="0"/>
            <a:ext cx="9144001" cy="4800916"/>
          </a:xfrm>
          <a:prstGeom prst="rect">
            <a:avLst/>
          </a:prstGeom>
        </p:spPr>
      </p:pic>
      <p:sp>
        <p:nvSpPr>
          <p:cNvPr id="5" name="Title 1"/>
          <p:cNvSpPr>
            <a:spLocks noGrp="1"/>
          </p:cNvSpPr>
          <p:nvPr>
            <p:ph type="title"/>
          </p:nvPr>
        </p:nvSpPr>
        <p:spPr>
          <a:xfrm>
            <a:off x="914400" y="3708172"/>
            <a:ext cx="9387840" cy="812006"/>
          </a:xfrm>
        </p:spPr>
        <p:txBody>
          <a:bodyPr anchor="ctr" anchorCtr="0"/>
          <a:lstStyle>
            <a:lvl1pPr algn="l">
              <a:defRPr sz="4000" b="1" i="0" cap="all">
                <a:solidFill>
                  <a:schemeClr val="bg2"/>
                </a:solidFill>
                <a:latin typeface="Trebuchet MS" panose="020B0703020202090204" pitchFamily="34" charset="0"/>
              </a:defRPr>
            </a:lvl1pPr>
          </a:lstStyle>
          <a:p>
            <a:endParaRPr lang="en-US"/>
          </a:p>
        </p:txBody>
      </p:sp>
      <p:sp>
        <p:nvSpPr>
          <p:cNvPr id="6" name="Text Placeholder 2"/>
          <p:cNvSpPr>
            <a:spLocks noGrp="1"/>
          </p:cNvSpPr>
          <p:nvPr>
            <p:ph type="body" idx="1"/>
          </p:nvPr>
        </p:nvSpPr>
        <p:spPr>
          <a:xfrm>
            <a:off x="914400" y="4520178"/>
            <a:ext cx="9387840" cy="661987"/>
          </a:xfrm>
        </p:spPr>
        <p:txBody>
          <a:bodyPr anchor="ctr" anchorCtr="0"/>
          <a:lstStyle>
            <a:lvl1pPr marL="0" indent="0" algn="l">
              <a:buNone/>
              <a:defRPr sz="2000" b="0" i="0">
                <a:solidFill>
                  <a:schemeClr val="accent5"/>
                </a:solidFill>
                <a:latin typeface="Trebuchet MS" panose="020B070302020209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9" name="Google Shape;11;p2">
            <a:extLst>
              <a:ext uri="{FF2B5EF4-FFF2-40B4-BE49-F238E27FC236}">
                <a16:creationId xmlns:a16="http://schemas.microsoft.com/office/drawing/2014/main" id="{E95F26B0-0265-F949-8E10-5BC18166B34C}"/>
              </a:ext>
            </a:extLst>
          </p:cNvPr>
          <p:cNvSpPr/>
          <p:nvPr userDrawn="1"/>
        </p:nvSpPr>
        <p:spPr>
          <a:xfrm rot="5400000">
            <a:off x="-232053" y="3804427"/>
            <a:ext cx="1083600" cy="619495"/>
          </a:xfrm>
          <a:prstGeom prst="triangle">
            <a:avLst>
              <a:gd name="adj" fmla="val 50000"/>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pic>
        <p:nvPicPr>
          <p:cNvPr id="3" name="Picture 2">
            <a:extLst>
              <a:ext uri="{FF2B5EF4-FFF2-40B4-BE49-F238E27FC236}">
                <a16:creationId xmlns:a16="http://schemas.microsoft.com/office/drawing/2014/main" id="{085E3CDF-A071-E240-8C7C-0EEBFB48137C}"/>
              </a:ext>
            </a:extLst>
          </p:cNvPr>
          <p:cNvPicPr>
            <a:picLocks noChangeAspect="1"/>
          </p:cNvPicPr>
          <p:nvPr userDrawn="1"/>
        </p:nvPicPr>
        <p:blipFill>
          <a:blip r:embed="rId3"/>
          <a:stretch>
            <a:fillRect/>
          </a:stretch>
        </p:blipFill>
        <p:spPr>
          <a:xfrm>
            <a:off x="5791200" y="4472304"/>
            <a:ext cx="3154680" cy="657225"/>
          </a:xfrm>
          <a:prstGeom prst="rect">
            <a:avLst/>
          </a:prstGeom>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2DCBB-CD31-C548-B289-A420F6CFEF66}"/>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6" name="Google Shape;39;p5">
            <a:extLst>
              <a:ext uri="{FF2B5EF4-FFF2-40B4-BE49-F238E27FC236}">
                <a16:creationId xmlns:a16="http://schemas.microsoft.com/office/drawing/2014/main" id="{80A8F9E8-67FC-9848-963C-2832867FD45A}"/>
              </a:ext>
            </a:extLst>
          </p:cNvPr>
          <p:cNvSpPr txBox="1">
            <a:spLocks noGrp="1"/>
          </p:cNvSpPr>
          <p:nvPr>
            <p:ph type="body" idx="11"/>
          </p:nvPr>
        </p:nvSpPr>
        <p:spPr>
          <a:xfrm>
            <a:off x="609600" y="1043501"/>
            <a:ext cx="3757863" cy="3671206"/>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bg2"/>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7" name="Google Shape;39;p5">
            <a:extLst>
              <a:ext uri="{FF2B5EF4-FFF2-40B4-BE49-F238E27FC236}">
                <a16:creationId xmlns:a16="http://schemas.microsoft.com/office/drawing/2014/main" id="{B5078B41-9663-F84D-A60D-8C224DF3F04C}"/>
              </a:ext>
            </a:extLst>
          </p:cNvPr>
          <p:cNvSpPr txBox="1">
            <a:spLocks noGrp="1"/>
          </p:cNvSpPr>
          <p:nvPr>
            <p:ph type="body" idx="12"/>
          </p:nvPr>
        </p:nvSpPr>
        <p:spPr>
          <a:xfrm>
            <a:off x="4842710" y="1043501"/>
            <a:ext cx="3757863" cy="3671206"/>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bg2"/>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Tree>
    <p:extLst>
      <p:ext uri="{BB962C8B-B14F-4D97-AF65-F5344CB8AC3E}">
        <p14:creationId xmlns:p14="http://schemas.microsoft.com/office/powerpoint/2010/main" val="27712891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flip="none" rotWithShape="1">
          <a:gsLst>
            <a:gs pos="100000">
              <a:schemeClr val="bg1"/>
            </a:gs>
            <a:gs pos="53000">
              <a:schemeClr val="bg1"/>
            </a:gs>
          </a:gsLst>
          <a:lin ang="16200000" scaled="0"/>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FA4993-2A08-F446-A3AB-97E0F4E286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429250" y="1428750"/>
            <a:ext cx="5143500" cy="2286000"/>
          </a:xfrm>
          <a:prstGeom prst="rect">
            <a:avLst/>
          </a:prstGeom>
        </p:spPr>
      </p:pic>
      <p:sp>
        <p:nvSpPr>
          <p:cNvPr id="3" name="Slide Number Placeholder 2">
            <a:extLst>
              <a:ext uri="{FF2B5EF4-FFF2-40B4-BE49-F238E27FC236}">
                <a16:creationId xmlns:a16="http://schemas.microsoft.com/office/drawing/2014/main" id="{6FA849F3-9523-F842-9533-B5FEFE1585CB}"/>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5" name="Google Shape;329;p34">
            <a:extLst>
              <a:ext uri="{FF2B5EF4-FFF2-40B4-BE49-F238E27FC236}">
                <a16:creationId xmlns:a16="http://schemas.microsoft.com/office/drawing/2014/main" id="{D8970A0D-96AA-D149-BE8A-3B47EA31389D}"/>
              </a:ext>
            </a:extLst>
          </p:cNvPr>
          <p:cNvSpPr/>
          <p:nvPr userDrawn="1"/>
        </p:nvSpPr>
        <p:spPr>
          <a:xfrm>
            <a:off x="3479663" y="639582"/>
            <a:ext cx="1068388" cy="971550"/>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2"/>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solidFill>
                <a:schemeClr val="accent5"/>
              </a:solidFill>
              <a:latin typeface="Arial"/>
              <a:ea typeface="Arial"/>
              <a:cs typeface="Arial"/>
              <a:sym typeface="Arial"/>
            </a:endParaRPr>
          </a:p>
        </p:txBody>
      </p:sp>
      <p:sp>
        <p:nvSpPr>
          <p:cNvPr id="7" name="Title 1">
            <a:extLst>
              <a:ext uri="{FF2B5EF4-FFF2-40B4-BE49-F238E27FC236}">
                <a16:creationId xmlns:a16="http://schemas.microsoft.com/office/drawing/2014/main" id="{8D00E26A-D381-5F45-9E20-B412CAE70222}"/>
              </a:ext>
            </a:extLst>
          </p:cNvPr>
          <p:cNvSpPr>
            <a:spLocks noGrp="1"/>
          </p:cNvSpPr>
          <p:nvPr>
            <p:ph type="title" hasCustomPrompt="1"/>
          </p:nvPr>
        </p:nvSpPr>
        <p:spPr>
          <a:xfrm>
            <a:off x="383916" y="209550"/>
            <a:ext cx="5155604" cy="1052513"/>
          </a:xfrm>
        </p:spPr>
        <p:txBody>
          <a:bodyPr anchor="ctr" anchorCtr="0"/>
          <a:lstStyle>
            <a:lvl1pPr>
              <a:defRPr sz="4400" b="1" i="0">
                <a:solidFill>
                  <a:schemeClr val="bg2"/>
                </a:solidFill>
                <a:latin typeface="+mn-lt"/>
              </a:defRPr>
            </a:lvl1pPr>
          </a:lstStyle>
          <a:p>
            <a:r>
              <a:rPr lang="en-CA"/>
              <a:t>Thanks!</a:t>
            </a:r>
            <a:endParaRPr lang="en-US"/>
          </a:p>
        </p:txBody>
      </p:sp>
      <p:sp>
        <p:nvSpPr>
          <p:cNvPr id="8" name="Google Shape;39;p5">
            <a:extLst>
              <a:ext uri="{FF2B5EF4-FFF2-40B4-BE49-F238E27FC236}">
                <a16:creationId xmlns:a16="http://schemas.microsoft.com/office/drawing/2014/main" id="{1000FDBF-EB23-C84F-BA40-2834E1B5095E}"/>
              </a:ext>
            </a:extLst>
          </p:cNvPr>
          <p:cNvSpPr txBox="1">
            <a:spLocks noGrp="1"/>
          </p:cNvSpPr>
          <p:nvPr>
            <p:ph type="body" idx="1" hasCustomPrompt="1"/>
          </p:nvPr>
        </p:nvSpPr>
        <p:spPr>
          <a:xfrm>
            <a:off x="372765" y="1409363"/>
            <a:ext cx="5181600" cy="565464"/>
          </a:xfrm>
          <a:prstGeom prst="rect">
            <a:avLst/>
          </a:prstGeom>
        </p:spPr>
        <p:txBody>
          <a:bodyPr spcFirstLastPara="1" anchor="ctr" anchorCtr="0">
            <a:noAutofit/>
          </a:bodyPr>
          <a:lstStyle>
            <a:lvl1pPr marL="457200" lvl="0" indent="-381000" rtl="0">
              <a:spcBef>
                <a:spcPts val="600"/>
              </a:spcBef>
              <a:spcAft>
                <a:spcPts val="0"/>
              </a:spcAft>
              <a:buSzPts val="2400"/>
              <a:buFontTx/>
              <a:buNone/>
              <a:defRPr sz="2400" b="0" i="0">
                <a:solidFill>
                  <a:schemeClr val="accent5"/>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r>
              <a:rPr lang="en-CA"/>
              <a:t>Any questions?</a:t>
            </a:r>
            <a:endParaRPr/>
          </a:p>
        </p:txBody>
      </p:sp>
      <p:pic>
        <p:nvPicPr>
          <p:cNvPr id="9" name="Picture 8">
            <a:extLst>
              <a:ext uri="{FF2B5EF4-FFF2-40B4-BE49-F238E27FC236}">
                <a16:creationId xmlns:a16="http://schemas.microsoft.com/office/drawing/2014/main" id="{D1E0385F-F09A-4B48-84F0-FDEA27DB2E9C}"/>
              </a:ext>
            </a:extLst>
          </p:cNvPr>
          <p:cNvPicPr>
            <a:picLocks noChangeAspect="1"/>
          </p:cNvPicPr>
          <p:nvPr userDrawn="1"/>
        </p:nvPicPr>
        <p:blipFill>
          <a:blip r:embed="rId3"/>
          <a:stretch>
            <a:fillRect/>
          </a:stretch>
        </p:blipFill>
        <p:spPr>
          <a:xfrm>
            <a:off x="356038" y="4171950"/>
            <a:ext cx="4206240" cy="876300"/>
          </a:xfrm>
          <a:prstGeom prst="rect">
            <a:avLst/>
          </a:prstGeom>
        </p:spPr>
      </p:pic>
    </p:spTree>
    <p:extLst>
      <p:ext uri="{BB962C8B-B14F-4D97-AF65-F5344CB8AC3E}">
        <p14:creationId xmlns:p14="http://schemas.microsoft.com/office/powerpoint/2010/main" val="10225740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userDrawn="1">
  <p:cSld name="Title + 2 column">
    <p:bg>
      <p:bgPr>
        <a:solidFill>
          <a:schemeClr val="bg1"/>
        </a:solidFill>
        <a:effectLst/>
      </p:bgPr>
    </p:bg>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C5F0CC42-A856-6647-A12A-BDA46262FE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429250" y="1428750"/>
            <a:ext cx="5143500" cy="2286000"/>
          </a:xfrm>
          <a:prstGeom prst="rect">
            <a:avLst/>
          </a:prstGeom>
        </p:spPr>
      </p:pic>
      <p:sp>
        <p:nvSpPr>
          <p:cNvPr id="38" name="Google Shape;38;p5"/>
          <p:cNvSpPr txBox="1">
            <a:spLocks noGrp="1"/>
          </p:cNvSpPr>
          <p:nvPr>
            <p:ph type="title"/>
          </p:nvPr>
        </p:nvSpPr>
        <p:spPr>
          <a:xfrm>
            <a:off x="838200" y="517525"/>
            <a:ext cx="6034500" cy="744300"/>
          </a:xfrm>
          <a:prstGeom prst="rect">
            <a:avLst/>
          </a:prstGeom>
        </p:spPr>
        <p:txBody>
          <a:bodyPr spcFirstLastPara="1" anchor="ctr" anchorCtr="0">
            <a:noAutofit/>
          </a:bodyPr>
          <a:lstStyle>
            <a:lvl1pPr lvl="0" rtl="0">
              <a:spcBef>
                <a:spcPts val="0"/>
              </a:spcBef>
              <a:spcAft>
                <a:spcPts val="0"/>
              </a:spcAft>
              <a:buSzPts val="3000"/>
              <a:buNone/>
              <a:defRPr sz="4400" b="1">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 name="Google Shape;56;p7"/>
          <p:cNvSpPr txBox="1">
            <a:spLocks noGrp="1"/>
          </p:cNvSpPr>
          <p:nvPr>
            <p:ph type="body" idx="1"/>
          </p:nvPr>
        </p:nvSpPr>
        <p:spPr>
          <a:xfrm>
            <a:off x="838200" y="1428750"/>
            <a:ext cx="2919750" cy="3048000"/>
          </a:xfrm>
          <a:prstGeom prst="rect">
            <a:avLst/>
          </a:prstGeom>
        </p:spPr>
        <p:txBody>
          <a:bodyPr spcFirstLastPara="1">
            <a:noAutofit/>
          </a:bodyPr>
          <a:lstStyle>
            <a:lvl1pPr marL="114300" lvl="0" indent="0" rtl="0">
              <a:spcBef>
                <a:spcPts val="600"/>
              </a:spcBef>
              <a:spcAft>
                <a:spcPts val="0"/>
              </a:spcAft>
              <a:buSzPts val="1800"/>
              <a:buFontTx/>
              <a:buNone/>
              <a:defRPr sz="2400">
                <a:solidFill>
                  <a:schemeClr val="accent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0" name="Google Shape;57;p7"/>
          <p:cNvSpPr txBox="1">
            <a:spLocks noGrp="1"/>
          </p:cNvSpPr>
          <p:nvPr>
            <p:ph type="body" idx="2"/>
          </p:nvPr>
        </p:nvSpPr>
        <p:spPr>
          <a:xfrm>
            <a:off x="3986550" y="1428750"/>
            <a:ext cx="2895600" cy="3048000"/>
          </a:xfrm>
          <a:prstGeom prst="rect">
            <a:avLst/>
          </a:prstGeom>
        </p:spPr>
        <p:txBody>
          <a:bodyPr spcFirstLastPara="1">
            <a:noAutofit/>
          </a:bodyPr>
          <a:lstStyle>
            <a:lvl1pPr marL="114300" lvl="0" indent="0" rtl="0">
              <a:spcBef>
                <a:spcPts val="600"/>
              </a:spcBef>
              <a:spcAft>
                <a:spcPts val="0"/>
              </a:spcAft>
              <a:buSzPts val="1800"/>
              <a:buFontTx/>
              <a:buNone/>
              <a:defRPr sz="2400">
                <a:solidFill>
                  <a:schemeClr val="accent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6" name="Google Shape;40;p5"/>
          <p:cNvSpPr txBox="1">
            <a:spLocks noGrp="1"/>
          </p:cNvSpPr>
          <p:nvPr>
            <p:ph type="sldNum" idx="10"/>
          </p:nvPr>
        </p:nvSpPr>
        <p:spPr/>
        <p:txBody>
          <a:bodyPr/>
          <a:lstStyle>
            <a:lvl1pPr>
              <a:defRPr/>
            </a:lvl1pPr>
          </a:lstStyle>
          <a:p>
            <a:pPr>
              <a:defRPr/>
            </a:pPr>
            <a:fld id="{D3AA3296-10EC-D640-8F4E-95E869EA9EEA}" type="slidenum">
              <a:rPr lang="en-CA"/>
              <a:pPr>
                <a:defRPr/>
              </a:pPr>
              <a:t>‹#›</a:t>
            </a:fld>
            <a:endParaRPr lang="en-US"/>
          </a:p>
        </p:txBody>
      </p:sp>
      <p:sp>
        <p:nvSpPr>
          <p:cNvPr id="12" name="Google Shape;11;p2">
            <a:extLst>
              <a:ext uri="{FF2B5EF4-FFF2-40B4-BE49-F238E27FC236}">
                <a16:creationId xmlns:a16="http://schemas.microsoft.com/office/drawing/2014/main" id="{99D3A34B-41B2-F04E-8985-8E40EBC40840}"/>
              </a:ext>
            </a:extLst>
          </p:cNvPr>
          <p:cNvSpPr/>
          <p:nvPr userDrawn="1"/>
        </p:nvSpPr>
        <p:spPr>
          <a:xfrm rot="5400000">
            <a:off x="-237370" y="577202"/>
            <a:ext cx="1083600" cy="619495"/>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3 Column - Dark Blue">
    <p:bg>
      <p:bgPr>
        <a:gradFill flip="none" rotWithShape="1">
          <a:gsLst>
            <a:gs pos="99000">
              <a:schemeClr val="accent5">
                <a:lumMod val="60000"/>
                <a:lumOff val="40000"/>
              </a:schemeClr>
            </a:gs>
            <a:gs pos="0">
              <a:schemeClr val="bg1"/>
            </a:gs>
          </a:gsLst>
          <a:lin ang="16200000" scaled="0"/>
          <a:tileRect/>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914400" y="438150"/>
            <a:ext cx="7467600" cy="744300"/>
          </a:xfrm>
        </p:spPr>
        <p:txBody>
          <a:bodyPr anchor="ctr" anchorCtr="0"/>
          <a:lstStyle>
            <a:lvl1pPr>
              <a:defRPr sz="3200" b="1">
                <a:solidFill>
                  <a:schemeClr val="bg2"/>
                </a:solidFill>
              </a:defRPr>
            </a:lvl1pPr>
          </a:lstStyle>
          <a:p>
            <a:r>
              <a:rPr lang="en-CA"/>
              <a:t>Click to edit Master title style</a:t>
            </a:r>
            <a:endParaRPr lang="en-US"/>
          </a:p>
        </p:txBody>
      </p:sp>
      <p:sp>
        <p:nvSpPr>
          <p:cNvPr id="12" name="Google Shape;39;p5"/>
          <p:cNvSpPr txBox="1">
            <a:spLocks noGrp="1"/>
          </p:cNvSpPr>
          <p:nvPr>
            <p:ph type="body" idx="1"/>
          </p:nvPr>
        </p:nvSpPr>
        <p:spPr>
          <a:xfrm>
            <a:off x="914400" y="1425575"/>
            <a:ext cx="23622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 name="Slide Number Placeholder 2"/>
          <p:cNvSpPr>
            <a:spLocks noGrp="1"/>
          </p:cNvSpPr>
          <p:nvPr>
            <p:ph type="sldNum" idx="10"/>
          </p:nvPr>
        </p:nvSpPr>
        <p:spPr/>
        <p:txBody>
          <a:bodyPr/>
          <a:lstStyle>
            <a:lvl1pPr>
              <a:defRPr smtClean="0"/>
            </a:lvl1pPr>
          </a:lstStyle>
          <a:p>
            <a:pPr>
              <a:defRPr/>
            </a:pPr>
            <a:fld id="{5CF62116-04C9-F24A-A0D0-0C139FC25568}" type="slidenum">
              <a:rPr lang="en-US"/>
              <a:pPr>
                <a:defRPr/>
              </a:pPr>
              <a:t>‹#›</a:t>
            </a:fld>
            <a:endParaRPr lang="en-US"/>
          </a:p>
        </p:txBody>
      </p:sp>
      <p:sp>
        <p:nvSpPr>
          <p:cNvPr id="6" name="Google Shape;39;p5"/>
          <p:cNvSpPr txBox="1">
            <a:spLocks noGrp="1"/>
          </p:cNvSpPr>
          <p:nvPr>
            <p:ph type="body" idx="11"/>
          </p:nvPr>
        </p:nvSpPr>
        <p:spPr>
          <a:xfrm>
            <a:off x="3581400" y="1425575"/>
            <a:ext cx="2438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7" name="Google Shape;39;p5"/>
          <p:cNvSpPr txBox="1">
            <a:spLocks noGrp="1"/>
          </p:cNvSpPr>
          <p:nvPr>
            <p:ph type="body" idx="12"/>
          </p:nvPr>
        </p:nvSpPr>
        <p:spPr>
          <a:xfrm>
            <a:off x="6324600" y="1425575"/>
            <a:ext cx="2057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8" name="Google Shape;11;p2">
            <a:extLst>
              <a:ext uri="{FF2B5EF4-FFF2-40B4-BE49-F238E27FC236}">
                <a16:creationId xmlns:a16="http://schemas.microsoft.com/office/drawing/2014/main" id="{C7020A2F-0762-C649-83F3-7C4F2269BF3C}"/>
              </a:ext>
            </a:extLst>
          </p:cNvPr>
          <p:cNvSpPr/>
          <p:nvPr userDrawn="1"/>
        </p:nvSpPr>
        <p:spPr>
          <a:xfrm rot="5400000">
            <a:off x="-232052" y="441603"/>
            <a:ext cx="1083600" cy="619495"/>
          </a:xfrm>
          <a:prstGeom prst="triangle">
            <a:avLst>
              <a:gd name="adj" fmla="val 50000"/>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Green - Picture + Text">
    <p:bg>
      <p:bgPr>
        <a:gradFill flip="none" rotWithShape="1">
          <a:gsLst>
            <a:gs pos="0">
              <a:schemeClr val="bg2"/>
            </a:gs>
            <a:gs pos="99000">
              <a:schemeClr val="bg2"/>
            </a:gs>
          </a:gsLst>
          <a:lin ang="16200000" scaled="0"/>
          <a:tileRect/>
        </a:grad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idx="10"/>
          </p:nvPr>
        </p:nvSpPr>
        <p:spPr/>
        <p:txBody>
          <a:bodyPr/>
          <a:lstStyle>
            <a:lvl1pPr>
              <a:defRPr smtClean="0"/>
            </a:lvl1pPr>
          </a:lstStyle>
          <a:p>
            <a:pPr>
              <a:defRPr/>
            </a:pPr>
            <a:fld id="{5CF62116-04C9-F24A-A0D0-0C139FC25568}" type="slidenum">
              <a:rPr lang="en-US"/>
              <a:pPr>
                <a:defRPr/>
              </a:pPr>
              <a:t>‹#›</a:t>
            </a:fld>
            <a:endParaRPr lang="en-US"/>
          </a:p>
        </p:txBody>
      </p:sp>
      <p:sp>
        <p:nvSpPr>
          <p:cNvPr id="8" name="Title 1">
            <a:extLst>
              <a:ext uri="{FF2B5EF4-FFF2-40B4-BE49-F238E27FC236}">
                <a16:creationId xmlns:a16="http://schemas.microsoft.com/office/drawing/2014/main" id="{82119385-AF69-2645-A6F8-0A7E84BB2EBF}"/>
              </a:ext>
            </a:extLst>
          </p:cNvPr>
          <p:cNvSpPr>
            <a:spLocks noGrp="1"/>
          </p:cNvSpPr>
          <p:nvPr>
            <p:ph type="title"/>
          </p:nvPr>
        </p:nvSpPr>
        <p:spPr>
          <a:xfrm>
            <a:off x="914400" y="209550"/>
            <a:ext cx="4648200" cy="1052513"/>
          </a:xfrm>
        </p:spPr>
        <p:txBody>
          <a:bodyPr anchor="ctr" anchorCtr="0"/>
          <a:lstStyle>
            <a:lvl1pPr>
              <a:defRPr sz="3600" b="1">
                <a:solidFill>
                  <a:schemeClr val="bg1"/>
                </a:solidFill>
              </a:defRPr>
            </a:lvl1pPr>
          </a:lstStyle>
          <a:p>
            <a:r>
              <a:rPr lang="en-CA"/>
              <a:t>Click to edit Master title style</a:t>
            </a:r>
            <a:endParaRPr lang="en-US"/>
          </a:p>
        </p:txBody>
      </p:sp>
      <p:sp>
        <p:nvSpPr>
          <p:cNvPr id="9" name="Google Shape;39;p5">
            <a:extLst>
              <a:ext uri="{FF2B5EF4-FFF2-40B4-BE49-F238E27FC236}">
                <a16:creationId xmlns:a16="http://schemas.microsoft.com/office/drawing/2014/main" id="{15F07BBE-84C3-E94C-9607-E4BFF7C168CB}"/>
              </a:ext>
            </a:extLst>
          </p:cNvPr>
          <p:cNvSpPr txBox="1">
            <a:spLocks noGrp="1"/>
          </p:cNvSpPr>
          <p:nvPr>
            <p:ph type="body" idx="1"/>
          </p:nvPr>
        </p:nvSpPr>
        <p:spPr>
          <a:xfrm>
            <a:off x="914400" y="1475700"/>
            <a:ext cx="4672350" cy="3458250"/>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bg1"/>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lang="en-CA"/>
          </a:p>
        </p:txBody>
      </p:sp>
      <p:sp>
        <p:nvSpPr>
          <p:cNvPr id="10" name="Picture Placeholder 5">
            <a:extLst>
              <a:ext uri="{FF2B5EF4-FFF2-40B4-BE49-F238E27FC236}">
                <a16:creationId xmlns:a16="http://schemas.microsoft.com/office/drawing/2014/main" id="{DF5A4744-EB01-E74D-91CA-A0189CAE4A8E}"/>
              </a:ext>
            </a:extLst>
          </p:cNvPr>
          <p:cNvSpPr>
            <a:spLocks noGrp="1"/>
          </p:cNvSpPr>
          <p:nvPr>
            <p:ph type="pic" sz="quarter" idx="11"/>
          </p:nvPr>
        </p:nvSpPr>
        <p:spPr>
          <a:xfrm>
            <a:off x="5799753" y="0"/>
            <a:ext cx="3314700" cy="5143500"/>
          </a:xfrm>
        </p:spPr>
        <p:txBody>
          <a:bodyPr/>
          <a:lstStyle/>
          <a:p>
            <a:endParaRPr lang="en-US"/>
          </a:p>
        </p:txBody>
      </p:sp>
      <p:sp>
        <p:nvSpPr>
          <p:cNvPr id="7" name="Google Shape;11;p2">
            <a:extLst>
              <a:ext uri="{FF2B5EF4-FFF2-40B4-BE49-F238E27FC236}">
                <a16:creationId xmlns:a16="http://schemas.microsoft.com/office/drawing/2014/main" id="{46C225A6-5B1A-2345-8E94-10BD25A67254}"/>
              </a:ext>
            </a:extLst>
          </p:cNvPr>
          <p:cNvSpPr/>
          <p:nvPr userDrawn="1"/>
        </p:nvSpPr>
        <p:spPr>
          <a:xfrm rot="5400000">
            <a:off x="-239487" y="428636"/>
            <a:ext cx="1083600" cy="619495"/>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extLst>
      <p:ext uri="{BB962C8B-B14F-4D97-AF65-F5344CB8AC3E}">
        <p14:creationId xmlns:p14="http://schemas.microsoft.com/office/powerpoint/2010/main" val="206593575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1_Title + 1 column">
    <p:bg>
      <p:bgPr>
        <a:solidFill>
          <a:schemeClr val="bg1"/>
        </a:solidFill>
        <a:effectLst/>
      </p:bgPr>
    </p:bg>
    <p:spTree>
      <p:nvGrpSpPr>
        <p:cNvPr id="1" name="Shape 33"/>
        <p:cNvGrpSpPr/>
        <p:nvPr/>
      </p:nvGrpSpPr>
      <p:grpSpPr>
        <a:xfrm>
          <a:off x="0" y="0"/>
          <a:ext cx="0" cy="0"/>
          <a:chOff x="0" y="0"/>
          <a:chExt cx="0" cy="0"/>
        </a:xfrm>
      </p:grpSpPr>
      <p:pic>
        <p:nvPicPr>
          <p:cNvPr id="4" name="Picture 3">
            <a:extLst>
              <a:ext uri="{FF2B5EF4-FFF2-40B4-BE49-F238E27FC236}">
                <a16:creationId xmlns:a16="http://schemas.microsoft.com/office/drawing/2014/main" id="{87DA3465-10BA-6841-B502-7E4F0BC707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559926"/>
            <a:ext cx="9144000" cy="3583574"/>
          </a:xfrm>
          <a:prstGeom prst="rect">
            <a:avLst/>
          </a:prstGeom>
        </p:spPr>
      </p:pic>
      <p:sp>
        <p:nvSpPr>
          <p:cNvPr id="38" name="Google Shape;38;p5"/>
          <p:cNvSpPr txBox="1">
            <a:spLocks noGrp="1"/>
          </p:cNvSpPr>
          <p:nvPr>
            <p:ph type="title"/>
          </p:nvPr>
        </p:nvSpPr>
        <p:spPr>
          <a:xfrm>
            <a:off x="1066800" y="622975"/>
            <a:ext cx="5586750" cy="744300"/>
          </a:xfrm>
          <a:prstGeom prst="rect">
            <a:avLst/>
          </a:prstGeom>
        </p:spPr>
        <p:txBody>
          <a:bodyPr spcFirstLastPara="1" anchor="ctr" anchorCtr="0">
            <a:noAutofit/>
          </a:bodyPr>
          <a:lstStyle>
            <a:lvl1pPr lvl="0" rtl="0">
              <a:spcBef>
                <a:spcPts val="0"/>
              </a:spcBef>
              <a:spcAft>
                <a:spcPts val="0"/>
              </a:spcAft>
              <a:buSzPts val="3000"/>
              <a:buNone/>
              <a:defRPr sz="4400" b="1">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 name="Google Shape;39;p5"/>
          <p:cNvSpPr txBox="1">
            <a:spLocks noGrp="1"/>
          </p:cNvSpPr>
          <p:nvPr>
            <p:ph type="body" idx="1"/>
          </p:nvPr>
        </p:nvSpPr>
        <p:spPr>
          <a:xfrm>
            <a:off x="1066800" y="1581150"/>
            <a:ext cx="5662950" cy="3043200"/>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accent5"/>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 name="Google Shape;40;p5"/>
          <p:cNvSpPr txBox="1">
            <a:spLocks noGrp="1"/>
          </p:cNvSpPr>
          <p:nvPr>
            <p:ph type="sldNum" idx="10"/>
          </p:nvPr>
        </p:nvSpPr>
        <p:spPr/>
        <p:txBody>
          <a:bodyPr/>
          <a:lstStyle>
            <a:lvl1pPr>
              <a:defRPr/>
            </a:lvl1pPr>
          </a:lstStyle>
          <a:p>
            <a:pPr>
              <a:defRPr/>
            </a:pPr>
            <a:fld id="{27C35ED4-42FA-DD43-92BC-30F334D92343}" type="slidenum">
              <a:rPr lang="en-CA"/>
              <a:pPr>
                <a:defRPr/>
              </a:pPr>
              <a:t>‹#›</a:t>
            </a:fld>
            <a:endParaRPr lang="en-US"/>
          </a:p>
        </p:txBody>
      </p:sp>
      <p:sp>
        <p:nvSpPr>
          <p:cNvPr id="7" name="Google Shape;11;p2">
            <a:extLst>
              <a:ext uri="{FF2B5EF4-FFF2-40B4-BE49-F238E27FC236}">
                <a16:creationId xmlns:a16="http://schemas.microsoft.com/office/drawing/2014/main" id="{C7DF1C4F-072E-4547-A3A1-BC4CCD15DCB3}"/>
              </a:ext>
            </a:extLst>
          </p:cNvPr>
          <p:cNvSpPr/>
          <p:nvPr userDrawn="1"/>
        </p:nvSpPr>
        <p:spPr>
          <a:xfrm rot="5400000">
            <a:off x="-232053" y="684152"/>
            <a:ext cx="1083600" cy="619495"/>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e Yourself!">
    <p:bg>
      <p:bgPr>
        <a:gradFill flip="none" rotWithShape="1">
          <a:gsLst>
            <a:gs pos="100000">
              <a:schemeClr val="accent5"/>
            </a:gs>
            <a:gs pos="53000">
              <a:schemeClr val="bg1"/>
            </a:gs>
          </a:gsLst>
          <a:lin ang="16200000" scaled="0"/>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6" name="Title 1"/>
          <p:cNvSpPr>
            <a:spLocks noGrp="1"/>
          </p:cNvSpPr>
          <p:nvPr>
            <p:ph type="title"/>
          </p:nvPr>
        </p:nvSpPr>
        <p:spPr>
          <a:xfrm>
            <a:off x="304800" y="3457419"/>
            <a:ext cx="8534400" cy="888051"/>
          </a:xfrm>
        </p:spPr>
        <p:txBody>
          <a:bodyPr anchor="ctr" anchorCtr="0"/>
          <a:lstStyle>
            <a:lvl1pPr algn="r">
              <a:defRPr sz="4000" b="1" cap="all">
                <a:solidFill>
                  <a:schemeClr val="bg2"/>
                </a:solidFill>
              </a:defRPr>
            </a:lvl1pPr>
          </a:lstStyle>
          <a:p>
            <a:endParaRPr lang="en-US"/>
          </a:p>
        </p:txBody>
      </p:sp>
      <p:sp>
        <p:nvSpPr>
          <p:cNvPr id="7" name="Text Placeholder 2"/>
          <p:cNvSpPr>
            <a:spLocks noGrp="1"/>
          </p:cNvSpPr>
          <p:nvPr>
            <p:ph type="body" idx="1"/>
          </p:nvPr>
        </p:nvSpPr>
        <p:spPr>
          <a:xfrm>
            <a:off x="304800" y="4321331"/>
            <a:ext cx="8534400" cy="661987"/>
          </a:xfrm>
        </p:spPr>
        <p:txBody>
          <a:bodyPr anchor="ctr" anchorCtr="0"/>
          <a:lstStyle>
            <a:lvl1pPr marL="0" indent="0" algn="r">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3 column option 2">
    <p:bg>
      <p:bgPr>
        <a:gradFill flip="none" rotWithShape="1">
          <a:gsLst>
            <a:gs pos="100000">
              <a:schemeClr val="bg1"/>
            </a:gs>
            <a:gs pos="53000">
              <a:schemeClr val="bg1"/>
            </a:gs>
          </a:gsLst>
          <a:lin ang="0" scaled="0"/>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8F4E4D-50AB-164A-A7E4-A50424CDBF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199312" y="1203562"/>
            <a:ext cx="5143504" cy="2740528"/>
          </a:xfrm>
          <a:prstGeom prst="rect">
            <a:avLst/>
          </a:prstGeom>
        </p:spPr>
      </p:pic>
      <p:sp>
        <p:nvSpPr>
          <p:cNvPr id="3" name="Slide Number Placeholder 2"/>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5" name="Google Shape;56;p7"/>
          <p:cNvSpPr txBox="1">
            <a:spLocks noGrp="1"/>
          </p:cNvSpPr>
          <p:nvPr/>
        </p:nvSpPr>
        <p:spPr>
          <a:xfrm>
            <a:off x="3029216" y="1136480"/>
            <a:ext cx="1902600" cy="2960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endParaRPr/>
          </a:p>
        </p:txBody>
      </p:sp>
      <p:sp>
        <p:nvSpPr>
          <p:cNvPr id="6" name="Google Shape;57;p7"/>
          <p:cNvSpPr txBox="1">
            <a:spLocks noGrp="1"/>
          </p:cNvSpPr>
          <p:nvPr/>
        </p:nvSpPr>
        <p:spPr>
          <a:xfrm>
            <a:off x="5219978" y="1136480"/>
            <a:ext cx="1902600" cy="2960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endParaRPr/>
          </a:p>
        </p:txBody>
      </p:sp>
      <p:sp>
        <p:nvSpPr>
          <p:cNvPr id="13" name="Google Shape;11;p2">
            <a:extLst>
              <a:ext uri="{FF2B5EF4-FFF2-40B4-BE49-F238E27FC236}">
                <a16:creationId xmlns:a16="http://schemas.microsoft.com/office/drawing/2014/main" id="{BC13A9F0-5F2F-C345-B4C5-BF5BBDDDE858}"/>
              </a:ext>
            </a:extLst>
          </p:cNvPr>
          <p:cNvSpPr/>
          <p:nvPr userDrawn="1"/>
        </p:nvSpPr>
        <p:spPr>
          <a:xfrm rot="5400000">
            <a:off x="-229380" y="607953"/>
            <a:ext cx="1083600" cy="619495"/>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5" name="Title 1">
            <a:extLst>
              <a:ext uri="{FF2B5EF4-FFF2-40B4-BE49-F238E27FC236}">
                <a16:creationId xmlns:a16="http://schemas.microsoft.com/office/drawing/2014/main" id="{3FDF3107-C7BB-CD48-9836-84F50D0ABE34}"/>
              </a:ext>
            </a:extLst>
          </p:cNvPr>
          <p:cNvSpPr>
            <a:spLocks noGrp="1"/>
          </p:cNvSpPr>
          <p:nvPr>
            <p:ph type="title"/>
          </p:nvPr>
        </p:nvSpPr>
        <p:spPr>
          <a:xfrm>
            <a:off x="838200" y="619162"/>
            <a:ext cx="7467600" cy="744300"/>
          </a:xfrm>
        </p:spPr>
        <p:txBody>
          <a:bodyPr anchor="ctr" anchorCtr="0"/>
          <a:lstStyle>
            <a:lvl1pPr>
              <a:defRPr sz="3200" b="1">
                <a:solidFill>
                  <a:schemeClr val="accent1"/>
                </a:solidFill>
              </a:defRPr>
            </a:lvl1pPr>
          </a:lstStyle>
          <a:p>
            <a:r>
              <a:rPr lang="en-CA"/>
              <a:t>Click to edit Master title style</a:t>
            </a:r>
            <a:endParaRPr lang="en-US"/>
          </a:p>
        </p:txBody>
      </p:sp>
      <p:sp>
        <p:nvSpPr>
          <p:cNvPr id="16" name="Google Shape;39;p5">
            <a:extLst>
              <a:ext uri="{FF2B5EF4-FFF2-40B4-BE49-F238E27FC236}">
                <a16:creationId xmlns:a16="http://schemas.microsoft.com/office/drawing/2014/main" id="{B612300D-AFA5-4F46-9A9F-DC8997635DA0}"/>
              </a:ext>
            </a:extLst>
          </p:cNvPr>
          <p:cNvSpPr txBox="1">
            <a:spLocks noGrp="1"/>
          </p:cNvSpPr>
          <p:nvPr>
            <p:ph type="body" idx="1"/>
          </p:nvPr>
        </p:nvSpPr>
        <p:spPr>
          <a:xfrm>
            <a:off x="838200" y="1606587"/>
            <a:ext cx="23622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7" name="Google Shape;39;p5">
            <a:extLst>
              <a:ext uri="{FF2B5EF4-FFF2-40B4-BE49-F238E27FC236}">
                <a16:creationId xmlns:a16="http://schemas.microsoft.com/office/drawing/2014/main" id="{964AA085-8177-EC40-8226-840F0E4A852F}"/>
              </a:ext>
            </a:extLst>
          </p:cNvPr>
          <p:cNvSpPr txBox="1">
            <a:spLocks noGrp="1"/>
          </p:cNvSpPr>
          <p:nvPr>
            <p:ph type="body" idx="11"/>
          </p:nvPr>
        </p:nvSpPr>
        <p:spPr>
          <a:xfrm>
            <a:off x="3505200" y="1606587"/>
            <a:ext cx="2438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8" name="Google Shape;39;p5">
            <a:extLst>
              <a:ext uri="{FF2B5EF4-FFF2-40B4-BE49-F238E27FC236}">
                <a16:creationId xmlns:a16="http://schemas.microsoft.com/office/drawing/2014/main" id="{F1BE59FD-B747-ED44-A736-C2FEBAE973CC}"/>
              </a:ext>
            </a:extLst>
          </p:cNvPr>
          <p:cNvSpPr txBox="1">
            <a:spLocks noGrp="1"/>
          </p:cNvSpPr>
          <p:nvPr>
            <p:ph type="body" idx="12"/>
          </p:nvPr>
        </p:nvSpPr>
        <p:spPr>
          <a:xfrm>
            <a:off x="6248400" y="1606587"/>
            <a:ext cx="2057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Background + Picture">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8500" y="315241"/>
            <a:ext cx="4577495" cy="1052513"/>
          </a:xfrm>
        </p:spPr>
        <p:txBody>
          <a:bodyPr anchor="ctr" anchorCtr="0"/>
          <a:lstStyle>
            <a:lvl1pPr>
              <a:defRPr sz="3600" b="1" i="0">
                <a:solidFill>
                  <a:schemeClr val="tx2"/>
                </a:solidFill>
                <a:latin typeface="Trebuchet MS" panose="020B0703020202090204" pitchFamily="34" charset="0"/>
              </a:defRPr>
            </a:lvl1pPr>
          </a:lstStyle>
          <a:p>
            <a:r>
              <a:rPr lang="en-CA"/>
              <a:t>Click to edit Master title style</a:t>
            </a:r>
            <a:endParaRPr lang="en-US"/>
          </a:p>
        </p:txBody>
      </p:sp>
      <p:sp>
        <p:nvSpPr>
          <p:cNvPr id="3" name="Slide Number Placeholder 2"/>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4" name="Google Shape;39;p5"/>
          <p:cNvSpPr txBox="1">
            <a:spLocks noGrp="1"/>
          </p:cNvSpPr>
          <p:nvPr>
            <p:ph type="body" idx="1"/>
          </p:nvPr>
        </p:nvSpPr>
        <p:spPr>
          <a:xfrm>
            <a:off x="878500" y="1521389"/>
            <a:ext cx="4600576" cy="3458250"/>
          </a:xfrm>
          <a:prstGeom prst="rect">
            <a:avLst/>
          </a:prstGeom>
        </p:spPr>
        <p:txBody>
          <a:bodyPr spcFirstLastPara="1">
            <a:noAutofit/>
          </a:bodyPr>
          <a:lstStyle>
            <a:lvl1pPr marL="457200" lvl="0" indent="-381000" rtl="0">
              <a:spcBef>
                <a:spcPts val="600"/>
              </a:spcBef>
              <a:spcAft>
                <a:spcPts val="0"/>
              </a:spcAft>
              <a:buSzPts val="2400"/>
              <a:buFontTx/>
              <a:buNone/>
              <a:defRPr sz="2400">
                <a:solidFill>
                  <a:schemeClr val="tx2"/>
                </a:solidFill>
                <a:latin typeface="Trebuchet MS" panose="020B0703020202090204" pitchFamily="34"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 name="Picture Placeholder 5"/>
          <p:cNvSpPr>
            <a:spLocks noGrp="1"/>
          </p:cNvSpPr>
          <p:nvPr>
            <p:ph type="pic" sz="quarter" idx="11"/>
          </p:nvPr>
        </p:nvSpPr>
        <p:spPr>
          <a:xfrm>
            <a:off x="5715000" y="0"/>
            <a:ext cx="3396343" cy="5143500"/>
          </a:xfrm>
        </p:spPr>
        <p:txBody>
          <a:bodyPr/>
          <a:lstStyle/>
          <a:p>
            <a:endParaRPr lang="en-US"/>
          </a:p>
        </p:txBody>
      </p:sp>
      <p:sp>
        <p:nvSpPr>
          <p:cNvPr id="8" name="Google Shape;11;p2">
            <a:extLst>
              <a:ext uri="{FF2B5EF4-FFF2-40B4-BE49-F238E27FC236}">
                <a16:creationId xmlns:a16="http://schemas.microsoft.com/office/drawing/2014/main" id="{D342E44D-739E-BC49-AFDC-1C5991F643A3}"/>
              </a:ext>
            </a:extLst>
          </p:cNvPr>
          <p:cNvSpPr/>
          <p:nvPr userDrawn="1"/>
        </p:nvSpPr>
        <p:spPr>
          <a:xfrm rot="5400000">
            <a:off x="-232053" y="531751"/>
            <a:ext cx="1083600" cy="619495"/>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bg>
      <p:bgPr>
        <a:gradFill flip="none" rotWithShape="1">
          <a:gsLst>
            <a:gs pos="100000">
              <a:schemeClr val="bg1"/>
            </a:gs>
            <a:gs pos="53000">
              <a:schemeClr val="bg1"/>
            </a:gs>
          </a:gsLst>
          <a:lin ang="162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3628D-7993-AE43-93AE-697F4837F0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rot="10800000">
            <a:off x="-2" y="854096"/>
            <a:ext cx="9144001" cy="4289404"/>
          </a:xfrm>
          <a:prstGeom prst="rect">
            <a:avLst/>
          </a:prstGeom>
        </p:spPr>
      </p:pic>
      <p:sp>
        <p:nvSpPr>
          <p:cNvPr id="3" name="Slide Number Placeholder 2">
            <a:extLst>
              <a:ext uri="{FF2B5EF4-FFF2-40B4-BE49-F238E27FC236}">
                <a16:creationId xmlns:a16="http://schemas.microsoft.com/office/drawing/2014/main" id="{98FF1C62-B1D5-0749-AB39-0C010DEF2A53}"/>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8" name="Title 7">
            <a:extLst>
              <a:ext uri="{FF2B5EF4-FFF2-40B4-BE49-F238E27FC236}">
                <a16:creationId xmlns:a16="http://schemas.microsoft.com/office/drawing/2014/main" id="{6D26DED5-1604-9548-8E5E-241EB4E328D5}"/>
              </a:ext>
            </a:extLst>
          </p:cNvPr>
          <p:cNvSpPr>
            <a:spLocks noGrp="1"/>
          </p:cNvSpPr>
          <p:nvPr userDrawn="1"/>
        </p:nvSpPr>
        <p:spPr bwMode="auto">
          <a:xfrm>
            <a:off x="622610" y="345003"/>
            <a:ext cx="6034087" cy="744538"/>
          </a:xfrm>
          <a:prstGeom prst="rect">
            <a:avLst/>
          </a:prstGeom>
          <a:noFill/>
          <a:ln w="9525">
            <a:noFill/>
            <a:miter lim="800000"/>
            <a:headEnd/>
            <a:tailEnd/>
          </a:ln>
        </p:spPr>
        <p:style>
          <a:lnRef idx="0">
            <a:scrgbClr r="0" g="0" b="0"/>
          </a:lnRef>
          <a:fillRef idx="0">
            <a:scrgbClr r="0" g="0" b="0"/>
          </a:fillRef>
          <a:effectRef idx="0">
            <a:scrgbClr r="0" g="0" b="0"/>
          </a:effectRef>
          <a:fontRef idx="major"/>
        </p:style>
        <p:txBody>
          <a:bodyPr vert="horz" wrap="square" lIns="0" tIns="0" rIns="0" bIns="0" numCol="1" anchor="ctr"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b="1" i="0">
                <a:solidFill>
                  <a:srgbClr val="000000"/>
                </a:solidFill>
                <a:latin typeface="+mj-lt"/>
                <a:ea typeface="+mj-ea"/>
                <a:cs typeface="+mj-cs"/>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mj-ea"/>
                <a:cs typeface="+mj-cs"/>
                <a:sym typeface="Arial"/>
              </a:defRPr>
            </a:lvl9pPr>
          </a:lstStyle>
          <a:p>
            <a:endParaRPr lang="en-US" sz="6000">
              <a:solidFill>
                <a:schemeClr val="tx1"/>
              </a:solidFill>
              <a:latin typeface="Trebuchet MS" panose="020B0703020202090204" pitchFamily="34" charset="0"/>
            </a:endParaRPr>
          </a:p>
        </p:txBody>
      </p:sp>
      <p:sp>
        <p:nvSpPr>
          <p:cNvPr id="13" name="Google Shape;55;p7">
            <a:extLst>
              <a:ext uri="{FF2B5EF4-FFF2-40B4-BE49-F238E27FC236}">
                <a16:creationId xmlns:a16="http://schemas.microsoft.com/office/drawing/2014/main" id="{27D67B38-C85D-554B-A210-2ABA2F33C3B8}"/>
              </a:ext>
            </a:extLst>
          </p:cNvPr>
          <p:cNvSpPr txBox="1">
            <a:spLocks noGrp="1"/>
          </p:cNvSpPr>
          <p:nvPr>
            <p:ph type="title"/>
          </p:nvPr>
        </p:nvSpPr>
        <p:spPr>
          <a:xfrm>
            <a:off x="401626" y="307810"/>
            <a:ext cx="4551374" cy="7443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400">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 name="Google Shape;56;p7">
            <a:extLst>
              <a:ext uri="{FF2B5EF4-FFF2-40B4-BE49-F238E27FC236}">
                <a16:creationId xmlns:a16="http://schemas.microsoft.com/office/drawing/2014/main" id="{CE31D36D-454D-904F-A337-19F13B4BB8EB}"/>
              </a:ext>
            </a:extLst>
          </p:cNvPr>
          <p:cNvSpPr txBox="1">
            <a:spLocks noGrp="1"/>
          </p:cNvSpPr>
          <p:nvPr>
            <p:ph type="body" idx="1"/>
          </p:nvPr>
        </p:nvSpPr>
        <p:spPr>
          <a:xfrm>
            <a:off x="401627" y="1142983"/>
            <a:ext cx="4551374" cy="463319"/>
          </a:xfrm>
          <a:prstGeom prst="rect">
            <a:avLst/>
          </a:prstGeom>
        </p:spPr>
        <p:txBody>
          <a:bodyPr spcFirstLastPara="1" wrap="square" lIns="0" tIns="0" rIns="0" bIns="0" anchor="t" anchorCtr="0">
            <a:noAutofit/>
          </a:bodyPr>
          <a:lstStyle>
            <a:lvl1pPr marL="114300" lvl="0" indent="0" rtl="0">
              <a:spcBef>
                <a:spcPts val="600"/>
              </a:spcBef>
              <a:spcAft>
                <a:spcPts val="0"/>
              </a:spcAft>
              <a:buSzPts val="1800"/>
              <a:buFontTx/>
              <a:buNone/>
              <a:defRPr sz="2000" b="1">
                <a:solidFill>
                  <a:schemeClr val="accent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5" name="Picture Placeholder 5">
            <a:extLst>
              <a:ext uri="{FF2B5EF4-FFF2-40B4-BE49-F238E27FC236}">
                <a16:creationId xmlns:a16="http://schemas.microsoft.com/office/drawing/2014/main" id="{41F196C5-BDC1-8244-9B68-DD88F8E648A8}"/>
              </a:ext>
            </a:extLst>
          </p:cNvPr>
          <p:cNvSpPr>
            <a:spLocks noGrp="1"/>
          </p:cNvSpPr>
          <p:nvPr>
            <p:ph type="pic" sz="quarter" idx="11"/>
          </p:nvPr>
        </p:nvSpPr>
        <p:spPr>
          <a:xfrm>
            <a:off x="5029200" y="318120"/>
            <a:ext cx="3886200" cy="2787030"/>
          </a:xfrm>
        </p:spPr>
        <p:txBody>
          <a:bodyPr/>
          <a:lstStyle/>
          <a:p>
            <a:endParaRPr lang="en-US"/>
          </a:p>
        </p:txBody>
      </p:sp>
      <p:sp>
        <p:nvSpPr>
          <p:cNvPr id="16" name="Picture Placeholder 5">
            <a:extLst>
              <a:ext uri="{FF2B5EF4-FFF2-40B4-BE49-F238E27FC236}">
                <a16:creationId xmlns:a16="http://schemas.microsoft.com/office/drawing/2014/main" id="{33149C56-7101-1C44-BCA3-6084035B4600}"/>
              </a:ext>
            </a:extLst>
          </p:cNvPr>
          <p:cNvSpPr>
            <a:spLocks noGrp="1"/>
          </p:cNvSpPr>
          <p:nvPr>
            <p:ph type="pic" sz="quarter" idx="12"/>
          </p:nvPr>
        </p:nvSpPr>
        <p:spPr>
          <a:xfrm>
            <a:off x="5728673" y="3267858"/>
            <a:ext cx="3186727" cy="1767949"/>
          </a:xfrm>
        </p:spPr>
        <p:txBody>
          <a:bodyPr/>
          <a:lstStyle/>
          <a:p>
            <a:endParaRPr lang="en-US"/>
          </a:p>
        </p:txBody>
      </p:sp>
      <p:sp>
        <p:nvSpPr>
          <p:cNvPr id="17" name="Picture Placeholder 5">
            <a:extLst>
              <a:ext uri="{FF2B5EF4-FFF2-40B4-BE49-F238E27FC236}">
                <a16:creationId xmlns:a16="http://schemas.microsoft.com/office/drawing/2014/main" id="{5817CC13-6726-3949-8DB7-01A11FA888B3}"/>
              </a:ext>
            </a:extLst>
          </p:cNvPr>
          <p:cNvSpPr>
            <a:spLocks noGrp="1"/>
          </p:cNvSpPr>
          <p:nvPr>
            <p:ph type="pic" sz="quarter" idx="13"/>
          </p:nvPr>
        </p:nvSpPr>
        <p:spPr>
          <a:xfrm>
            <a:off x="2923029" y="3267858"/>
            <a:ext cx="2691344" cy="1767949"/>
          </a:xfrm>
        </p:spPr>
        <p:txBody>
          <a:bodyPr/>
          <a:lstStyle/>
          <a:p>
            <a:endParaRPr lang="en-US"/>
          </a:p>
        </p:txBody>
      </p:sp>
      <p:sp>
        <p:nvSpPr>
          <p:cNvPr id="22" name="Picture Placeholder 5">
            <a:extLst>
              <a:ext uri="{FF2B5EF4-FFF2-40B4-BE49-F238E27FC236}">
                <a16:creationId xmlns:a16="http://schemas.microsoft.com/office/drawing/2014/main" id="{929FAF5B-7375-B140-B66C-E131CF107C7B}"/>
              </a:ext>
            </a:extLst>
          </p:cNvPr>
          <p:cNvSpPr>
            <a:spLocks noGrp="1"/>
          </p:cNvSpPr>
          <p:nvPr>
            <p:ph type="pic" sz="quarter" idx="14"/>
          </p:nvPr>
        </p:nvSpPr>
        <p:spPr>
          <a:xfrm>
            <a:off x="165509" y="3267858"/>
            <a:ext cx="2648041" cy="1767949"/>
          </a:xfrm>
        </p:spPr>
        <p:txBody>
          <a:bodyPr/>
          <a:lstStyle/>
          <a:p>
            <a:endParaRPr lang="en-US"/>
          </a:p>
        </p:txBody>
      </p:sp>
      <p:sp>
        <p:nvSpPr>
          <p:cNvPr id="24" name="Google Shape;56;p7">
            <a:extLst>
              <a:ext uri="{FF2B5EF4-FFF2-40B4-BE49-F238E27FC236}">
                <a16:creationId xmlns:a16="http://schemas.microsoft.com/office/drawing/2014/main" id="{1FBCB367-B1B6-234B-9917-F1E89E64C0C5}"/>
              </a:ext>
            </a:extLst>
          </p:cNvPr>
          <p:cNvSpPr txBox="1">
            <a:spLocks noGrp="1"/>
          </p:cNvSpPr>
          <p:nvPr>
            <p:ph type="body" idx="15"/>
          </p:nvPr>
        </p:nvSpPr>
        <p:spPr>
          <a:xfrm>
            <a:off x="401626" y="1693529"/>
            <a:ext cx="4551374" cy="463319"/>
          </a:xfrm>
          <a:prstGeom prst="rect">
            <a:avLst/>
          </a:prstGeom>
        </p:spPr>
        <p:txBody>
          <a:bodyPr spcFirstLastPara="1" wrap="square" lIns="0" tIns="0" rIns="0" bIns="0" anchor="t" anchorCtr="0">
            <a:noAutofit/>
          </a:bodyPr>
          <a:lstStyle>
            <a:lvl1pPr marL="114300" lvl="0" indent="0" rtl="0">
              <a:spcBef>
                <a:spcPts val="600"/>
              </a:spcBef>
              <a:spcAft>
                <a:spcPts val="0"/>
              </a:spcAft>
              <a:buSzPts val="1800"/>
              <a:buFontTx/>
              <a:buNone/>
              <a:defRPr sz="1800">
                <a:solidFill>
                  <a:schemeClr val="accent5"/>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76678064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5"/>
            </a:gs>
            <a:gs pos="53000">
              <a:schemeClr val="bg1"/>
            </a:gs>
          </a:gsLst>
          <a:lin ang="16200000" scaled="0"/>
          <a:tileRect/>
        </a:gra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738188" y="517525"/>
            <a:ext cx="6034087" cy="7445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endParaRPr lang="en-US">
              <a:sym typeface="Arial" charset="0"/>
            </a:endParaRPr>
          </a:p>
        </p:txBody>
      </p:sp>
      <p:sp>
        <p:nvSpPr>
          <p:cNvPr id="1027" name="Google Shape;7;p1"/>
          <p:cNvSpPr txBox="1">
            <a:spLocks noGrp="1"/>
          </p:cNvSpPr>
          <p:nvPr>
            <p:ph type="body" idx="1"/>
          </p:nvPr>
        </p:nvSpPr>
        <p:spPr bwMode="auto">
          <a:xfrm>
            <a:off x="738188" y="1476375"/>
            <a:ext cx="6034087" cy="304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a:sym typeface="Arial" charset="0"/>
            </a:endParaRPr>
          </a:p>
        </p:txBody>
      </p:sp>
      <p:sp>
        <p:nvSpPr>
          <p:cNvPr id="1028" name="Google Shape;8;p1"/>
          <p:cNvSpPr txBox="1">
            <a:spLocks noGrp="1"/>
          </p:cNvSpPr>
          <p:nvPr>
            <p:ph type="sldNum" idx="12"/>
          </p:nvPr>
        </p:nvSpPr>
        <p:spPr bwMode="auto">
          <a:xfrm>
            <a:off x="8480425" y="4749800"/>
            <a:ext cx="549275" cy="393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buClr>
                <a:srgbClr val="000000"/>
              </a:buClr>
              <a:buFont typeface="Arial" charset="0"/>
              <a:buNone/>
              <a:defRPr sz="1300">
                <a:solidFill>
                  <a:srgbClr val="FFFFFF"/>
                </a:solidFill>
                <a:latin typeface="Lato Light" charset="0"/>
                <a:ea typeface="Lato Light" charset="0"/>
                <a:cs typeface="Lato Light" charset="0"/>
                <a:sym typeface="Lato Light" charset="0"/>
              </a:defRPr>
            </a:lvl1pPr>
          </a:lstStyle>
          <a:p>
            <a:pPr>
              <a:defRPr/>
            </a:pPr>
            <a:fld id="{06A5C9CB-E1BC-D448-A930-E4C453A32F4A}" type="slidenum">
              <a:rPr lang="en-CA"/>
              <a:pPr>
                <a:defRPr/>
              </a:pPr>
              <a:t>‹#›</a:t>
            </a:fld>
            <a:endParaRPr lang="en-US"/>
          </a:p>
        </p:txBody>
      </p:sp>
    </p:spTree>
  </p:cSld>
  <p:clrMap bg1="lt1" tx1="dk1" bg2="dk2" tx2="lt2" accent1="accent1" accent2="accent2" accent3="accent3" accent4="accent4" accent5="accent5" accent6="accent6" hlink="hlink" folHlink="folHlink"/>
  <p:sldLayoutIdLst>
    <p:sldLayoutId id="2147483698" r:id="rId1"/>
    <p:sldLayoutId id="2147483696" r:id="rId2"/>
    <p:sldLayoutId id="2147483700" r:id="rId3"/>
    <p:sldLayoutId id="2147483709" r:id="rId4"/>
    <p:sldLayoutId id="2147483697" r:id="rId5"/>
    <p:sldLayoutId id="2147483704" r:id="rId6"/>
    <p:sldLayoutId id="2147483705" r:id="rId7"/>
    <p:sldLayoutId id="2147483703" r:id="rId8"/>
    <p:sldLayoutId id="2147483716" r:id="rId9"/>
    <p:sldLayoutId id="2147483717" r:id="rId10"/>
    <p:sldLayoutId id="2147483712" r:id="rId11"/>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b="1" i="0">
          <a:solidFill>
            <a:srgbClr val="000000"/>
          </a:solidFill>
          <a:latin typeface="Trebuchet MS" panose="020B0703020202090204" pitchFamily="34" charset="0"/>
          <a:ea typeface="Trebuchet MS" panose="020B0703020202090204" pitchFamily="34" charset="0"/>
          <a:cs typeface="Arial" charset="0"/>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b="0" i="0">
          <a:solidFill>
            <a:srgbClr val="000000"/>
          </a:solidFill>
          <a:latin typeface="Trebuchet MS" panose="020B0703020202090204" pitchFamily="34" charset="0"/>
          <a:ea typeface="Trebuchet MS" panose="020B0703020202090204" pitchFamily="34" charset="0"/>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yhealthpei@gov.pe.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gov.questionpro.ca/MyHealthPEI-ProviderPrivacySecurityTrainingCompetency" TargetMode="External"/><Relationship Id="rId1" Type="http://schemas.openxmlformats.org/officeDocument/2006/relationships/slideLayout" Target="../slideLayouts/slideLayout2.xml"/><Relationship Id="rId4" Type="http://schemas.openxmlformats.org/officeDocument/2006/relationships/hyperlink" Target="mailto:myhealthpei@gov.pe.ca"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princeedwardisland.ca/sites/default/files/legislation/h-01-41-health_information_act.pdf" TargetMode="External"/><Relationship Id="rId2" Type="http://schemas.openxmlformats.org/officeDocument/2006/relationships/hyperlink" Target="https://policybase.cma.ca/viewer?file=%2Fmedia%2FPolicyPDF%2FPD18-02.pdf#page=1&amp;search=privacy%20principles&amp;phrase=false" TargetMode="External"/><Relationship Id="rId1" Type="http://schemas.openxmlformats.org/officeDocument/2006/relationships/slideLayout" Target="../slideLayouts/slideLayout5.xml"/><Relationship Id="rId5" Type="http://schemas.openxmlformats.org/officeDocument/2006/relationships/hyperlink" Target="https://www.priv.gc.ca/en/privacy-topics/privacy-laws-in-canada/the-personal-information-protection-and-electronic-documents-act-pipeda/p_principle/" TargetMode="External"/><Relationship Id="rId4" Type="http://schemas.openxmlformats.org/officeDocument/2006/relationships/hyperlink" Target="https://www.princeedwardisland.ca/sites/default/files/legislation/f%2015%2001"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8328" y="2952750"/>
            <a:ext cx="9540240" cy="1452617"/>
          </a:xfrm>
        </p:spPr>
        <p:txBody>
          <a:bodyPr/>
          <a:lstStyle/>
          <a:p>
            <a:r>
              <a:rPr lang="en-US" sz="3200" cap="none"/>
              <a:t>MyHealthPEI Provider Portal </a:t>
            </a:r>
            <a:br>
              <a:rPr lang="en-US" sz="3200" cap="none"/>
            </a:br>
            <a:r>
              <a:rPr lang="en-US" sz="2800" cap="none"/>
              <a:t>Privacy and Security Training</a:t>
            </a:r>
          </a:p>
        </p:txBody>
      </p:sp>
      <p:sp>
        <p:nvSpPr>
          <p:cNvPr id="6" name="Text Placeholder 5"/>
          <p:cNvSpPr>
            <a:spLocks noGrp="1"/>
          </p:cNvSpPr>
          <p:nvPr>
            <p:ph type="body" idx="1"/>
          </p:nvPr>
        </p:nvSpPr>
        <p:spPr>
          <a:xfrm>
            <a:off x="758328" y="4087813"/>
            <a:ext cx="9387840" cy="661987"/>
          </a:xfrm>
        </p:spPr>
        <p:txBody>
          <a:bodyPr/>
          <a:lstStyle/>
          <a:p>
            <a:r>
              <a:rPr lang="en-US"/>
              <a:t>For Community Providers</a:t>
            </a:r>
          </a:p>
        </p:txBody>
      </p:sp>
      <p:sp>
        <p:nvSpPr>
          <p:cNvPr id="4" name="Slide Number Placeholder 3"/>
          <p:cNvSpPr>
            <a:spLocks noGrp="1"/>
          </p:cNvSpPr>
          <p:nvPr>
            <p:ph type="sldNum" idx="4294967295"/>
          </p:nvPr>
        </p:nvSpPr>
        <p:spPr>
          <a:xfrm>
            <a:off x="8594725" y="4749800"/>
            <a:ext cx="549275" cy="393700"/>
          </a:xfrm>
        </p:spPr>
        <p:txBody>
          <a:bodyPr/>
          <a:lstStyle/>
          <a:p>
            <a:pPr>
              <a:defRPr/>
            </a:pPr>
            <a:fld id="{27C35ED4-42FA-DD43-92BC-30F334D92343}" type="slidenum">
              <a:rPr lang="en-CA" smtClean="0"/>
              <a:pPr>
                <a:defRPr/>
              </a:pPr>
              <a:t>1</a:t>
            </a:fld>
            <a:endParaRPr lang="en-US"/>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496BA-17AE-32B8-3A10-2C2E8C1261EB}"/>
            </a:ext>
          </a:extLst>
        </p:cNvPr>
        <p:cNvGrpSpPr/>
        <p:nvPr/>
      </p:nvGrpSpPr>
      <p:grpSpPr>
        <a:xfrm>
          <a:off x="0" y="0"/>
          <a:ext cx="0" cy="0"/>
          <a:chOff x="0" y="0"/>
          <a:chExt cx="0" cy="0"/>
        </a:xfrm>
      </p:grpSpPr>
      <p:sp>
        <p:nvSpPr>
          <p:cNvPr id="20483" name="Title 3">
            <a:extLst>
              <a:ext uri="{FF2B5EF4-FFF2-40B4-BE49-F238E27FC236}">
                <a16:creationId xmlns:a16="http://schemas.microsoft.com/office/drawing/2014/main" id="{603C602E-37A8-1AC1-FC1A-5FA08F72449A}"/>
              </a:ext>
            </a:extLst>
          </p:cNvPr>
          <p:cNvSpPr txBox="1">
            <a:spLocks noGrp="1"/>
          </p:cNvSpPr>
          <p:nvPr>
            <p:ph type="title"/>
          </p:nvPr>
        </p:nvSpPr>
        <p:spPr>
          <a:xfrm>
            <a:off x="685800" y="361950"/>
            <a:ext cx="7010400" cy="744300"/>
          </a:xfrm>
        </p:spPr>
        <p:txBody>
          <a:bodyPr/>
          <a:lstStyle/>
          <a:p>
            <a:r>
              <a:rPr lang="en-US" sz="4000">
                <a:sym typeface="Lato Black" charset="0"/>
              </a:rPr>
              <a:t>Health Information Act (HIA)</a:t>
            </a:r>
          </a:p>
        </p:txBody>
      </p:sp>
      <p:sp>
        <p:nvSpPr>
          <p:cNvPr id="20482" name="Slide Number Placeholder 3">
            <a:extLst>
              <a:ext uri="{FF2B5EF4-FFF2-40B4-BE49-F238E27FC236}">
                <a16:creationId xmlns:a16="http://schemas.microsoft.com/office/drawing/2014/main" id="{5FDF1C24-6CC7-5B3D-5D97-9B951B819063}"/>
              </a:ext>
            </a:extLst>
          </p:cNvPr>
          <p:cNvSpPr>
            <a:spLocks noGrp="1"/>
          </p:cNvSpPr>
          <p:nvPr>
            <p:ph type="sldNum" sz="quarter" idx="10"/>
          </p:nvPr>
        </p:nvSpPr>
        <p:spPr/>
        <p:txBody>
          <a:bodyPr/>
          <a:lstStyle/>
          <a:p>
            <a:fld id="{9373A7D5-46B8-1045-B202-ADADE0DD6AE7}" type="slidenum">
              <a:rPr lang="en-CA" smtClean="0"/>
              <a:pPr/>
              <a:t>10</a:t>
            </a:fld>
            <a:endParaRPr lang="en-CA"/>
          </a:p>
        </p:txBody>
      </p:sp>
      <p:sp>
        <p:nvSpPr>
          <p:cNvPr id="11" name="Text Placeholder 1">
            <a:extLst>
              <a:ext uri="{FF2B5EF4-FFF2-40B4-BE49-F238E27FC236}">
                <a16:creationId xmlns:a16="http://schemas.microsoft.com/office/drawing/2014/main" id="{9D6DB6EE-D086-C8CE-A1C6-FFF3C4BBE357}"/>
              </a:ext>
            </a:extLst>
          </p:cNvPr>
          <p:cNvSpPr txBox="1">
            <a:spLocks noGrp="1"/>
          </p:cNvSpPr>
          <p:nvPr>
            <p:ph type="body" idx="1"/>
          </p:nvPr>
        </p:nvSpPr>
        <p:spPr>
          <a:xfrm>
            <a:off x="381000" y="1352550"/>
            <a:ext cx="7772400" cy="3276600"/>
          </a:xfrm>
        </p:spPr>
        <p:txBody>
          <a:bodyPr/>
          <a:lstStyle/>
          <a:p>
            <a:r>
              <a:rPr lang="en-US" sz="1600" b="1">
                <a:solidFill>
                  <a:schemeClr val="accent5">
                    <a:lumMod val="50000"/>
                  </a:schemeClr>
                </a:solidFill>
              </a:rPr>
              <a:t>Consent</a:t>
            </a:r>
            <a:r>
              <a:rPr lang="en-US" sz="1400" b="1" i="0" u="none" strike="noStrike" baseline="0">
                <a:solidFill>
                  <a:srgbClr val="404040"/>
                </a:solidFill>
                <a:latin typeface="+mn-lt"/>
              </a:rPr>
              <a:t>: </a:t>
            </a:r>
            <a:r>
              <a:rPr lang="en-US" sz="1400">
                <a:solidFill>
                  <a:srgbClr val="404040"/>
                </a:solidFill>
                <a:latin typeface="+mn-lt"/>
              </a:rPr>
              <a:t>U</a:t>
            </a:r>
            <a:r>
              <a:rPr lang="en-US" sz="1400" b="0" i="0" u="none" strike="noStrike" baseline="0">
                <a:solidFill>
                  <a:srgbClr val="404040"/>
                </a:solidFill>
                <a:latin typeface="+mn-lt"/>
              </a:rPr>
              <a:t>nder the HIA, </a:t>
            </a:r>
            <a:r>
              <a:rPr lang="en-US" sz="1400" b="0" i="0" u="sng" strike="noStrike" baseline="0">
                <a:solidFill>
                  <a:srgbClr val="404040"/>
                </a:solidFill>
                <a:latin typeface="+mn-lt"/>
              </a:rPr>
              <a:t>knowledgeable consent </a:t>
            </a:r>
            <a:r>
              <a:rPr lang="en-US" sz="1400" b="0" i="0" u="none" strike="noStrike" baseline="0">
                <a:solidFill>
                  <a:srgbClr val="404040"/>
                </a:solidFill>
                <a:latin typeface="+mn-lt"/>
              </a:rPr>
              <a:t>of the individual is required prior to collecting, using, or disclosing PHI via </a:t>
            </a:r>
            <a:r>
              <a:rPr lang="en-US" sz="1400" b="0" i="0" u="none" strike="noStrike" baseline="0" err="1">
                <a:solidFill>
                  <a:srgbClr val="404040"/>
                </a:solidFill>
                <a:latin typeface="+mn-lt"/>
              </a:rPr>
              <a:t>MyHealthPEI</a:t>
            </a:r>
            <a:r>
              <a:rPr lang="en-US" sz="1400">
                <a:solidFill>
                  <a:srgbClr val="404040"/>
                </a:solidFill>
                <a:latin typeface="+mn-lt"/>
              </a:rPr>
              <a:t> (with limited exceptions).</a:t>
            </a:r>
          </a:p>
          <a:p>
            <a:endParaRPr lang="en-US" sz="1400" b="0" i="0" u="none" strike="noStrike" baseline="0">
              <a:solidFill>
                <a:srgbClr val="404040"/>
              </a:solidFill>
              <a:latin typeface="+mn-lt"/>
            </a:endParaRPr>
          </a:p>
          <a:p>
            <a:r>
              <a:rPr lang="en-US" sz="1400">
                <a:solidFill>
                  <a:srgbClr val="404040"/>
                </a:solidFill>
                <a:latin typeface="+mn-lt"/>
              </a:rPr>
              <a:t>To ensure consent is knowledgeable, Community Health Care Providers must make readily available to, or provide patients with, a </a:t>
            </a:r>
            <a:r>
              <a:rPr lang="en-US" sz="1400" u="sng">
                <a:solidFill>
                  <a:srgbClr val="404040"/>
                </a:solidFill>
                <a:latin typeface="+mn-lt"/>
              </a:rPr>
              <a:t>notice</a:t>
            </a:r>
            <a:r>
              <a:rPr lang="en-US" sz="1400">
                <a:solidFill>
                  <a:srgbClr val="404040"/>
                </a:solidFill>
                <a:latin typeface="+mn-lt"/>
              </a:rPr>
              <a:t> describing the purpose of the collection, use or disclosure of the individual’s PHI.</a:t>
            </a:r>
          </a:p>
          <a:p>
            <a:endParaRPr lang="en-US" sz="1400">
              <a:solidFill>
                <a:srgbClr val="404040"/>
              </a:solidFill>
              <a:latin typeface="+mn-lt"/>
            </a:endParaRPr>
          </a:p>
          <a:p>
            <a:r>
              <a:rPr lang="en-US" sz="1600" b="1">
                <a:solidFill>
                  <a:schemeClr val="accent5">
                    <a:lumMod val="50000"/>
                  </a:schemeClr>
                </a:solidFill>
              </a:rPr>
              <a:t>Protection</a:t>
            </a:r>
            <a:r>
              <a:rPr lang="en-US" sz="1400" b="1" i="0" u="none" strike="noStrike" baseline="0">
                <a:solidFill>
                  <a:srgbClr val="404040"/>
                </a:solidFill>
                <a:latin typeface="+mn-lt"/>
              </a:rPr>
              <a:t>: </a:t>
            </a:r>
            <a:r>
              <a:rPr lang="en-US" sz="1400" b="0" i="0" u="none" strike="noStrike" baseline="0">
                <a:solidFill>
                  <a:srgbClr val="404040"/>
                </a:solidFill>
                <a:latin typeface="+mn-lt"/>
              </a:rPr>
              <a:t>refers to safeguards that work to prevent PHI from:</a:t>
            </a:r>
          </a:p>
          <a:p>
            <a:r>
              <a:rPr lang="en-US" sz="1400" b="0" i="0" u="none" strike="noStrike" baseline="0">
                <a:solidFill>
                  <a:srgbClr val="404040"/>
                </a:solidFill>
                <a:latin typeface="+mn-lt"/>
              </a:rPr>
              <a:t>	•Unauthorized use, disclosure, copying, modification, destruction,</a:t>
            </a:r>
          </a:p>
          <a:p>
            <a:r>
              <a:rPr lang="en-US" sz="1400" b="0" i="0" u="none" strike="noStrike" baseline="0">
                <a:solidFill>
                  <a:srgbClr val="404040"/>
                </a:solidFill>
                <a:latin typeface="+mn-lt"/>
              </a:rPr>
              <a:t>	•Inappropriate access, or</a:t>
            </a:r>
          </a:p>
          <a:p>
            <a:r>
              <a:rPr lang="en-US" sz="1400" b="0" i="0" u="none" strike="noStrike" baseline="0">
                <a:solidFill>
                  <a:srgbClr val="404040"/>
                </a:solidFill>
                <a:latin typeface="+mn-lt"/>
              </a:rPr>
              <a:t>	•Loss or theft</a:t>
            </a:r>
            <a:endParaRPr lang="en-US">
              <a:sym typeface="Lato Light" charset="0"/>
            </a:endParaRPr>
          </a:p>
        </p:txBody>
      </p:sp>
    </p:spTree>
    <p:extLst>
      <p:ext uri="{BB962C8B-B14F-4D97-AF65-F5344CB8AC3E}">
        <p14:creationId xmlns:p14="http://schemas.microsoft.com/office/powerpoint/2010/main" val="8083049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3A61E-C91C-CD28-80D5-6A68C2C42C0F}"/>
            </a:ext>
          </a:extLst>
        </p:cNvPr>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4CA5452D-A7AB-63F2-148E-E1B9FAD2B17F}"/>
              </a:ext>
            </a:extLst>
          </p:cNvPr>
          <p:cNvSpPr>
            <a:spLocks noGrp="1"/>
          </p:cNvSpPr>
          <p:nvPr>
            <p:ph type="sldNum" sz="quarter" idx="10"/>
          </p:nvPr>
        </p:nvSpPr>
        <p:spPr/>
        <p:txBody>
          <a:bodyPr/>
          <a:lstStyle/>
          <a:p>
            <a:fld id="{9373A7D5-46B8-1045-B202-ADADE0DD6AE7}" type="slidenum">
              <a:rPr lang="en-CA" smtClean="0"/>
              <a:pPr/>
              <a:t>11</a:t>
            </a:fld>
            <a:endParaRPr lang="en-CA"/>
          </a:p>
        </p:txBody>
      </p:sp>
      <p:sp>
        <p:nvSpPr>
          <p:cNvPr id="6" name="Title 1">
            <a:extLst>
              <a:ext uri="{FF2B5EF4-FFF2-40B4-BE49-F238E27FC236}">
                <a16:creationId xmlns:a16="http://schemas.microsoft.com/office/drawing/2014/main" id="{89B7EA6C-034F-D4A6-E2DD-1158530B4030}"/>
              </a:ext>
            </a:extLst>
          </p:cNvPr>
          <p:cNvSpPr>
            <a:spLocks noGrp="1"/>
          </p:cNvSpPr>
          <p:nvPr>
            <p:ph type="title"/>
          </p:nvPr>
        </p:nvSpPr>
        <p:spPr>
          <a:xfrm>
            <a:off x="914400" y="438150"/>
            <a:ext cx="7467600" cy="744300"/>
          </a:xfrm>
        </p:spPr>
        <p:txBody>
          <a:bodyPr/>
          <a:lstStyle/>
          <a:p>
            <a:r>
              <a:rPr lang="en-US" sz="3200"/>
              <a:t>Trust and Confidentiality</a:t>
            </a:r>
            <a:endParaRPr lang="en-US"/>
          </a:p>
        </p:txBody>
      </p:sp>
      <p:sp>
        <p:nvSpPr>
          <p:cNvPr id="8" name="Text Placeholder 2">
            <a:extLst>
              <a:ext uri="{FF2B5EF4-FFF2-40B4-BE49-F238E27FC236}">
                <a16:creationId xmlns:a16="http://schemas.microsoft.com/office/drawing/2014/main" id="{0549BAE6-DF3F-3147-2E2F-096B45FCA9F6}"/>
              </a:ext>
            </a:extLst>
          </p:cNvPr>
          <p:cNvSpPr>
            <a:spLocks noGrp="1"/>
          </p:cNvSpPr>
          <p:nvPr>
            <p:ph type="body" idx="1"/>
          </p:nvPr>
        </p:nvSpPr>
        <p:spPr>
          <a:xfrm>
            <a:off x="255795" y="1428750"/>
            <a:ext cx="8077200" cy="1828800"/>
          </a:xfrm>
        </p:spPr>
        <p:txBody>
          <a:bodyPr/>
          <a:lstStyle/>
          <a:p>
            <a:pPr marL="76200" indent="0">
              <a:buClr>
                <a:schemeClr val="bg2"/>
              </a:buClr>
            </a:pPr>
            <a:r>
              <a:rPr lang="en-US" sz="1800" b="1">
                <a:solidFill>
                  <a:schemeClr val="accent5">
                    <a:lumMod val="50000"/>
                  </a:schemeClr>
                </a:solidFill>
              </a:rPr>
              <a:t>Trust:</a:t>
            </a:r>
            <a:r>
              <a:rPr lang="en-US" sz="1800">
                <a:latin typeface="+mn-lt"/>
              </a:rPr>
              <a:t> </a:t>
            </a:r>
            <a:r>
              <a:rPr lang="en-US" sz="1800" kern="1200">
                <a:solidFill>
                  <a:schemeClr val="bg2"/>
                </a:solidFill>
                <a:latin typeface="+mn-lt"/>
              </a:rPr>
              <a:t>Being debatably the most important determinant of the level of control patients want with their medical records, trust is crucial to foster and maintain patient privacy. This can be achieved by collecting, using and sharing information only for the purpose of the care of that patient. </a:t>
            </a:r>
          </a:p>
        </p:txBody>
      </p:sp>
      <p:sp>
        <p:nvSpPr>
          <p:cNvPr id="10" name="Text Placeholder 2">
            <a:extLst>
              <a:ext uri="{FF2B5EF4-FFF2-40B4-BE49-F238E27FC236}">
                <a16:creationId xmlns:a16="http://schemas.microsoft.com/office/drawing/2014/main" id="{A339F8AD-103B-6DBE-598C-E94EDEA6C7C8}"/>
              </a:ext>
            </a:extLst>
          </p:cNvPr>
          <p:cNvSpPr txBox="1">
            <a:spLocks/>
          </p:cNvSpPr>
          <p:nvPr/>
        </p:nvSpPr>
        <p:spPr bwMode="auto">
          <a:xfrm>
            <a:off x="258549" y="3135189"/>
            <a:ext cx="7859505" cy="2001425"/>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defPPr marR="0" lvl="0" algn="l" rtl="0">
              <a:lnSpc>
                <a:spcPct val="100000"/>
              </a:lnSpc>
              <a:spcBef>
                <a:spcPts val="0"/>
              </a:spcBef>
              <a:spcAft>
                <a:spcPts val="0"/>
              </a:spcAft>
            </a:defPPr>
            <a:lvl1pPr marL="457200" lvl="0" indent="-381000" algn="l" rtl="0" eaLnBrk="0" fontAlgn="base" hangingPunct="0">
              <a:spcBef>
                <a:spcPts val="600"/>
              </a:spcBef>
              <a:spcAft>
                <a:spcPts val="0"/>
              </a:spcAft>
              <a:buClr>
                <a:srgbClr val="000000"/>
              </a:buClr>
              <a:buSzPts val="2400"/>
              <a:buFontTx/>
              <a:buNone/>
              <a:defRPr sz="1800" b="0" i="0">
                <a:solidFill>
                  <a:schemeClr val="bg2"/>
                </a:solidFill>
                <a:latin typeface="Trebuchet MS" panose="020B0703020202090204" pitchFamily="34" charset="0"/>
                <a:ea typeface="Trebuchet MS" panose="020B0703020202090204" pitchFamily="34" charset="0"/>
                <a:cs typeface="Arial"/>
                <a:sym typeface="Arial" charset="0"/>
              </a:defRPr>
            </a:lvl1pPr>
            <a:lvl2pPr marL="914400" lvl="1"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2pPr>
            <a:lvl3pPr marL="1371600" lvl="2"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3pPr>
            <a:lvl4pPr marL="1828800" lvl="3"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4pPr>
            <a:lvl5pPr marL="2286000" lvl="4"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5pPr>
            <a:lvl6pPr marL="2743200" marR="0" lvl="5"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pPr marL="76200" indent="0">
              <a:buClr>
                <a:schemeClr val="bg2"/>
              </a:buClr>
              <a:buSzPts val="1800"/>
            </a:pPr>
            <a:r>
              <a:rPr lang="en-US" b="1">
                <a:solidFill>
                  <a:schemeClr val="accent5">
                    <a:lumMod val="50000"/>
                  </a:schemeClr>
                </a:solidFill>
              </a:rPr>
              <a:t>Confidentiality: </a:t>
            </a:r>
            <a:r>
              <a:rPr lang="en-US">
                <a:latin typeface="+mn-lt"/>
              </a:rPr>
              <a:t>Confidentiality and trust go hand in hand. Patients expect and have a right to confidentiality of their medical records.  This means that health care providers can only share PHI on a need-to-know basis, unless authorized to do so by the individual.</a:t>
            </a:r>
          </a:p>
        </p:txBody>
      </p:sp>
    </p:spTree>
    <p:extLst>
      <p:ext uri="{BB962C8B-B14F-4D97-AF65-F5344CB8AC3E}">
        <p14:creationId xmlns:p14="http://schemas.microsoft.com/office/powerpoint/2010/main" val="2446206274"/>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72706-5835-D71E-6683-115B30A583E7}"/>
            </a:ext>
          </a:extLst>
        </p:cNvPr>
        <p:cNvGrpSpPr/>
        <p:nvPr/>
      </p:nvGrpSpPr>
      <p:grpSpPr>
        <a:xfrm>
          <a:off x="0" y="0"/>
          <a:ext cx="0" cy="0"/>
          <a:chOff x="0" y="0"/>
          <a:chExt cx="0" cy="0"/>
        </a:xfrm>
      </p:grpSpPr>
      <p:sp>
        <p:nvSpPr>
          <p:cNvPr id="20483" name="Title 3">
            <a:extLst>
              <a:ext uri="{FF2B5EF4-FFF2-40B4-BE49-F238E27FC236}">
                <a16:creationId xmlns:a16="http://schemas.microsoft.com/office/drawing/2014/main" id="{D5EDBCB5-66DA-0AF3-4315-12101A5CC701}"/>
              </a:ext>
            </a:extLst>
          </p:cNvPr>
          <p:cNvSpPr txBox="1">
            <a:spLocks noGrp="1"/>
          </p:cNvSpPr>
          <p:nvPr>
            <p:ph type="title"/>
          </p:nvPr>
        </p:nvSpPr>
        <p:spPr>
          <a:xfrm>
            <a:off x="685800" y="361950"/>
            <a:ext cx="7010400" cy="744300"/>
          </a:xfrm>
        </p:spPr>
        <p:txBody>
          <a:bodyPr/>
          <a:lstStyle/>
          <a:p>
            <a:r>
              <a:rPr lang="en-US" sz="4000">
                <a:sym typeface="Lato Black" charset="0"/>
              </a:rPr>
              <a:t>Need to Know Principle </a:t>
            </a:r>
          </a:p>
        </p:txBody>
      </p:sp>
      <p:sp>
        <p:nvSpPr>
          <p:cNvPr id="20482" name="Slide Number Placeholder 3">
            <a:extLst>
              <a:ext uri="{FF2B5EF4-FFF2-40B4-BE49-F238E27FC236}">
                <a16:creationId xmlns:a16="http://schemas.microsoft.com/office/drawing/2014/main" id="{2A9679CC-C944-0FBC-4540-7CB98AEDD85D}"/>
              </a:ext>
            </a:extLst>
          </p:cNvPr>
          <p:cNvSpPr>
            <a:spLocks noGrp="1"/>
          </p:cNvSpPr>
          <p:nvPr>
            <p:ph type="sldNum" sz="quarter" idx="10"/>
          </p:nvPr>
        </p:nvSpPr>
        <p:spPr/>
        <p:txBody>
          <a:bodyPr/>
          <a:lstStyle/>
          <a:p>
            <a:fld id="{9373A7D5-46B8-1045-B202-ADADE0DD6AE7}" type="slidenum">
              <a:rPr lang="en-CA" smtClean="0"/>
              <a:pPr/>
              <a:t>12</a:t>
            </a:fld>
            <a:endParaRPr lang="en-CA"/>
          </a:p>
        </p:txBody>
      </p:sp>
      <p:sp>
        <p:nvSpPr>
          <p:cNvPr id="11" name="Text Placeholder 1">
            <a:extLst>
              <a:ext uri="{FF2B5EF4-FFF2-40B4-BE49-F238E27FC236}">
                <a16:creationId xmlns:a16="http://schemas.microsoft.com/office/drawing/2014/main" id="{121597A5-3503-C95B-62AB-80EE095AF26D}"/>
              </a:ext>
            </a:extLst>
          </p:cNvPr>
          <p:cNvSpPr txBox="1">
            <a:spLocks noGrp="1"/>
          </p:cNvSpPr>
          <p:nvPr>
            <p:ph type="body" idx="1"/>
          </p:nvPr>
        </p:nvSpPr>
        <p:spPr>
          <a:xfrm>
            <a:off x="304800" y="1276350"/>
            <a:ext cx="7620000" cy="3733800"/>
          </a:xfrm>
        </p:spPr>
        <p:txBody>
          <a:bodyPr/>
          <a:lstStyle/>
          <a:p>
            <a:r>
              <a:rPr lang="en-US" sz="1600">
                <a:solidFill>
                  <a:schemeClr val="bg2"/>
                </a:solidFill>
                <a:latin typeface="Trebuchet MS"/>
              </a:rPr>
              <a:t>Consider the </a:t>
            </a:r>
            <a:r>
              <a:rPr lang="en-US" sz="1600" b="1">
                <a:solidFill>
                  <a:schemeClr val="accent5">
                    <a:lumMod val="50000"/>
                  </a:schemeClr>
                </a:solidFill>
                <a:latin typeface="Trebuchet MS"/>
              </a:rPr>
              <a:t>minimum amount of information </a:t>
            </a:r>
            <a:r>
              <a:rPr lang="en-US" sz="1600">
                <a:solidFill>
                  <a:schemeClr val="bg2"/>
                </a:solidFill>
                <a:latin typeface="Trebuchet MS"/>
              </a:rPr>
              <a:t>needed</a:t>
            </a:r>
          </a:p>
          <a:p>
            <a:endParaRPr lang="en-US" sz="1600">
              <a:solidFill>
                <a:schemeClr val="bg2"/>
              </a:solidFill>
            </a:endParaRPr>
          </a:p>
          <a:p>
            <a:pPr marL="400050" lvl="1" indent="-285750">
              <a:spcBef>
                <a:spcPts val="600"/>
              </a:spcBef>
              <a:buFont typeface="Arial" panose="020B0604020202020204" pitchFamily="34" charset="0"/>
              <a:buChar char="•"/>
            </a:pPr>
            <a:r>
              <a:rPr lang="en-US" sz="1600">
                <a:solidFill>
                  <a:schemeClr val="bg2"/>
                </a:solidFill>
                <a:latin typeface="Trebuchet MS"/>
              </a:rPr>
              <a:t>Only collect PHI that is relevant to the purpose for which you are collecting it</a:t>
            </a:r>
          </a:p>
          <a:p>
            <a:pPr marL="857250" lvl="2" indent="-285750">
              <a:spcBef>
                <a:spcPts val="600"/>
              </a:spcBef>
              <a:buFont typeface="Arial" panose="020B0604020202020204" pitchFamily="34" charset="0"/>
              <a:buChar char="•"/>
            </a:pPr>
            <a:r>
              <a:rPr lang="en-US" sz="1600">
                <a:solidFill>
                  <a:schemeClr val="bg2"/>
                </a:solidFill>
                <a:latin typeface="Trebuchet MS"/>
              </a:rPr>
              <a:t> </a:t>
            </a:r>
            <a:r>
              <a:rPr lang="en-US" sz="1600" i="1">
                <a:solidFill>
                  <a:schemeClr val="bg2"/>
                </a:solidFill>
                <a:latin typeface="Trebuchet MS"/>
              </a:rPr>
              <a:t>Do I need to capture this information to provide patient care</a:t>
            </a:r>
            <a:r>
              <a:rPr lang="en-US" sz="1600">
                <a:solidFill>
                  <a:schemeClr val="bg2"/>
                </a:solidFill>
                <a:latin typeface="Trebuchet MS"/>
              </a:rPr>
              <a:t>?</a:t>
            </a:r>
          </a:p>
          <a:p>
            <a:pPr marL="571500" lvl="2" indent="0">
              <a:spcBef>
                <a:spcPts val="600"/>
              </a:spcBef>
              <a:buNone/>
            </a:pPr>
            <a:r>
              <a:rPr lang="en-US" sz="1600">
                <a:solidFill>
                  <a:schemeClr val="bg2"/>
                </a:solidFill>
                <a:latin typeface="Trebuchet MS"/>
              </a:rPr>
              <a:t> </a:t>
            </a:r>
          </a:p>
          <a:p>
            <a:pPr marL="400050" lvl="1" indent="-285750">
              <a:spcBef>
                <a:spcPts val="600"/>
              </a:spcBef>
              <a:buFont typeface="Arial" panose="020B0604020202020204" pitchFamily="34" charset="0"/>
              <a:buChar char="•"/>
            </a:pPr>
            <a:r>
              <a:rPr lang="en-US" sz="1600">
                <a:solidFill>
                  <a:schemeClr val="bg2"/>
                </a:solidFill>
                <a:latin typeface="Trebuchet MS"/>
              </a:rPr>
              <a:t>Only access and use PHI that is required in that moment</a:t>
            </a:r>
          </a:p>
          <a:p>
            <a:pPr marL="857250" lvl="2" indent="-285750">
              <a:spcBef>
                <a:spcPts val="600"/>
              </a:spcBef>
              <a:buFont typeface="Arial" panose="020B0604020202020204" pitchFamily="34" charset="0"/>
              <a:buChar char="•"/>
            </a:pPr>
            <a:r>
              <a:rPr lang="en-US" sz="1600" i="1">
                <a:solidFill>
                  <a:schemeClr val="bg2"/>
                </a:solidFill>
                <a:latin typeface="Trebuchet MS"/>
              </a:rPr>
              <a:t>Do I need to access this information right now? </a:t>
            </a:r>
          </a:p>
          <a:p>
            <a:pPr marL="571500" lvl="2" indent="0">
              <a:spcBef>
                <a:spcPts val="600"/>
              </a:spcBef>
              <a:buNone/>
            </a:pPr>
            <a:endParaRPr lang="en-US" sz="1600" i="1">
              <a:solidFill>
                <a:schemeClr val="bg2"/>
              </a:solidFill>
              <a:latin typeface="Trebuchet MS" panose="020B0703020202090204" pitchFamily="34" charset="0"/>
            </a:endParaRPr>
          </a:p>
          <a:p>
            <a:pPr marL="400050" lvl="1" indent="-285750">
              <a:spcBef>
                <a:spcPts val="600"/>
              </a:spcBef>
              <a:buFont typeface="Arial" panose="020B0604020202020204" pitchFamily="34" charset="0"/>
              <a:buChar char="•"/>
            </a:pPr>
            <a:r>
              <a:rPr lang="en-US" sz="1600">
                <a:solidFill>
                  <a:schemeClr val="bg2"/>
                </a:solidFill>
                <a:latin typeface="Trebuchet MS"/>
              </a:rPr>
              <a:t>Only disclose PHI required or permitted to serve the purpose</a:t>
            </a:r>
          </a:p>
          <a:p>
            <a:pPr marL="857250" lvl="2" indent="-285750">
              <a:spcBef>
                <a:spcPts val="600"/>
              </a:spcBef>
              <a:buFont typeface="Arial" panose="020B0604020202020204" pitchFamily="34" charset="0"/>
              <a:buChar char="•"/>
            </a:pPr>
            <a:r>
              <a:rPr lang="en-US" sz="1600" i="1">
                <a:solidFill>
                  <a:schemeClr val="bg2"/>
                </a:solidFill>
                <a:latin typeface="Trebuchet MS"/>
              </a:rPr>
              <a:t>Does another custodian need to know this information to support the patient's care? </a:t>
            </a:r>
          </a:p>
          <a:p>
            <a:pPr marL="400050" lvl="1" indent="-285750">
              <a:spcBef>
                <a:spcPts val="600"/>
              </a:spcBef>
              <a:buFont typeface="Arial" panose="020B0604020202020204" pitchFamily="34" charset="0"/>
              <a:buChar char="•"/>
            </a:pPr>
            <a:endParaRPr lang="en-US" sz="1600">
              <a:solidFill>
                <a:schemeClr val="bg2"/>
              </a:solidFill>
              <a:latin typeface="Trebuchet MS" panose="020B0703020202090204" pitchFamily="34" charset="0"/>
            </a:endParaRPr>
          </a:p>
          <a:p>
            <a:endParaRPr lang="en-US" sz="1600">
              <a:solidFill>
                <a:schemeClr val="bg2"/>
              </a:solidFill>
            </a:endParaRPr>
          </a:p>
          <a:p>
            <a:pPr marL="400050" lvl="1" indent="-285750">
              <a:spcBef>
                <a:spcPts val="600"/>
              </a:spcBef>
              <a:buFont typeface="Arial" panose="020B0604020202020204" pitchFamily="34" charset="0"/>
              <a:buChar char="•"/>
            </a:pPr>
            <a:endParaRPr lang="en-US" sz="1600">
              <a:solidFill>
                <a:schemeClr val="bg2"/>
              </a:solidFill>
              <a:latin typeface="Trebuchet MS" panose="020B0703020202090204" pitchFamily="34" charset="0"/>
            </a:endParaRPr>
          </a:p>
          <a:p>
            <a:endParaRPr lang="en-US" sz="1200" b="0" i="0" u="none" strike="noStrike" baseline="0">
              <a:solidFill>
                <a:srgbClr val="404040"/>
              </a:solidFill>
              <a:latin typeface="+mn-lt"/>
            </a:endParaRPr>
          </a:p>
        </p:txBody>
      </p:sp>
    </p:spTree>
    <p:extLst>
      <p:ext uri="{BB962C8B-B14F-4D97-AF65-F5344CB8AC3E}">
        <p14:creationId xmlns:p14="http://schemas.microsoft.com/office/powerpoint/2010/main" val="2933178169"/>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F2100-1012-3C67-A339-1A323DAF983F}"/>
            </a:ext>
          </a:extLst>
        </p:cNvPr>
        <p:cNvGrpSpPr/>
        <p:nvPr/>
      </p:nvGrpSpPr>
      <p:grpSpPr>
        <a:xfrm>
          <a:off x="0" y="0"/>
          <a:ext cx="0" cy="0"/>
          <a:chOff x="0" y="0"/>
          <a:chExt cx="0" cy="0"/>
        </a:xfrm>
      </p:grpSpPr>
      <p:sp>
        <p:nvSpPr>
          <p:cNvPr id="20483" name="Title 3">
            <a:extLst>
              <a:ext uri="{FF2B5EF4-FFF2-40B4-BE49-F238E27FC236}">
                <a16:creationId xmlns:a16="http://schemas.microsoft.com/office/drawing/2014/main" id="{9F890797-A8F4-FF33-41AE-D571624F0780}"/>
              </a:ext>
            </a:extLst>
          </p:cNvPr>
          <p:cNvSpPr txBox="1">
            <a:spLocks noGrp="1"/>
          </p:cNvSpPr>
          <p:nvPr>
            <p:ph type="title"/>
          </p:nvPr>
        </p:nvSpPr>
        <p:spPr>
          <a:xfrm>
            <a:off x="685800" y="361950"/>
            <a:ext cx="7010400" cy="744300"/>
          </a:xfrm>
        </p:spPr>
        <p:txBody>
          <a:bodyPr/>
          <a:lstStyle/>
          <a:p>
            <a:r>
              <a:rPr lang="en-US" sz="4000">
                <a:sym typeface="Lato Black" charset="0"/>
              </a:rPr>
              <a:t>Need to Know Principle </a:t>
            </a:r>
          </a:p>
        </p:txBody>
      </p:sp>
      <p:sp>
        <p:nvSpPr>
          <p:cNvPr id="20482" name="Slide Number Placeholder 3">
            <a:extLst>
              <a:ext uri="{FF2B5EF4-FFF2-40B4-BE49-F238E27FC236}">
                <a16:creationId xmlns:a16="http://schemas.microsoft.com/office/drawing/2014/main" id="{D518C444-6AD7-7DEB-AD7B-F18D07044EE7}"/>
              </a:ext>
            </a:extLst>
          </p:cNvPr>
          <p:cNvSpPr>
            <a:spLocks noGrp="1"/>
          </p:cNvSpPr>
          <p:nvPr>
            <p:ph type="sldNum" sz="quarter" idx="10"/>
          </p:nvPr>
        </p:nvSpPr>
        <p:spPr/>
        <p:txBody>
          <a:bodyPr/>
          <a:lstStyle/>
          <a:p>
            <a:fld id="{9373A7D5-46B8-1045-B202-ADADE0DD6AE7}" type="slidenum">
              <a:rPr lang="en-CA" smtClean="0"/>
              <a:pPr/>
              <a:t>13</a:t>
            </a:fld>
            <a:endParaRPr lang="en-CA"/>
          </a:p>
        </p:txBody>
      </p:sp>
      <p:sp>
        <p:nvSpPr>
          <p:cNvPr id="11" name="Text Placeholder 1">
            <a:extLst>
              <a:ext uri="{FF2B5EF4-FFF2-40B4-BE49-F238E27FC236}">
                <a16:creationId xmlns:a16="http://schemas.microsoft.com/office/drawing/2014/main" id="{7F1CA2FF-3FDA-1FB4-6965-BE7436C4459D}"/>
              </a:ext>
            </a:extLst>
          </p:cNvPr>
          <p:cNvSpPr txBox="1">
            <a:spLocks noGrp="1"/>
          </p:cNvSpPr>
          <p:nvPr>
            <p:ph type="body" idx="1"/>
          </p:nvPr>
        </p:nvSpPr>
        <p:spPr>
          <a:xfrm>
            <a:off x="293914" y="1272851"/>
            <a:ext cx="7420555" cy="3352800"/>
          </a:xfrm>
        </p:spPr>
        <p:txBody>
          <a:bodyPr/>
          <a:lstStyle/>
          <a:p>
            <a:r>
              <a:rPr lang="en-US" sz="1600">
                <a:solidFill>
                  <a:srgbClr val="404040"/>
                </a:solidFill>
                <a:latin typeface="+mn-lt"/>
              </a:rPr>
              <a:t>Being part of the patient’s “Circle of Care” at some point in time DOES NOT mean that access to their PHI is permitted at any time for any reason. </a:t>
            </a:r>
          </a:p>
          <a:p>
            <a:endParaRPr lang="en-US" sz="1600">
              <a:solidFill>
                <a:srgbClr val="404040"/>
              </a:solidFill>
              <a:latin typeface="+mn-lt"/>
            </a:endParaRPr>
          </a:p>
          <a:p>
            <a:endParaRPr lang="en-US" sz="1200" b="0" i="0" u="none" strike="noStrike" baseline="0">
              <a:solidFill>
                <a:srgbClr val="404040"/>
              </a:solidFill>
              <a:latin typeface="+mn-lt"/>
            </a:endParaRPr>
          </a:p>
        </p:txBody>
      </p:sp>
      <p:sp>
        <p:nvSpPr>
          <p:cNvPr id="3" name="TextBox 2">
            <a:extLst>
              <a:ext uri="{FF2B5EF4-FFF2-40B4-BE49-F238E27FC236}">
                <a16:creationId xmlns:a16="http://schemas.microsoft.com/office/drawing/2014/main" id="{1CAED7ED-F07E-74F1-0602-2AA6B784025F}"/>
              </a:ext>
            </a:extLst>
          </p:cNvPr>
          <p:cNvSpPr txBox="1"/>
          <p:nvPr/>
        </p:nvSpPr>
        <p:spPr>
          <a:xfrm>
            <a:off x="1066800" y="4405261"/>
            <a:ext cx="6059225" cy="646331"/>
          </a:xfrm>
          <a:prstGeom prst="rect">
            <a:avLst/>
          </a:prstGeom>
          <a:noFill/>
          <a:ln w="28575">
            <a:solidFill>
              <a:srgbClr val="FF0000"/>
            </a:solidFill>
          </a:ln>
        </p:spPr>
        <p:txBody>
          <a:bodyPr wrap="square" rtlCol="0">
            <a:spAutoFit/>
          </a:bodyPr>
          <a:lstStyle/>
          <a:p>
            <a:pPr algn="ctr"/>
            <a:r>
              <a:rPr lang="en-US" sz="1800">
                <a:latin typeface="+mn-lt"/>
              </a:rPr>
              <a:t>If the Need-to-Know principle is not followed, then a privacy breach may result. </a:t>
            </a:r>
          </a:p>
        </p:txBody>
      </p:sp>
      <p:pic>
        <p:nvPicPr>
          <p:cNvPr id="5" name="Picture 2">
            <a:extLst>
              <a:ext uri="{FF2B5EF4-FFF2-40B4-BE49-F238E27FC236}">
                <a16:creationId xmlns:a16="http://schemas.microsoft.com/office/drawing/2014/main" id="{EB31188D-F057-A46A-903B-B45F86DB6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005176"/>
            <a:ext cx="5140200" cy="21087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6E004A-EDD6-A55E-368A-71C6292C9952}"/>
              </a:ext>
            </a:extLst>
          </p:cNvPr>
          <p:cNvSpPr txBox="1"/>
          <p:nvPr/>
        </p:nvSpPr>
        <p:spPr>
          <a:xfrm>
            <a:off x="267477" y="2182522"/>
            <a:ext cx="2286000" cy="1815882"/>
          </a:xfrm>
          <a:prstGeom prst="rect">
            <a:avLst/>
          </a:prstGeom>
          <a:noFill/>
        </p:spPr>
        <p:txBody>
          <a:bodyPr wrap="square">
            <a:spAutoFit/>
          </a:bodyPr>
          <a:lstStyle/>
          <a:p>
            <a:pPr marL="114300" eaLnBrk="0" hangingPunct="0">
              <a:spcBef>
                <a:spcPts val="600"/>
              </a:spcBef>
              <a:spcAft>
                <a:spcPts val="0"/>
              </a:spcAft>
              <a:buClr>
                <a:srgbClr val="000000"/>
              </a:buClr>
              <a:buSzPts val="1800"/>
            </a:pPr>
            <a:r>
              <a:rPr lang="en-US" sz="1600">
                <a:solidFill>
                  <a:srgbClr val="404040"/>
                </a:solidFill>
                <a:latin typeface="+mn-lt"/>
                <a:cs typeface="Arial"/>
              </a:rPr>
              <a:t>To support the “Need to Know” Principle, Provider Participants must select a reason for accessing a patient’s file in MyHealthPEI. </a:t>
            </a:r>
            <a:endParaRPr lang="en-CA" sz="1600">
              <a:solidFill>
                <a:srgbClr val="404040"/>
              </a:solidFill>
              <a:latin typeface="+mn-lt"/>
              <a:cs typeface="Arial"/>
            </a:endParaRPr>
          </a:p>
        </p:txBody>
      </p:sp>
      <p:cxnSp>
        <p:nvCxnSpPr>
          <p:cNvPr id="9" name="Straight Arrow Connector 8">
            <a:extLst>
              <a:ext uri="{FF2B5EF4-FFF2-40B4-BE49-F238E27FC236}">
                <a16:creationId xmlns:a16="http://schemas.microsoft.com/office/drawing/2014/main" id="{46B364AB-20FE-C6D4-8296-2867CC0FD639}"/>
              </a:ext>
            </a:extLst>
          </p:cNvPr>
          <p:cNvCxnSpPr>
            <a:cxnSpLocks/>
          </p:cNvCxnSpPr>
          <p:nvPr/>
        </p:nvCxnSpPr>
        <p:spPr>
          <a:xfrm>
            <a:off x="2362200" y="2949251"/>
            <a:ext cx="2514600" cy="232099"/>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151875"/>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46F74-A058-1260-E90B-CCE97A163B6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68D57F-C3E5-E28F-B464-C64834C75032}"/>
              </a:ext>
            </a:extLst>
          </p:cNvPr>
          <p:cNvSpPr>
            <a:spLocks noGrp="1"/>
          </p:cNvSpPr>
          <p:nvPr>
            <p:ph type="sldNum" idx="10"/>
          </p:nvPr>
        </p:nvSpPr>
        <p:spPr/>
        <p:txBody>
          <a:bodyPr/>
          <a:lstStyle/>
          <a:p>
            <a:pPr>
              <a:defRPr/>
            </a:pPr>
            <a:fld id="{27C35ED4-42FA-DD43-92BC-30F334D92343}" type="slidenum">
              <a:rPr lang="en-CA" smtClean="0"/>
              <a:pPr>
                <a:defRPr/>
              </a:pPr>
              <a:t>14</a:t>
            </a:fld>
            <a:endParaRPr lang="en-US"/>
          </a:p>
        </p:txBody>
      </p:sp>
      <p:sp>
        <p:nvSpPr>
          <p:cNvPr id="3" name="Title 2">
            <a:extLst>
              <a:ext uri="{FF2B5EF4-FFF2-40B4-BE49-F238E27FC236}">
                <a16:creationId xmlns:a16="http://schemas.microsoft.com/office/drawing/2014/main" id="{423DCA7F-DDFF-196F-14AF-CB50BA0AA576}"/>
              </a:ext>
            </a:extLst>
          </p:cNvPr>
          <p:cNvSpPr>
            <a:spLocks noGrp="1"/>
          </p:cNvSpPr>
          <p:nvPr>
            <p:ph type="title"/>
          </p:nvPr>
        </p:nvSpPr>
        <p:spPr>
          <a:xfrm>
            <a:off x="914400" y="209550"/>
            <a:ext cx="8115300" cy="1052513"/>
          </a:xfrm>
        </p:spPr>
        <p:txBody>
          <a:bodyPr/>
          <a:lstStyle/>
          <a:p>
            <a:r>
              <a:rPr lang="en-US"/>
              <a:t>Privacy Breaches </a:t>
            </a:r>
          </a:p>
        </p:txBody>
      </p:sp>
      <p:sp>
        <p:nvSpPr>
          <p:cNvPr id="11" name="Text Placeholder 10">
            <a:extLst>
              <a:ext uri="{FF2B5EF4-FFF2-40B4-BE49-F238E27FC236}">
                <a16:creationId xmlns:a16="http://schemas.microsoft.com/office/drawing/2014/main" id="{D19D8A99-A60F-B2D0-2879-6CF01FA6C672}"/>
              </a:ext>
            </a:extLst>
          </p:cNvPr>
          <p:cNvSpPr>
            <a:spLocks noGrp="1"/>
          </p:cNvSpPr>
          <p:nvPr>
            <p:ph type="body" idx="1"/>
          </p:nvPr>
        </p:nvSpPr>
        <p:spPr>
          <a:xfrm>
            <a:off x="723900" y="1504950"/>
            <a:ext cx="7696200" cy="2391450"/>
          </a:xfrm>
        </p:spPr>
        <p:txBody>
          <a:bodyPr/>
          <a:lstStyle/>
          <a:p>
            <a:pPr marL="419100" indent="-342900">
              <a:buClr>
                <a:schemeClr val="bg1"/>
              </a:buClr>
              <a:buFont typeface="Arial" panose="020B0604020202020204" pitchFamily="34" charset="0"/>
              <a:buChar char="•"/>
            </a:pPr>
            <a:r>
              <a:rPr lang="en-US" sz="1800"/>
              <a:t>A breach occurs when a patient’s PHI is collected, used, disclosed or destroyed without authorization, or is lost or stolen</a:t>
            </a:r>
          </a:p>
          <a:p>
            <a:pPr marL="876300" lvl="1" indent="-342900">
              <a:buClr>
                <a:schemeClr val="bg1"/>
              </a:buClr>
              <a:buFont typeface="Arial" panose="020B0604020202020204" pitchFamily="34" charset="0"/>
              <a:buChar char="•"/>
            </a:pPr>
            <a:r>
              <a:rPr lang="en-US">
                <a:solidFill>
                  <a:schemeClr val="bg1"/>
                </a:solidFill>
                <a:latin typeface="+mn-lt"/>
              </a:rPr>
              <a:t>Examples could include</a:t>
            </a:r>
          </a:p>
          <a:p>
            <a:pPr marL="1333500" lvl="2" indent="-342900">
              <a:buClr>
                <a:schemeClr val="bg1"/>
              </a:buClr>
              <a:buFont typeface="Arial" panose="020B0604020202020204" pitchFamily="34" charset="0"/>
              <a:buChar char="•"/>
            </a:pPr>
            <a:r>
              <a:rPr lang="en-US">
                <a:solidFill>
                  <a:schemeClr val="bg1"/>
                </a:solidFill>
                <a:latin typeface="+mn-lt"/>
              </a:rPr>
              <a:t>Accessing the PHI of patient in </a:t>
            </a:r>
            <a:r>
              <a:rPr lang="en-US" err="1">
                <a:solidFill>
                  <a:schemeClr val="bg1"/>
                </a:solidFill>
                <a:latin typeface="+mn-lt"/>
              </a:rPr>
              <a:t>MyHealthPEI</a:t>
            </a:r>
            <a:r>
              <a:rPr lang="en-US">
                <a:solidFill>
                  <a:schemeClr val="bg1"/>
                </a:solidFill>
                <a:latin typeface="+mn-lt"/>
              </a:rPr>
              <a:t> for whom you are not providing or supporting the provision of health care,</a:t>
            </a:r>
          </a:p>
          <a:p>
            <a:pPr marL="1333500" lvl="2" indent="-342900">
              <a:buClr>
                <a:schemeClr val="bg1"/>
              </a:buClr>
              <a:buFont typeface="Arial" panose="020B0604020202020204" pitchFamily="34" charset="0"/>
              <a:buChar char="•"/>
            </a:pPr>
            <a:r>
              <a:rPr lang="en-US">
                <a:solidFill>
                  <a:schemeClr val="bg1"/>
                </a:solidFill>
                <a:latin typeface="+mn-lt"/>
              </a:rPr>
              <a:t>Using PHI from </a:t>
            </a:r>
            <a:r>
              <a:rPr lang="en-US" err="1">
                <a:solidFill>
                  <a:schemeClr val="bg1"/>
                </a:solidFill>
                <a:latin typeface="+mn-lt"/>
              </a:rPr>
              <a:t>MyHealthPEI</a:t>
            </a:r>
            <a:r>
              <a:rPr lang="en-US">
                <a:solidFill>
                  <a:schemeClr val="bg1"/>
                </a:solidFill>
                <a:latin typeface="+mn-lt"/>
              </a:rPr>
              <a:t> for a purpose other than providing or supporting health care,</a:t>
            </a:r>
          </a:p>
          <a:p>
            <a:pPr marL="1333500" lvl="2" indent="-342900">
              <a:buClr>
                <a:schemeClr val="bg1"/>
              </a:buClr>
              <a:buFont typeface="Arial" panose="020B0604020202020204" pitchFamily="34" charset="0"/>
              <a:buChar char="•"/>
            </a:pPr>
            <a:r>
              <a:rPr lang="en-US">
                <a:solidFill>
                  <a:schemeClr val="bg1"/>
                </a:solidFill>
                <a:latin typeface="+mn-lt"/>
              </a:rPr>
              <a:t>Sharing PHI from </a:t>
            </a:r>
            <a:r>
              <a:rPr lang="en-US" err="1">
                <a:solidFill>
                  <a:schemeClr val="bg1"/>
                </a:solidFill>
                <a:latin typeface="+mn-lt"/>
              </a:rPr>
              <a:t>MyHealthPEI</a:t>
            </a:r>
            <a:r>
              <a:rPr lang="en-US">
                <a:solidFill>
                  <a:schemeClr val="bg1"/>
                </a:solidFill>
                <a:latin typeface="+mn-lt"/>
              </a:rPr>
              <a:t> with other staff without a need to know,</a:t>
            </a:r>
          </a:p>
          <a:p>
            <a:pPr marL="1333500" lvl="2" indent="-342900">
              <a:buClr>
                <a:schemeClr val="bg1"/>
              </a:buClr>
              <a:buFont typeface="Arial" panose="020B0604020202020204" pitchFamily="34" charset="0"/>
              <a:buChar char="•"/>
            </a:pPr>
            <a:r>
              <a:rPr lang="en-US">
                <a:solidFill>
                  <a:schemeClr val="bg1"/>
                </a:solidFill>
                <a:latin typeface="+mn-lt"/>
              </a:rPr>
              <a:t>Printing PHI from </a:t>
            </a:r>
            <a:r>
              <a:rPr lang="en-US" err="1">
                <a:solidFill>
                  <a:schemeClr val="bg1"/>
                </a:solidFill>
                <a:latin typeface="+mn-lt"/>
              </a:rPr>
              <a:t>MyHealthPEI</a:t>
            </a:r>
            <a:r>
              <a:rPr lang="en-US">
                <a:solidFill>
                  <a:schemeClr val="bg1"/>
                </a:solidFill>
                <a:latin typeface="+mn-lt"/>
              </a:rPr>
              <a:t> and leaving in an area accessible to individuals not authorized to access it</a:t>
            </a:r>
          </a:p>
          <a:p>
            <a:pPr marL="419100" indent="-342900">
              <a:buClr>
                <a:schemeClr val="bg1"/>
              </a:buClr>
              <a:buFont typeface="Arial" panose="020B0604020202020204" pitchFamily="34" charset="0"/>
              <a:buChar char="•"/>
            </a:pPr>
            <a:endParaRPr lang="en-US"/>
          </a:p>
        </p:txBody>
      </p:sp>
      <p:sp>
        <p:nvSpPr>
          <p:cNvPr id="2" name="Rectangle 1">
            <a:extLst>
              <a:ext uri="{FF2B5EF4-FFF2-40B4-BE49-F238E27FC236}">
                <a16:creationId xmlns:a16="http://schemas.microsoft.com/office/drawing/2014/main" id="{732E1908-2A42-B1B8-7ACF-534820F3043E}"/>
              </a:ext>
            </a:extLst>
          </p:cNvPr>
          <p:cNvSpPr/>
          <p:nvPr/>
        </p:nvSpPr>
        <p:spPr>
          <a:xfrm>
            <a:off x="1238250" y="4036873"/>
            <a:ext cx="6667500" cy="914400"/>
          </a:xfrm>
          <a:prstGeom prst="rect">
            <a:avLst/>
          </a:prstGeom>
          <a:solidFill>
            <a:srgbClr val="FE59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 confirmed privacy breach will be subject to termination of access to the Provider Portal and possible disciplinary action.</a:t>
            </a:r>
          </a:p>
        </p:txBody>
      </p:sp>
      <p:pic>
        <p:nvPicPr>
          <p:cNvPr id="6" name="Graphic 5" descr="Warning outline">
            <a:extLst>
              <a:ext uri="{FF2B5EF4-FFF2-40B4-BE49-F238E27FC236}">
                <a16:creationId xmlns:a16="http://schemas.microsoft.com/office/drawing/2014/main" id="{76F9CAD1-3142-2687-B0BA-9BFE2D7705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5400" y="4027581"/>
            <a:ext cx="914400" cy="914400"/>
          </a:xfrm>
          <a:prstGeom prst="rect">
            <a:avLst/>
          </a:prstGeom>
        </p:spPr>
      </p:pic>
      <p:sp>
        <p:nvSpPr>
          <p:cNvPr id="9" name="Text Placeholder 1">
            <a:extLst>
              <a:ext uri="{FF2B5EF4-FFF2-40B4-BE49-F238E27FC236}">
                <a16:creationId xmlns:a16="http://schemas.microsoft.com/office/drawing/2014/main" id="{C7CD3F82-4F3B-2BB7-7F71-B69F40A9305E}"/>
              </a:ext>
            </a:extLst>
          </p:cNvPr>
          <p:cNvSpPr txBox="1">
            <a:spLocks/>
          </p:cNvSpPr>
          <p:nvPr/>
        </p:nvSpPr>
        <p:spPr bwMode="auto">
          <a:xfrm>
            <a:off x="838200" y="1059858"/>
            <a:ext cx="7086600" cy="597492"/>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defPPr marR="0" lvl="0" algn="l" rtl="0">
              <a:lnSpc>
                <a:spcPct val="100000"/>
              </a:lnSpc>
              <a:spcBef>
                <a:spcPts val="0"/>
              </a:spcBef>
              <a:spcAft>
                <a:spcPts val="0"/>
              </a:spcAft>
            </a:defPPr>
            <a:lvl1pPr marL="457200" lvl="0" indent="-381000" algn="l" rtl="0" eaLnBrk="0" fontAlgn="base" hangingPunct="0">
              <a:spcBef>
                <a:spcPts val="600"/>
              </a:spcBef>
              <a:spcAft>
                <a:spcPts val="0"/>
              </a:spcAft>
              <a:buClr>
                <a:srgbClr val="000000"/>
              </a:buClr>
              <a:buSzPts val="2400"/>
              <a:buFontTx/>
              <a:buNone/>
              <a:defRPr sz="2400" b="0" i="0">
                <a:solidFill>
                  <a:schemeClr val="bg1"/>
                </a:solidFill>
                <a:latin typeface="Trebuchet MS" panose="020B0703020202090204" pitchFamily="34" charset="0"/>
                <a:ea typeface="Trebuchet MS" panose="020B0703020202090204" pitchFamily="34" charset="0"/>
                <a:cs typeface="Arial"/>
                <a:sym typeface="Arial" charset="0"/>
              </a:defRPr>
            </a:lvl1pPr>
            <a:lvl2pPr marL="914400" lvl="1"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2pPr>
            <a:lvl3pPr marL="1371600" lvl="2"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3pPr>
            <a:lvl4pPr marL="1828800" lvl="3"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4pPr>
            <a:lvl5pPr marL="2286000" lvl="4"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5pPr>
            <a:lvl6pPr marL="2743200" marR="0" lvl="5"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r>
              <a:rPr lang="en-US" sz="2000" kern="0">
                <a:solidFill>
                  <a:schemeClr val="accent3"/>
                </a:solidFill>
                <a:sym typeface="Lato Light" charset="0"/>
              </a:rPr>
              <a:t>What is a privacy breach? </a:t>
            </a:r>
          </a:p>
          <a:p>
            <a:pPr marL="152396"/>
            <a:endParaRPr lang="en-CA" sz="1200" kern="0">
              <a:solidFill>
                <a:schemeClr val="bg2"/>
              </a:solidFill>
            </a:endParaRPr>
          </a:p>
          <a:p>
            <a:endParaRPr lang="en-US" kern="0">
              <a:sym typeface="Lato Light" charset="0"/>
            </a:endParaRPr>
          </a:p>
        </p:txBody>
      </p:sp>
    </p:spTree>
    <p:extLst>
      <p:ext uri="{BB962C8B-B14F-4D97-AF65-F5344CB8AC3E}">
        <p14:creationId xmlns:p14="http://schemas.microsoft.com/office/powerpoint/2010/main" val="4031790402"/>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16F33-41A1-333B-803E-CEFFD61A423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4A3661-EF32-93B9-6CA6-7003640B6C9D}"/>
              </a:ext>
            </a:extLst>
          </p:cNvPr>
          <p:cNvSpPr>
            <a:spLocks noGrp="1"/>
          </p:cNvSpPr>
          <p:nvPr>
            <p:ph type="sldNum" idx="10"/>
          </p:nvPr>
        </p:nvSpPr>
        <p:spPr/>
        <p:txBody>
          <a:bodyPr/>
          <a:lstStyle/>
          <a:p>
            <a:pPr>
              <a:defRPr/>
            </a:pPr>
            <a:fld id="{27C35ED4-42FA-DD43-92BC-30F334D92343}" type="slidenum">
              <a:rPr lang="en-CA" smtClean="0"/>
              <a:pPr>
                <a:defRPr/>
              </a:pPr>
              <a:t>15</a:t>
            </a:fld>
            <a:endParaRPr lang="en-US"/>
          </a:p>
        </p:txBody>
      </p:sp>
      <p:sp>
        <p:nvSpPr>
          <p:cNvPr id="3" name="Title 2">
            <a:extLst>
              <a:ext uri="{FF2B5EF4-FFF2-40B4-BE49-F238E27FC236}">
                <a16:creationId xmlns:a16="http://schemas.microsoft.com/office/drawing/2014/main" id="{51727CA2-2E1E-51BC-C50C-242DF273D5C1}"/>
              </a:ext>
            </a:extLst>
          </p:cNvPr>
          <p:cNvSpPr>
            <a:spLocks noGrp="1"/>
          </p:cNvSpPr>
          <p:nvPr>
            <p:ph type="title"/>
          </p:nvPr>
        </p:nvSpPr>
        <p:spPr>
          <a:xfrm>
            <a:off x="914400" y="209550"/>
            <a:ext cx="8115300" cy="1052513"/>
          </a:xfrm>
        </p:spPr>
        <p:txBody>
          <a:bodyPr/>
          <a:lstStyle/>
          <a:p>
            <a:r>
              <a:rPr lang="en-US"/>
              <a:t>Privacy Breaches </a:t>
            </a:r>
          </a:p>
        </p:txBody>
      </p:sp>
      <p:sp>
        <p:nvSpPr>
          <p:cNvPr id="11" name="Text Placeholder 10">
            <a:extLst>
              <a:ext uri="{FF2B5EF4-FFF2-40B4-BE49-F238E27FC236}">
                <a16:creationId xmlns:a16="http://schemas.microsoft.com/office/drawing/2014/main" id="{9A126F60-08C4-F1B4-9660-E4B733686847}"/>
              </a:ext>
            </a:extLst>
          </p:cNvPr>
          <p:cNvSpPr>
            <a:spLocks noGrp="1"/>
          </p:cNvSpPr>
          <p:nvPr>
            <p:ph type="body" idx="1"/>
          </p:nvPr>
        </p:nvSpPr>
        <p:spPr>
          <a:xfrm>
            <a:off x="914400" y="1652534"/>
            <a:ext cx="7696200" cy="2391450"/>
          </a:xfrm>
        </p:spPr>
        <p:txBody>
          <a:bodyPr/>
          <a:lstStyle/>
          <a:p>
            <a:pPr marL="419100" indent="-342900">
              <a:buClr>
                <a:schemeClr val="bg1"/>
              </a:buClr>
              <a:buFont typeface="Arial" panose="020B0604020202020204" pitchFamily="34" charset="0"/>
              <a:buChar char="•"/>
            </a:pPr>
            <a:r>
              <a:rPr lang="en-US" sz="1800"/>
              <a:t>Was PHI involved? </a:t>
            </a:r>
          </a:p>
          <a:p>
            <a:pPr marL="419100" indent="-342900">
              <a:buClr>
                <a:schemeClr val="bg1"/>
              </a:buClr>
              <a:buFont typeface="Arial" panose="020B0604020202020204" pitchFamily="34" charset="0"/>
              <a:buChar char="•"/>
            </a:pPr>
            <a:r>
              <a:rPr lang="en-US" sz="1800">
                <a:latin typeface="+mn-lt"/>
              </a:rPr>
              <a:t>Was there a need to know or share the information? </a:t>
            </a:r>
          </a:p>
          <a:p>
            <a:pPr marL="419100" indent="-342900">
              <a:buClr>
                <a:schemeClr val="bg1"/>
              </a:buClr>
              <a:buFont typeface="Arial" panose="020B0604020202020204" pitchFamily="34" charset="0"/>
              <a:buChar char="•"/>
            </a:pPr>
            <a:r>
              <a:rPr lang="en-US" sz="1800">
                <a:solidFill>
                  <a:schemeClr val="bg1"/>
                </a:solidFill>
                <a:latin typeface="+mn-lt"/>
              </a:rPr>
              <a:t>Was more PHI than necessary accessed or disclosed? </a:t>
            </a:r>
          </a:p>
          <a:p>
            <a:pPr marL="419100" indent="-342900">
              <a:buClr>
                <a:schemeClr val="bg1"/>
              </a:buClr>
              <a:buFont typeface="Arial" panose="020B0604020202020204" pitchFamily="34" charset="0"/>
              <a:buChar char="•"/>
            </a:pPr>
            <a:r>
              <a:rPr lang="en-US" sz="1800">
                <a:latin typeface="+mn-lt"/>
              </a:rPr>
              <a:t>Was the access/disclosure unauthorized? </a:t>
            </a:r>
            <a:endParaRPr lang="en-US">
              <a:solidFill>
                <a:schemeClr val="bg1"/>
              </a:solidFill>
              <a:latin typeface="+mn-lt"/>
            </a:endParaRPr>
          </a:p>
          <a:p>
            <a:pPr marL="419100" indent="-342900">
              <a:buClr>
                <a:schemeClr val="bg1"/>
              </a:buClr>
              <a:buFont typeface="Arial" panose="020B0604020202020204" pitchFamily="34" charset="0"/>
              <a:buChar char="•"/>
            </a:pPr>
            <a:endParaRPr lang="en-US"/>
          </a:p>
        </p:txBody>
      </p:sp>
      <p:sp>
        <p:nvSpPr>
          <p:cNvPr id="9" name="Text Placeholder 1">
            <a:extLst>
              <a:ext uri="{FF2B5EF4-FFF2-40B4-BE49-F238E27FC236}">
                <a16:creationId xmlns:a16="http://schemas.microsoft.com/office/drawing/2014/main" id="{517C9755-1561-5366-C7CA-6B80C07372D5}"/>
              </a:ext>
            </a:extLst>
          </p:cNvPr>
          <p:cNvSpPr txBox="1">
            <a:spLocks/>
          </p:cNvSpPr>
          <p:nvPr/>
        </p:nvSpPr>
        <p:spPr bwMode="auto">
          <a:xfrm>
            <a:off x="25842" y="3301814"/>
            <a:ext cx="9029700" cy="818582"/>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defPPr marR="0" lvl="0" algn="l" rtl="0">
              <a:lnSpc>
                <a:spcPct val="100000"/>
              </a:lnSpc>
              <a:spcBef>
                <a:spcPts val="0"/>
              </a:spcBef>
              <a:spcAft>
                <a:spcPts val="0"/>
              </a:spcAft>
            </a:defPPr>
            <a:lvl1pPr marL="457200" lvl="0" indent="-381000" algn="l" rtl="0" eaLnBrk="0" fontAlgn="base" hangingPunct="0">
              <a:spcBef>
                <a:spcPts val="600"/>
              </a:spcBef>
              <a:spcAft>
                <a:spcPts val="0"/>
              </a:spcAft>
              <a:buClr>
                <a:srgbClr val="000000"/>
              </a:buClr>
              <a:buSzPts val="2400"/>
              <a:buFontTx/>
              <a:buNone/>
              <a:defRPr sz="2400" b="0" i="0">
                <a:solidFill>
                  <a:schemeClr val="bg1"/>
                </a:solidFill>
                <a:latin typeface="Trebuchet MS" panose="020B0703020202090204" pitchFamily="34" charset="0"/>
                <a:ea typeface="Trebuchet MS" panose="020B0703020202090204" pitchFamily="34" charset="0"/>
                <a:cs typeface="Arial"/>
                <a:sym typeface="Arial" charset="0"/>
              </a:defRPr>
            </a:lvl1pPr>
            <a:lvl2pPr marL="914400" lvl="1"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2pPr>
            <a:lvl3pPr marL="1371600" lvl="2"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3pPr>
            <a:lvl4pPr marL="1828800" lvl="3"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4pPr>
            <a:lvl5pPr marL="2286000" lvl="4"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5pPr>
            <a:lvl6pPr marL="2743200" marR="0" lvl="5"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pPr algn="ctr"/>
            <a:r>
              <a:rPr lang="en-US" sz="2200" b="1" kern="0" dirty="0">
                <a:solidFill>
                  <a:srgbClr val="FF6969"/>
                </a:solidFill>
                <a:sym typeface="Lato Light" charset="0"/>
              </a:rPr>
              <a:t>All suspected or confirmed breaches should be reported to the </a:t>
            </a:r>
          </a:p>
          <a:p>
            <a:pPr algn="ctr"/>
            <a:r>
              <a:rPr lang="en-US" sz="2200" b="1" kern="0" dirty="0">
                <a:solidFill>
                  <a:srgbClr val="FF6969"/>
                </a:solidFill>
                <a:sym typeface="Lato Light" charset="0"/>
              </a:rPr>
              <a:t> Support Desk (myhealthpeisupport@gov.pe.ca) upon detection.</a:t>
            </a:r>
          </a:p>
          <a:p>
            <a:pPr marL="152396" algn="ctr"/>
            <a:endParaRPr lang="en-CA" sz="2200" kern="0" dirty="0">
              <a:solidFill>
                <a:schemeClr val="bg2"/>
              </a:solidFill>
            </a:endParaRPr>
          </a:p>
          <a:p>
            <a:pPr algn="ctr"/>
            <a:endParaRPr lang="en-US" kern="0" dirty="0">
              <a:sym typeface="Lato Light" charset="0"/>
            </a:endParaRPr>
          </a:p>
        </p:txBody>
      </p:sp>
      <p:sp>
        <p:nvSpPr>
          <p:cNvPr id="7" name="Text Placeholder 1">
            <a:extLst>
              <a:ext uri="{FF2B5EF4-FFF2-40B4-BE49-F238E27FC236}">
                <a16:creationId xmlns:a16="http://schemas.microsoft.com/office/drawing/2014/main" id="{9F0C4B9A-CCAC-766F-AFCF-002026BAB7CD}"/>
              </a:ext>
            </a:extLst>
          </p:cNvPr>
          <p:cNvSpPr txBox="1">
            <a:spLocks/>
          </p:cNvSpPr>
          <p:nvPr/>
        </p:nvSpPr>
        <p:spPr bwMode="auto">
          <a:xfrm>
            <a:off x="914400" y="1063504"/>
            <a:ext cx="7086600" cy="368892"/>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defPPr marR="0" lvl="0" algn="l" rtl="0">
              <a:lnSpc>
                <a:spcPct val="100000"/>
              </a:lnSpc>
              <a:spcBef>
                <a:spcPts val="0"/>
              </a:spcBef>
              <a:spcAft>
                <a:spcPts val="0"/>
              </a:spcAft>
            </a:defPPr>
            <a:lvl1pPr marL="457200" lvl="0" indent="-381000" algn="l" rtl="0" eaLnBrk="0" fontAlgn="base" hangingPunct="0">
              <a:spcBef>
                <a:spcPts val="600"/>
              </a:spcBef>
              <a:spcAft>
                <a:spcPts val="0"/>
              </a:spcAft>
              <a:buClr>
                <a:srgbClr val="000000"/>
              </a:buClr>
              <a:buSzPts val="2400"/>
              <a:buFontTx/>
              <a:buNone/>
              <a:defRPr sz="2400" b="0" i="0">
                <a:solidFill>
                  <a:schemeClr val="bg1"/>
                </a:solidFill>
                <a:latin typeface="Trebuchet MS" panose="020B0703020202090204" pitchFamily="34" charset="0"/>
                <a:ea typeface="Trebuchet MS" panose="020B0703020202090204" pitchFamily="34" charset="0"/>
                <a:cs typeface="Arial"/>
                <a:sym typeface="Arial" charset="0"/>
              </a:defRPr>
            </a:lvl1pPr>
            <a:lvl2pPr marL="914400" lvl="1"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2pPr>
            <a:lvl3pPr marL="1371600" lvl="2"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3pPr>
            <a:lvl4pPr marL="1828800" lvl="3"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4pPr>
            <a:lvl5pPr marL="2286000" lvl="4"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5pPr>
            <a:lvl6pPr marL="2743200" marR="0" lvl="5"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r>
              <a:rPr lang="en-US" sz="2000" kern="0">
                <a:solidFill>
                  <a:schemeClr val="accent3"/>
                </a:solidFill>
                <a:sym typeface="Lato Light" charset="0"/>
              </a:rPr>
              <a:t>How to determine if a breach has occurred?  </a:t>
            </a:r>
          </a:p>
          <a:p>
            <a:pPr marL="152396"/>
            <a:endParaRPr lang="en-CA" sz="1200" kern="0">
              <a:solidFill>
                <a:schemeClr val="bg2"/>
              </a:solidFill>
            </a:endParaRPr>
          </a:p>
          <a:p>
            <a:endParaRPr lang="en-US" kern="0">
              <a:sym typeface="Lato Light" charset="0"/>
            </a:endParaRPr>
          </a:p>
        </p:txBody>
      </p:sp>
      <p:sp>
        <p:nvSpPr>
          <p:cNvPr id="6" name="TextBox 5">
            <a:extLst>
              <a:ext uri="{FF2B5EF4-FFF2-40B4-BE49-F238E27FC236}">
                <a16:creationId xmlns:a16="http://schemas.microsoft.com/office/drawing/2014/main" id="{2BEF71D1-D67D-1027-28BA-D2274794EAE1}"/>
              </a:ext>
            </a:extLst>
          </p:cNvPr>
          <p:cNvSpPr txBox="1"/>
          <p:nvPr/>
        </p:nvSpPr>
        <p:spPr>
          <a:xfrm>
            <a:off x="79844" y="4281726"/>
            <a:ext cx="8724900" cy="861774"/>
          </a:xfrm>
          <a:prstGeom prst="rect">
            <a:avLst/>
          </a:prstGeom>
          <a:noFill/>
        </p:spPr>
        <p:txBody>
          <a:bodyPr wrap="square" rtlCol="0">
            <a:spAutoFit/>
          </a:bodyPr>
          <a:lstStyle/>
          <a:p>
            <a:pPr marL="76200" marR="0" lvl="0" algn="ctr" defTabSz="914400" rtl="0" eaLnBrk="0" fontAlgn="base" latinLnBrk="0" hangingPunct="0">
              <a:lnSpc>
                <a:spcPct val="100000"/>
              </a:lnSpc>
              <a:spcBef>
                <a:spcPts val="600"/>
              </a:spcBef>
              <a:spcAft>
                <a:spcPts val="0"/>
              </a:spcAft>
              <a:buClr>
                <a:srgbClr val="FFFFFF"/>
              </a:buClr>
              <a:buSzPts val="2400"/>
              <a:tabLst/>
              <a:defRPr/>
            </a:pPr>
            <a:r>
              <a:rPr kumimoji="0" lang="en-US" sz="1800" b="0" i="0" u="none" strike="noStrike" kern="0" cap="none" spc="0" normalizeH="0" baseline="0" noProof="0">
                <a:ln>
                  <a:noFill/>
                </a:ln>
                <a:solidFill>
                  <a:srgbClr val="FFFFFF"/>
                </a:solidFill>
                <a:effectLst/>
                <a:uLnTx/>
                <a:uFillTx/>
                <a:latin typeface="Trebuchet MS" panose="020B0603020202020204"/>
                <a:cs typeface="Arial"/>
                <a:sym typeface="Arial" charset="0"/>
              </a:rPr>
              <a:t>Be sure to follow any internal notification requirements based on your organization’s privacy breach protocol.</a:t>
            </a:r>
            <a:endParaRPr kumimoji="0" lang="en-US" sz="2400" b="0" i="0" u="none" strike="noStrike" kern="0" cap="none" spc="0" normalizeH="0" baseline="0" noProof="0">
              <a:ln>
                <a:noFill/>
              </a:ln>
              <a:solidFill>
                <a:srgbClr val="FFFFFF"/>
              </a:solidFill>
              <a:effectLst/>
              <a:uLnTx/>
              <a:uFillTx/>
              <a:latin typeface="Trebuchet MS" panose="020B0603020202020204"/>
              <a:cs typeface="Arial"/>
              <a:sym typeface="Arial" charset="0"/>
            </a:endParaRPr>
          </a:p>
          <a:p>
            <a:endParaRPr lang="en-US"/>
          </a:p>
        </p:txBody>
      </p:sp>
    </p:spTree>
    <p:extLst>
      <p:ext uri="{BB962C8B-B14F-4D97-AF65-F5344CB8AC3E}">
        <p14:creationId xmlns:p14="http://schemas.microsoft.com/office/powerpoint/2010/main" val="1619934292"/>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700FC-50A2-20FC-DCD9-6FA2F66C181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A4A192-E4A7-4813-917A-6F0C4360A454}"/>
              </a:ext>
            </a:extLst>
          </p:cNvPr>
          <p:cNvSpPr>
            <a:spLocks noGrp="1"/>
          </p:cNvSpPr>
          <p:nvPr>
            <p:ph type="sldNum" idx="10"/>
          </p:nvPr>
        </p:nvSpPr>
        <p:spPr/>
        <p:txBody>
          <a:bodyPr/>
          <a:lstStyle/>
          <a:p>
            <a:pPr>
              <a:defRPr/>
            </a:pPr>
            <a:fld id="{27C35ED4-42FA-DD43-92BC-30F334D92343}" type="slidenum">
              <a:rPr lang="en-CA" smtClean="0"/>
              <a:pPr>
                <a:defRPr/>
              </a:pPr>
              <a:t>16</a:t>
            </a:fld>
            <a:endParaRPr lang="en-US"/>
          </a:p>
        </p:txBody>
      </p:sp>
      <p:sp>
        <p:nvSpPr>
          <p:cNvPr id="3" name="Title 2">
            <a:extLst>
              <a:ext uri="{FF2B5EF4-FFF2-40B4-BE49-F238E27FC236}">
                <a16:creationId xmlns:a16="http://schemas.microsoft.com/office/drawing/2014/main" id="{636C13A2-341F-65FC-69C4-7097E2F2B998}"/>
              </a:ext>
            </a:extLst>
          </p:cNvPr>
          <p:cNvSpPr>
            <a:spLocks noGrp="1"/>
          </p:cNvSpPr>
          <p:nvPr>
            <p:ph type="title"/>
          </p:nvPr>
        </p:nvSpPr>
        <p:spPr>
          <a:xfrm>
            <a:off x="914400" y="209550"/>
            <a:ext cx="8115300" cy="1052513"/>
          </a:xfrm>
        </p:spPr>
        <p:txBody>
          <a:bodyPr/>
          <a:lstStyle/>
          <a:p>
            <a:r>
              <a:rPr lang="en-US"/>
              <a:t>Privacy Breaches </a:t>
            </a:r>
          </a:p>
        </p:txBody>
      </p:sp>
      <p:sp>
        <p:nvSpPr>
          <p:cNvPr id="11" name="Text Placeholder 10">
            <a:extLst>
              <a:ext uri="{FF2B5EF4-FFF2-40B4-BE49-F238E27FC236}">
                <a16:creationId xmlns:a16="http://schemas.microsoft.com/office/drawing/2014/main" id="{AD1A143D-2DDA-6602-54AE-CD431C94231E}"/>
              </a:ext>
            </a:extLst>
          </p:cNvPr>
          <p:cNvSpPr>
            <a:spLocks noGrp="1"/>
          </p:cNvSpPr>
          <p:nvPr>
            <p:ph type="body" idx="1"/>
          </p:nvPr>
        </p:nvSpPr>
        <p:spPr>
          <a:xfrm>
            <a:off x="500262" y="1688546"/>
            <a:ext cx="8229600" cy="2391450"/>
          </a:xfrm>
        </p:spPr>
        <p:txBody>
          <a:bodyPr/>
          <a:lstStyle/>
          <a:p>
            <a:pPr marL="76200" indent="0">
              <a:buClr>
                <a:schemeClr val="bg1"/>
              </a:buClr>
            </a:pPr>
            <a:r>
              <a:rPr lang="en-US" sz="1800">
                <a:latin typeface="+mn-lt"/>
              </a:rPr>
              <a:t>Once the Health Portal Manager has been notified, there are several actions you can take to help contain and prevent a further breach, including</a:t>
            </a:r>
          </a:p>
          <a:p>
            <a:pPr marL="419100" indent="-342900">
              <a:buClr>
                <a:schemeClr val="bg1"/>
              </a:buClr>
              <a:buFont typeface="Arial" panose="020B0604020202020204" pitchFamily="34" charset="0"/>
              <a:buChar char="•"/>
            </a:pPr>
            <a:r>
              <a:rPr lang="en-US" sz="1800">
                <a:latin typeface="+mn-lt"/>
              </a:rPr>
              <a:t>Gathering and documenting initial details of what happened</a:t>
            </a:r>
          </a:p>
          <a:p>
            <a:pPr marL="419100" indent="-342900">
              <a:buClr>
                <a:schemeClr val="bg1"/>
              </a:buClr>
              <a:buFont typeface="Arial" panose="020B0604020202020204" pitchFamily="34" charset="0"/>
              <a:buChar char="•"/>
            </a:pPr>
            <a:r>
              <a:rPr lang="en-US" sz="1800">
                <a:latin typeface="+mn-lt"/>
              </a:rPr>
              <a:t>Determining exactly what information may have or has been breached</a:t>
            </a:r>
          </a:p>
          <a:p>
            <a:pPr marL="419100" indent="-342900">
              <a:buClr>
                <a:schemeClr val="bg1"/>
              </a:buClr>
              <a:buFont typeface="Arial" panose="020B0604020202020204" pitchFamily="34" charset="0"/>
              <a:buChar char="•"/>
            </a:pPr>
            <a:r>
              <a:rPr lang="en-US" sz="1800">
                <a:latin typeface="+mn-lt"/>
              </a:rPr>
              <a:t>Recovering, retrieving or confirming destruction of any PHI</a:t>
            </a:r>
          </a:p>
          <a:p>
            <a:pPr marL="419100" indent="-342900">
              <a:buClr>
                <a:schemeClr val="bg1"/>
              </a:buClr>
              <a:buFont typeface="Arial" panose="020B0604020202020204" pitchFamily="34" charset="0"/>
              <a:buChar char="•"/>
            </a:pPr>
            <a:r>
              <a:rPr lang="en-US" sz="1800">
                <a:latin typeface="+mn-lt"/>
              </a:rPr>
              <a:t>Documenting facts in an incident report</a:t>
            </a:r>
          </a:p>
          <a:p>
            <a:pPr marL="419100" indent="-342900">
              <a:buClr>
                <a:schemeClr val="bg1"/>
              </a:buClr>
              <a:buFont typeface="Arial" panose="020B0604020202020204" pitchFamily="34" charset="0"/>
              <a:buChar char="•"/>
            </a:pPr>
            <a:endParaRPr lang="en-US"/>
          </a:p>
        </p:txBody>
      </p:sp>
      <p:sp>
        <p:nvSpPr>
          <p:cNvPr id="7" name="Text Placeholder 1">
            <a:extLst>
              <a:ext uri="{FF2B5EF4-FFF2-40B4-BE49-F238E27FC236}">
                <a16:creationId xmlns:a16="http://schemas.microsoft.com/office/drawing/2014/main" id="{A484EE8E-9135-F7F8-FE8C-219A423CC5AA}"/>
              </a:ext>
            </a:extLst>
          </p:cNvPr>
          <p:cNvSpPr txBox="1">
            <a:spLocks/>
          </p:cNvSpPr>
          <p:nvPr/>
        </p:nvSpPr>
        <p:spPr bwMode="auto">
          <a:xfrm>
            <a:off x="914400" y="1063504"/>
            <a:ext cx="7086600" cy="368892"/>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defPPr marR="0" lvl="0" algn="l" rtl="0">
              <a:lnSpc>
                <a:spcPct val="100000"/>
              </a:lnSpc>
              <a:spcBef>
                <a:spcPts val="0"/>
              </a:spcBef>
              <a:spcAft>
                <a:spcPts val="0"/>
              </a:spcAft>
            </a:defPPr>
            <a:lvl1pPr marL="457200" lvl="0" indent="-381000" algn="l" rtl="0" eaLnBrk="0" fontAlgn="base" hangingPunct="0">
              <a:spcBef>
                <a:spcPts val="600"/>
              </a:spcBef>
              <a:spcAft>
                <a:spcPts val="0"/>
              </a:spcAft>
              <a:buClr>
                <a:srgbClr val="000000"/>
              </a:buClr>
              <a:buSzPts val="2400"/>
              <a:buFontTx/>
              <a:buNone/>
              <a:defRPr sz="2400" b="0" i="0">
                <a:solidFill>
                  <a:schemeClr val="bg1"/>
                </a:solidFill>
                <a:latin typeface="Trebuchet MS" panose="020B0703020202090204" pitchFamily="34" charset="0"/>
                <a:ea typeface="Trebuchet MS" panose="020B0703020202090204" pitchFamily="34" charset="0"/>
                <a:cs typeface="Arial"/>
                <a:sym typeface="Arial" charset="0"/>
              </a:defRPr>
            </a:lvl1pPr>
            <a:lvl2pPr marL="914400" lvl="1"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2pPr>
            <a:lvl3pPr marL="1371600" lvl="2"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3pPr>
            <a:lvl4pPr marL="1828800" lvl="3"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4pPr>
            <a:lvl5pPr marL="2286000" lvl="4"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5pPr>
            <a:lvl6pPr marL="2743200" marR="0" lvl="5"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r>
              <a:rPr lang="en-US" sz="2000" kern="0">
                <a:solidFill>
                  <a:schemeClr val="accent3"/>
                </a:solidFill>
                <a:sym typeface="Lato Light" charset="0"/>
              </a:rPr>
              <a:t>Containment Actions  </a:t>
            </a:r>
          </a:p>
          <a:p>
            <a:pPr marL="152396"/>
            <a:endParaRPr lang="en-CA" sz="1200" kern="0">
              <a:solidFill>
                <a:schemeClr val="bg2"/>
              </a:solidFill>
            </a:endParaRPr>
          </a:p>
          <a:p>
            <a:endParaRPr lang="en-US" kern="0">
              <a:sym typeface="Lato Light" charset="0"/>
            </a:endParaRPr>
          </a:p>
        </p:txBody>
      </p:sp>
    </p:spTree>
    <p:extLst>
      <p:ext uri="{BB962C8B-B14F-4D97-AF65-F5344CB8AC3E}">
        <p14:creationId xmlns:p14="http://schemas.microsoft.com/office/powerpoint/2010/main" val="4164944982"/>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6295B-45DB-CEF7-631E-B4F3429BA9C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3B5A12-D597-78D9-73F3-15FA6601D220}"/>
              </a:ext>
            </a:extLst>
          </p:cNvPr>
          <p:cNvSpPr>
            <a:spLocks noGrp="1"/>
          </p:cNvSpPr>
          <p:nvPr>
            <p:ph type="sldNum" idx="10"/>
          </p:nvPr>
        </p:nvSpPr>
        <p:spPr/>
        <p:txBody>
          <a:bodyPr/>
          <a:lstStyle/>
          <a:p>
            <a:pPr>
              <a:defRPr/>
            </a:pPr>
            <a:fld id="{27C35ED4-42FA-DD43-92BC-30F334D92343}" type="slidenum">
              <a:rPr lang="en-CA" smtClean="0"/>
              <a:pPr>
                <a:defRPr/>
              </a:pPr>
              <a:t>17</a:t>
            </a:fld>
            <a:endParaRPr lang="en-US"/>
          </a:p>
        </p:txBody>
      </p:sp>
      <p:sp>
        <p:nvSpPr>
          <p:cNvPr id="3" name="Title 2">
            <a:extLst>
              <a:ext uri="{FF2B5EF4-FFF2-40B4-BE49-F238E27FC236}">
                <a16:creationId xmlns:a16="http://schemas.microsoft.com/office/drawing/2014/main" id="{F29885FF-D33C-5BF7-2CE2-98E2A17E5EDF}"/>
              </a:ext>
            </a:extLst>
          </p:cNvPr>
          <p:cNvSpPr>
            <a:spLocks noGrp="1"/>
          </p:cNvSpPr>
          <p:nvPr>
            <p:ph type="title"/>
          </p:nvPr>
        </p:nvSpPr>
        <p:spPr>
          <a:xfrm>
            <a:off x="914400" y="209550"/>
            <a:ext cx="8115300" cy="1052513"/>
          </a:xfrm>
        </p:spPr>
        <p:txBody>
          <a:bodyPr/>
          <a:lstStyle/>
          <a:p>
            <a:r>
              <a:rPr lang="en-US"/>
              <a:t>Privacy Breaches </a:t>
            </a:r>
          </a:p>
        </p:txBody>
      </p:sp>
      <p:sp>
        <p:nvSpPr>
          <p:cNvPr id="11" name="Text Placeholder 10">
            <a:extLst>
              <a:ext uri="{FF2B5EF4-FFF2-40B4-BE49-F238E27FC236}">
                <a16:creationId xmlns:a16="http://schemas.microsoft.com/office/drawing/2014/main" id="{8D23C8E4-17C2-93ED-6050-9023E62F5F91}"/>
              </a:ext>
            </a:extLst>
          </p:cNvPr>
          <p:cNvSpPr>
            <a:spLocks noGrp="1"/>
          </p:cNvSpPr>
          <p:nvPr>
            <p:ph type="body" idx="1"/>
          </p:nvPr>
        </p:nvSpPr>
        <p:spPr>
          <a:xfrm>
            <a:off x="609600" y="1570394"/>
            <a:ext cx="8305800" cy="2002711"/>
          </a:xfrm>
        </p:spPr>
        <p:txBody>
          <a:bodyPr/>
          <a:lstStyle/>
          <a:p>
            <a:pPr marL="419100" indent="-342900">
              <a:buClr>
                <a:schemeClr val="bg1"/>
              </a:buClr>
              <a:buFont typeface="Arial" panose="020B0604020202020204" pitchFamily="34" charset="0"/>
              <a:buChar char="•"/>
            </a:pPr>
            <a:r>
              <a:rPr lang="en-US" sz="1800">
                <a:latin typeface="+mn-lt"/>
              </a:rPr>
              <a:t>Use the “Need to Know” Principle</a:t>
            </a:r>
          </a:p>
          <a:p>
            <a:pPr marL="533400" lvl="1" indent="0">
              <a:buClr>
                <a:schemeClr val="bg1"/>
              </a:buClr>
              <a:buNone/>
            </a:pPr>
            <a:endParaRPr lang="en-US" sz="100">
              <a:latin typeface="+mn-lt"/>
            </a:endParaRPr>
          </a:p>
          <a:p>
            <a:pPr marL="876300" lvl="1" indent="-342900">
              <a:buClr>
                <a:schemeClr val="bg1"/>
              </a:buClr>
              <a:buFont typeface="Arial" panose="020B0604020202020204" pitchFamily="34" charset="0"/>
              <a:buChar char="•"/>
            </a:pPr>
            <a:endParaRPr lang="en-US" sz="100">
              <a:latin typeface="+mn-lt"/>
            </a:endParaRPr>
          </a:p>
          <a:p>
            <a:pPr marL="876300" lvl="1" indent="-342900">
              <a:buClr>
                <a:schemeClr val="bg1"/>
              </a:buClr>
              <a:buFont typeface="Arial" panose="020B0604020202020204" pitchFamily="34" charset="0"/>
              <a:buChar char="•"/>
            </a:pPr>
            <a:endParaRPr lang="en-US" sz="100">
              <a:latin typeface="+mn-lt"/>
            </a:endParaRPr>
          </a:p>
          <a:p>
            <a:pPr marL="419100" indent="-342900">
              <a:buClr>
                <a:schemeClr val="bg1"/>
              </a:buClr>
              <a:buFont typeface="Arial" panose="020B0604020202020204" pitchFamily="34" charset="0"/>
              <a:buChar char="•"/>
            </a:pPr>
            <a:r>
              <a:rPr lang="en-US" sz="1800">
                <a:latin typeface="+mn-lt"/>
              </a:rPr>
              <a:t>Maintain Confidentiality and Privacy by using these best practices: </a:t>
            </a:r>
          </a:p>
          <a:p>
            <a:pPr marL="876300" lvl="1" indent="-342900">
              <a:buClr>
                <a:schemeClr val="bg1"/>
              </a:buClr>
              <a:buFont typeface="Arial" panose="020B0604020202020204" pitchFamily="34" charset="0"/>
              <a:buChar char="•"/>
            </a:pPr>
            <a:r>
              <a:rPr lang="en-US" sz="1600">
                <a:solidFill>
                  <a:schemeClr val="bg1"/>
                </a:solidFill>
                <a:latin typeface="Trebuchet MS" panose="020B0603020202020204" pitchFamily="34" charset="0"/>
              </a:rPr>
              <a:t>Avoid discussing PHI from </a:t>
            </a:r>
            <a:r>
              <a:rPr lang="en-US" sz="1600" err="1">
                <a:solidFill>
                  <a:schemeClr val="bg1"/>
                </a:solidFill>
                <a:latin typeface="Trebuchet MS" panose="020B0603020202020204" pitchFamily="34" charset="0"/>
              </a:rPr>
              <a:t>MyHeathPEI</a:t>
            </a:r>
            <a:r>
              <a:rPr lang="en-US" sz="1600">
                <a:solidFill>
                  <a:schemeClr val="bg1"/>
                </a:solidFill>
                <a:latin typeface="Trebuchet MS" panose="020B0603020202020204" pitchFamily="34" charset="0"/>
              </a:rPr>
              <a:t> in public areas </a:t>
            </a:r>
          </a:p>
          <a:p>
            <a:pPr marL="876300" lvl="1" indent="-342900">
              <a:buClr>
                <a:schemeClr val="bg1"/>
              </a:buClr>
              <a:buFont typeface="Arial" panose="020B0604020202020204" pitchFamily="34" charset="0"/>
              <a:buChar char="•"/>
            </a:pPr>
            <a:r>
              <a:rPr lang="en-US" sz="1600">
                <a:solidFill>
                  <a:schemeClr val="bg1"/>
                </a:solidFill>
                <a:latin typeface="Trebuchet MS" panose="020B0603020202020204" pitchFamily="34" charset="0"/>
              </a:rPr>
              <a:t>Never leave computers or other devices containing PHI from </a:t>
            </a:r>
            <a:r>
              <a:rPr lang="en-US" sz="1600" err="1">
                <a:solidFill>
                  <a:schemeClr val="bg1"/>
                </a:solidFill>
                <a:latin typeface="Trebuchet MS" panose="020B0603020202020204" pitchFamily="34" charset="0"/>
              </a:rPr>
              <a:t>MyHealthPEI</a:t>
            </a:r>
            <a:r>
              <a:rPr lang="en-US" sz="1600">
                <a:solidFill>
                  <a:schemeClr val="bg1"/>
                </a:solidFill>
                <a:latin typeface="Trebuchet MS" panose="020B0603020202020204" pitchFamily="34" charset="0"/>
              </a:rPr>
              <a:t> unattended or in a clear view of others.  </a:t>
            </a:r>
          </a:p>
          <a:p>
            <a:pPr marL="876300" lvl="1" indent="-342900">
              <a:buClr>
                <a:schemeClr val="bg1"/>
              </a:buClr>
              <a:buFont typeface="Arial" panose="020B0604020202020204" pitchFamily="34" charset="0"/>
              <a:buChar char="•"/>
            </a:pPr>
            <a:r>
              <a:rPr lang="en-US" sz="1600">
                <a:solidFill>
                  <a:schemeClr val="bg1"/>
                </a:solidFill>
                <a:latin typeface="Trebuchet MS" panose="020B0603020202020204" pitchFamily="34" charset="0"/>
              </a:rPr>
              <a:t>Do NOT share your </a:t>
            </a:r>
            <a:r>
              <a:rPr lang="en-US" sz="1600" err="1">
                <a:solidFill>
                  <a:schemeClr val="bg1"/>
                </a:solidFill>
                <a:latin typeface="Trebuchet MS" panose="020B0603020202020204" pitchFamily="34" charset="0"/>
              </a:rPr>
              <a:t>MyHealthPEI</a:t>
            </a:r>
            <a:r>
              <a:rPr lang="en-US" sz="1600">
                <a:solidFill>
                  <a:schemeClr val="bg1"/>
                </a:solidFill>
                <a:latin typeface="Trebuchet MS" panose="020B0603020202020204" pitchFamily="34" charset="0"/>
              </a:rPr>
              <a:t> Provider Portal login information and always log out of the system when not in use. You are responsible for activity under your credentials. </a:t>
            </a:r>
          </a:p>
          <a:p>
            <a:pPr marL="876300" lvl="1" indent="-342900">
              <a:buClr>
                <a:schemeClr val="bg1"/>
              </a:buClr>
              <a:buFont typeface="Arial" panose="020B0604020202020204" pitchFamily="34" charset="0"/>
              <a:buChar char="•"/>
            </a:pPr>
            <a:r>
              <a:rPr lang="en-US" sz="1600">
                <a:solidFill>
                  <a:schemeClr val="bg1"/>
                </a:solidFill>
                <a:latin typeface="Trebuchet MS" panose="020B0603020202020204" pitchFamily="34" charset="0"/>
              </a:rPr>
              <a:t>Do NOT engage in conversations about PHI from </a:t>
            </a:r>
            <a:r>
              <a:rPr lang="en-US" sz="1600" err="1">
                <a:solidFill>
                  <a:schemeClr val="bg1"/>
                </a:solidFill>
                <a:latin typeface="Trebuchet MS" panose="020B0603020202020204" pitchFamily="34" charset="0"/>
              </a:rPr>
              <a:t>MyHealthPEI</a:t>
            </a:r>
            <a:r>
              <a:rPr lang="en-US" sz="1600">
                <a:solidFill>
                  <a:schemeClr val="bg1"/>
                </a:solidFill>
                <a:latin typeface="Trebuchet MS" panose="020B0603020202020204" pitchFamily="34" charset="0"/>
              </a:rPr>
              <a:t> with family, friends, neighbors etc. </a:t>
            </a:r>
          </a:p>
          <a:p>
            <a:pPr marL="876300" lvl="1" indent="-342900">
              <a:buClr>
                <a:schemeClr val="bg1"/>
              </a:buClr>
              <a:buFont typeface="Arial" panose="020B0604020202020204" pitchFamily="34" charset="0"/>
              <a:buChar char="•"/>
            </a:pPr>
            <a:endParaRPr lang="en-US" sz="1200">
              <a:solidFill>
                <a:schemeClr val="bg1"/>
              </a:solidFill>
              <a:latin typeface="Trebuchet MS" panose="020B0603020202020204" pitchFamily="34" charset="0"/>
            </a:endParaRPr>
          </a:p>
          <a:p>
            <a:pPr marL="419100" indent="-342900">
              <a:buClr>
                <a:schemeClr val="bg1"/>
              </a:buClr>
              <a:buFont typeface="Arial" panose="020B0604020202020204" pitchFamily="34" charset="0"/>
              <a:buChar char="•"/>
            </a:pPr>
            <a:r>
              <a:rPr lang="en-US" sz="1800"/>
              <a:t>Practice the 10 Key Privacy Principles as outlined by the CSA</a:t>
            </a:r>
          </a:p>
        </p:txBody>
      </p:sp>
      <p:sp>
        <p:nvSpPr>
          <p:cNvPr id="7" name="Text Placeholder 1">
            <a:extLst>
              <a:ext uri="{FF2B5EF4-FFF2-40B4-BE49-F238E27FC236}">
                <a16:creationId xmlns:a16="http://schemas.microsoft.com/office/drawing/2014/main" id="{60B99146-1FFB-7877-F96D-83419EAFD59B}"/>
              </a:ext>
            </a:extLst>
          </p:cNvPr>
          <p:cNvSpPr txBox="1">
            <a:spLocks/>
          </p:cNvSpPr>
          <p:nvPr/>
        </p:nvSpPr>
        <p:spPr bwMode="auto">
          <a:xfrm>
            <a:off x="914400" y="1063504"/>
            <a:ext cx="7086600" cy="368892"/>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defPPr marR="0" lvl="0" algn="l" rtl="0">
              <a:lnSpc>
                <a:spcPct val="100000"/>
              </a:lnSpc>
              <a:spcBef>
                <a:spcPts val="0"/>
              </a:spcBef>
              <a:spcAft>
                <a:spcPts val="0"/>
              </a:spcAft>
            </a:defPPr>
            <a:lvl1pPr marL="457200" lvl="0" indent="-381000" algn="l" rtl="0" eaLnBrk="0" fontAlgn="base" hangingPunct="0">
              <a:spcBef>
                <a:spcPts val="600"/>
              </a:spcBef>
              <a:spcAft>
                <a:spcPts val="0"/>
              </a:spcAft>
              <a:buClr>
                <a:srgbClr val="000000"/>
              </a:buClr>
              <a:buSzPts val="2400"/>
              <a:buFontTx/>
              <a:buNone/>
              <a:defRPr sz="2400" b="0" i="0">
                <a:solidFill>
                  <a:schemeClr val="bg1"/>
                </a:solidFill>
                <a:latin typeface="Trebuchet MS" panose="020B0703020202090204" pitchFamily="34" charset="0"/>
                <a:ea typeface="Trebuchet MS" panose="020B0703020202090204" pitchFamily="34" charset="0"/>
                <a:cs typeface="Arial"/>
                <a:sym typeface="Arial" charset="0"/>
              </a:defRPr>
            </a:lvl1pPr>
            <a:lvl2pPr marL="914400" lvl="1"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2pPr>
            <a:lvl3pPr marL="1371600" lvl="2"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3pPr>
            <a:lvl4pPr marL="1828800" lvl="3"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4pPr>
            <a:lvl5pPr marL="2286000" lvl="4"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5pPr>
            <a:lvl6pPr marL="2743200" marR="0" lvl="5"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r>
              <a:rPr lang="en-US" sz="2000" kern="0">
                <a:solidFill>
                  <a:schemeClr val="accent3"/>
                </a:solidFill>
                <a:sym typeface="Lato Light" charset="0"/>
              </a:rPr>
              <a:t>Prevention</a:t>
            </a:r>
            <a:endParaRPr lang="en-CA" sz="1200" kern="0">
              <a:solidFill>
                <a:schemeClr val="bg2"/>
              </a:solidFill>
            </a:endParaRPr>
          </a:p>
          <a:p>
            <a:endParaRPr lang="en-US" kern="0">
              <a:sym typeface="Lato Light" charset="0"/>
            </a:endParaRPr>
          </a:p>
        </p:txBody>
      </p:sp>
    </p:spTree>
    <p:extLst>
      <p:ext uri="{BB962C8B-B14F-4D97-AF65-F5344CB8AC3E}">
        <p14:creationId xmlns:p14="http://schemas.microsoft.com/office/powerpoint/2010/main" val="3331657008"/>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6A3A9-784C-6023-4552-48248C5F7E8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3EEE86-7365-98DA-CA70-79E595377A7F}"/>
              </a:ext>
            </a:extLst>
          </p:cNvPr>
          <p:cNvSpPr>
            <a:spLocks noGrp="1"/>
          </p:cNvSpPr>
          <p:nvPr>
            <p:ph type="sldNum" idx="10"/>
          </p:nvPr>
        </p:nvSpPr>
        <p:spPr/>
        <p:txBody>
          <a:bodyPr/>
          <a:lstStyle/>
          <a:p>
            <a:pPr>
              <a:defRPr/>
            </a:pPr>
            <a:fld id="{27C35ED4-42FA-DD43-92BC-30F334D92343}" type="slidenum">
              <a:rPr lang="en-CA" smtClean="0"/>
              <a:pPr>
                <a:defRPr/>
              </a:pPr>
              <a:t>18</a:t>
            </a:fld>
            <a:endParaRPr lang="en-US"/>
          </a:p>
        </p:txBody>
      </p:sp>
      <p:sp>
        <p:nvSpPr>
          <p:cNvPr id="3" name="Title 2">
            <a:extLst>
              <a:ext uri="{FF2B5EF4-FFF2-40B4-BE49-F238E27FC236}">
                <a16:creationId xmlns:a16="http://schemas.microsoft.com/office/drawing/2014/main" id="{F25BC0F2-F615-9BCA-7F78-A1FA08CEB063}"/>
              </a:ext>
            </a:extLst>
          </p:cNvPr>
          <p:cNvSpPr>
            <a:spLocks noGrp="1"/>
          </p:cNvSpPr>
          <p:nvPr>
            <p:ph type="title"/>
          </p:nvPr>
        </p:nvSpPr>
        <p:spPr>
          <a:xfrm>
            <a:off x="914400" y="209550"/>
            <a:ext cx="8115300" cy="1052513"/>
          </a:xfrm>
        </p:spPr>
        <p:txBody>
          <a:bodyPr/>
          <a:lstStyle/>
          <a:p>
            <a:r>
              <a:rPr lang="en-US"/>
              <a:t>Privacy Breaches </a:t>
            </a:r>
          </a:p>
        </p:txBody>
      </p:sp>
      <p:sp>
        <p:nvSpPr>
          <p:cNvPr id="7" name="Text Placeholder 1">
            <a:extLst>
              <a:ext uri="{FF2B5EF4-FFF2-40B4-BE49-F238E27FC236}">
                <a16:creationId xmlns:a16="http://schemas.microsoft.com/office/drawing/2014/main" id="{7D744AAE-C8A7-A202-0077-81C281EF97B9}"/>
              </a:ext>
            </a:extLst>
          </p:cNvPr>
          <p:cNvSpPr txBox="1">
            <a:spLocks/>
          </p:cNvSpPr>
          <p:nvPr/>
        </p:nvSpPr>
        <p:spPr bwMode="auto">
          <a:xfrm>
            <a:off x="912412" y="967740"/>
            <a:ext cx="8115300" cy="368892"/>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defPPr marR="0" lvl="0" algn="l" rtl="0">
              <a:lnSpc>
                <a:spcPct val="100000"/>
              </a:lnSpc>
              <a:spcBef>
                <a:spcPts val="0"/>
              </a:spcBef>
              <a:spcAft>
                <a:spcPts val="0"/>
              </a:spcAft>
            </a:defPPr>
            <a:lvl1pPr marL="457200" lvl="0" indent="-381000" algn="l" rtl="0" eaLnBrk="0" fontAlgn="base" hangingPunct="0">
              <a:spcBef>
                <a:spcPts val="600"/>
              </a:spcBef>
              <a:spcAft>
                <a:spcPts val="0"/>
              </a:spcAft>
              <a:buClr>
                <a:srgbClr val="000000"/>
              </a:buClr>
              <a:buSzPts val="2400"/>
              <a:buFontTx/>
              <a:buNone/>
              <a:defRPr sz="2400" b="0" i="0">
                <a:solidFill>
                  <a:schemeClr val="bg1"/>
                </a:solidFill>
                <a:latin typeface="Trebuchet MS" panose="020B0703020202090204" pitchFamily="34" charset="0"/>
                <a:ea typeface="Trebuchet MS" panose="020B0703020202090204" pitchFamily="34" charset="0"/>
                <a:cs typeface="Arial"/>
                <a:sym typeface="Arial" charset="0"/>
              </a:defRPr>
            </a:lvl1pPr>
            <a:lvl2pPr marL="914400" lvl="1"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2pPr>
            <a:lvl3pPr marL="1371600" lvl="2"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3pPr>
            <a:lvl4pPr marL="1828800" lvl="3"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4pPr>
            <a:lvl5pPr marL="2286000" lvl="4"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5pPr>
            <a:lvl6pPr marL="2743200" marR="0" lvl="5"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r>
              <a:rPr lang="en-US" sz="1800" kern="0">
                <a:solidFill>
                  <a:schemeClr val="accent3"/>
                </a:solidFill>
                <a:sym typeface="Lato Light" charset="0"/>
              </a:rPr>
              <a:t>CSA Model Code for 10 Principles for Protection of Personal Information</a:t>
            </a:r>
          </a:p>
          <a:p>
            <a:pPr marL="152396"/>
            <a:endParaRPr lang="en-CA" sz="1200" kern="0">
              <a:solidFill>
                <a:schemeClr val="bg2"/>
              </a:solidFill>
            </a:endParaRPr>
          </a:p>
          <a:p>
            <a:endParaRPr lang="en-US" kern="0">
              <a:sym typeface="Lato Light" charset="0"/>
            </a:endParaRPr>
          </a:p>
        </p:txBody>
      </p:sp>
      <p:graphicFrame>
        <p:nvGraphicFramePr>
          <p:cNvPr id="12" name="Table 11">
            <a:extLst>
              <a:ext uri="{FF2B5EF4-FFF2-40B4-BE49-F238E27FC236}">
                <a16:creationId xmlns:a16="http://schemas.microsoft.com/office/drawing/2014/main" id="{88F40DBD-9802-223D-B470-24E44B76B82D}"/>
              </a:ext>
            </a:extLst>
          </p:cNvPr>
          <p:cNvGraphicFramePr>
            <a:graphicFrameLocks noGrp="1"/>
          </p:cNvGraphicFramePr>
          <p:nvPr>
            <p:extLst>
              <p:ext uri="{D42A27DB-BD31-4B8C-83A1-F6EECF244321}">
                <p14:modId xmlns:p14="http://schemas.microsoft.com/office/powerpoint/2010/main" val="653226332"/>
              </p:ext>
            </p:extLst>
          </p:nvPr>
        </p:nvGraphicFramePr>
        <p:xfrm>
          <a:off x="102372" y="1504950"/>
          <a:ext cx="8915401" cy="3520440"/>
        </p:xfrm>
        <a:graphic>
          <a:graphicData uri="http://schemas.openxmlformats.org/drawingml/2006/table">
            <a:tbl>
              <a:tblPr bandRow="1">
                <a:tableStyleId>{37CE84F3-28C3-443E-9E96-99CF82512B78}</a:tableStyleId>
              </a:tblPr>
              <a:tblGrid>
                <a:gridCol w="409162">
                  <a:extLst>
                    <a:ext uri="{9D8B030D-6E8A-4147-A177-3AD203B41FA5}">
                      <a16:colId xmlns:a16="http://schemas.microsoft.com/office/drawing/2014/main" val="3136196704"/>
                    </a:ext>
                  </a:extLst>
                </a:gridCol>
                <a:gridCol w="1828800">
                  <a:extLst>
                    <a:ext uri="{9D8B030D-6E8A-4147-A177-3AD203B41FA5}">
                      <a16:colId xmlns:a16="http://schemas.microsoft.com/office/drawing/2014/main" val="3283846640"/>
                    </a:ext>
                  </a:extLst>
                </a:gridCol>
                <a:gridCol w="6677439">
                  <a:extLst>
                    <a:ext uri="{9D8B030D-6E8A-4147-A177-3AD203B41FA5}">
                      <a16:colId xmlns:a16="http://schemas.microsoft.com/office/drawing/2014/main" val="1138919602"/>
                    </a:ext>
                  </a:extLst>
                </a:gridCol>
              </a:tblGrid>
              <a:tr h="370840">
                <a:tc>
                  <a:txBody>
                    <a:bodyPr/>
                    <a:lstStyle/>
                    <a:p>
                      <a:r>
                        <a:rPr lang="en-US" sz="1300">
                          <a:solidFill>
                            <a:schemeClr val="bg1"/>
                          </a:solidFill>
                        </a:rPr>
                        <a:t>#1</a:t>
                      </a:r>
                    </a:p>
                  </a:txBody>
                  <a:tcPr/>
                </a:tc>
                <a:tc>
                  <a:txBody>
                    <a:bodyPr/>
                    <a:lstStyle/>
                    <a:p>
                      <a:r>
                        <a:rPr lang="en-US" sz="1300"/>
                        <a:t>Accountability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baseline="0">
                          <a:solidFill>
                            <a:schemeClr val="lt1"/>
                          </a:solidFill>
                          <a:latin typeface="+mn-lt"/>
                          <a:ea typeface="+mn-ea"/>
                          <a:cs typeface="+mn-cs"/>
                          <a:sym typeface="Arial"/>
                        </a:rPr>
                        <a:t>An organization is responsible for personal information under its control. It must appoint someone to be accountable for its compliance with these fair information principles.	</a:t>
                      </a:r>
                    </a:p>
                  </a:txBody>
                  <a:tcPr/>
                </a:tc>
                <a:extLst>
                  <a:ext uri="{0D108BD9-81ED-4DB2-BD59-A6C34878D82A}">
                    <a16:rowId xmlns:a16="http://schemas.microsoft.com/office/drawing/2014/main" val="1263864311"/>
                  </a:ext>
                </a:extLst>
              </a:tr>
              <a:tr h="370840">
                <a:tc>
                  <a:txBody>
                    <a:bodyPr/>
                    <a:lstStyle/>
                    <a:p>
                      <a:r>
                        <a:rPr lang="en-US" sz="1300"/>
                        <a:t>#2</a:t>
                      </a:r>
                    </a:p>
                  </a:txBody>
                  <a:tcPr/>
                </a:tc>
                <a:tc>
                  <a:txBody>
                    <a:bodyPr/>
                    <a:lstStyle/>
                    <a:p>
                      <a:r>
                        <a:rPr lang="en-US" sz="1300"/>
                        <a:t>Identifying Purposes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baseline="0">
                          <a:solidFill>
                            <a:schemeClr val="lt1"/>
                          </a:solidFill>
                          <a:latin typeface="+mn-lt"/>
                          <a:ea typeface="+mn-ea"/>
                          <a:cs typeface="+mn-cs"/>
                          <a:sym typeface="Arial"/>
                        </a:rPr>
                        <a:t>The purposes for which the personal information is being collected must be identified by the organization before or at the time of collection.</a:t>
                      </a:r>
                    </a:p>
                  </a:txBody>
                  <a:tcPr/>
                </a:tc>
                <a:extLst>
                  <a:ext uri="{0D108BD9-81ED-4DB2-BD59-A6C34878D82A}">
                    <a16:rowId xmlns:a16="http://schemas.microsoft.com/office/drawing/2014/main" val="1336639217"/>
                  </a:ext>
                </a:extLst>
              </a:tr>
              <a:tr h="370840">
                <a:tc>
                  <a:txBody>
                    <a:bodyPr/>
                    <a:lstStyle/>
                    <a:p>
                      <a:r>
                        <a:rPr lang="en-US" sz="1300"/>
                        <a:t>#3</a:t>
                      </a:r>
                    </a:p>
                  </a:txBody>
                  <a:tcPr/>
                </a:tc>
                <a:tc>
                  <a:txBody>
                    <a:bodyPr/>
                    <a:lstStyle/>
                    <a:p>
                      <a:r>
                        <a:rPr lang="en-US" sz="1300"/>
                        <a:t>Consent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baseline="0">
                          <a:solidFill>
                            <a:schemeClr val="lt1"/>
                          </a:solidFill>
                          <a:latin typeface="+mn-lt"/>
                          <a:ea typeface="+mn-ea"/>
                          <a:cs typeface="+mn-cs"/>
                          <a:sym typeface="Arial"/>
                        </a:rPr>
                        <a:t>The knowledge and consent of the individual are required for the collection, use, or disclosure of personal information, except where inappropriate.</a:t>
                      </a:r>
                    </a:p>
                  </a:txBody>
                  <a:tcPr/>
                </a:tc>
                <a:extLst>
                  <a:ext uri="{0D108BD9-81ED-4DB2-BD59-A6C34878D82A}">
                    <a16:rowId xmlns:a16="http://schemas.microsoft.com/office/drawing/2014/main" val="334850638"/>
                  </a:ext>
                </a:extLst>
              </a:tr>
              <a:tr h="370840">
                <a:tc>
                  <a:txBody>
                    <a:bodyPr/>
                    <a:lstStyle/>
                    <a:p>
                      <a:r>
                        <a:rPr lang="en-US" sz="1300"/>
                        <a:t>#4</a:t>
                      </a:r>
                    </a:p>
                  </a:txBody>
                  <a:tcPr/>
                </a:tc>
                <a:tc>
                  <a:txBody>
                    <a:bodyPr/>
                    <a:lstStyle/>
                    <a:p>
                      <a:r>
                        <a:rPr lang="en-US" sz="1300"/>
                        <a:t>Limiting Collection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baseline="0">
                          <a:solidFill>
                            <a:schemeClr val="lt1"/>
                          </a:solidFill>
                          <a:latin typeface="+mn-lt"/>
                          <a:ea typeface="+mn-ea"/>
                          <a:cs typeface="+mn-cs"/>
                          <a:sym typeface="Arial"/>
                        </a:rPr>
                        <a:t>The collection of personal information must be limited to that which is needed for the purposes identified by the organization. Information must be collected by fair and lawful means.	</a:t>
                      </a:r>
                    </a:p>
                  </a:txBody>
                  <a:tcPr/>
                </a:tc>
                <a:extLst>
                  <a:ext uri="{0D108BD9-81ED-4DB2-BD59-A6C34878D82A}">
                    <a16:rowId xmlns:a16="http://schemas.microsoft.com/office/drawing/2014/main" val="2093774299"/>
                  </a:ext>
                </a:extLst>
              </a:tr>
              <a:tr h="370840">
                <a:tc>
                  <a:txBody>
                    <a:bodyPr/>
                    <a:lstStyle/>
                    <a:p>
                      <a:r>
                        <a:rPr lang="en-US" sz="1300"/>
                        <a:t>#5</a:t>
                      </a:r>
                    </a:p>
                  </a:txBody>
                  <a:tcPr/>
                </a:tc>
                <a:tc>
                  <a:txBody>
                    <a:bodyPr/>
                    <a:lstStyle/>
                    <a:p>
                      <a:r>
                        <a:rPr lang="en-US" sz="1300"/>
                        <a:t>Limiting Use, Disclosure and Retention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baseline="0">
                          <a:solidFill>
                            <a:schemeClr val="lt1"/>
                          </a:solidFill>
                          <a:latin typeface="+mn-lt"/>
                          <a:ea typeface="+mn-ea"/>
                          <a:cs typeface="+mn-cs"/>
                          <a:sym typeface="Arial"/>
                        </a:rPr>
                        <a:t>Unless the individual consents otherwise or it is required by law, personal information can only be used or disclosed for the purposes for which it was collected. Personal information must only be kept as long as required to serve those purposes.	</a:t>
                      </a:r>
                    </a:p>
                  </a:txBody>
                  <a:tcPr/>
                </a:tc>
                <a:extLst>
                  <a:ext uri="{0D108BD9-81ED-4DB2-BD59-A6C34878D82A}">
                    <a16:rowId xmlns:a16="http://schemas.microsoft.com/office/drawing/2014/main" val="143197799"/>
                  </a:ext>
                </a:extLst>
              </a:tr>
              <a:tr h="370840">
                <a:tc>
                  <a:txBody>
                    <a:bodyPr/>
                    <a:lstStyle/>
                    <a:p>
                      <a:r>
                        <a:rPr lang="en-US" sz="1300"/>
                        <a:t>#6</a:t>
                      </a:r>
                    </a:p>
                  </a:txBody>
                  <a:tcPr/>
                </a:tc>
                <a:tc>
                  <a:txBody>
                    <a:bodyPr/>
                    <a:lstStyle/>
                    <a:p>
                      <a:r>
                        <a:rPr lang="en-US" sz="1300"/>
                        <a:t>Accuracy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baseline="0">
                          <a:solidFill>
                            <a:schemeClr val="lt1"/>
                          </a:solidFill>
                          <a:latin typeface="+mn-lt"/>
                          <a:ea typeface="+mn-ea"/>
                          <a:cs typeface="+mn-cs"/>
                          <a:sym typeface="Arial"/>
                        </a:rPr>
                        <a:t>Personal information must be as accurate, complete, and up-to-date as possible in order to properly satisfy the purposes for which it is to be used.</a:t>
                      </a:r>
                    </a:p>
                  </a:txBody>
                  <a:tcPr/>
                </a:tc>
                <a:extLst>
                  <a:ext uri="{0D108BD9-81ED-4DB2-BD59-A6C34878D82A}">
                    <a16:rowId xmlns:a16="http://schemas.microsoft.com/office/drawing/2014/main" val="647149582"/>
                  </a:ext>
                </a:extLst>
              </a:tr>
            </a:tbl>
          </a:graphicData>
        </a:graphic>
      </p:graphicFrame>
    </p:spTree>
    <p:extLst>
      <p:ext uri="{BB962C8B-B14F-4D97-AF65-F5344CB8AC3E}">
        <p14:creationId xmlns:p14="http://schemas.microsoft.com/office/powerpoint/2010/main" val="2743062209"/>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FFFA4-D90B-9907-A26C-4FD3BF0B9EA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047C74-1A58-1DAA-2595-EE3C343628DD}"/>
              </a:ext>
            </a:extLst>
          </p:cNvPr>
          <p:cNvSpPr>
            <a:spLocks noGrp="1"/>
          </p:cNvSpPr>
          <p:nvPr>
            <p:ph type="sldNum" idx="10"/>
          </p:nvPr>
        </p:nvSpPr>
        <p:spPr/>
        <p:txBody>
          <a:bodyPr/>
          <a:lstStyle/>
          <a:p>
            <a:pPr>
              <a:defRPr/>
            </a:pPr>
            <a:fld id="{27C35ED4-42FA-DD43-92BC-30F334D92343}" type="slidenum">
              <a:rPr lang="en-CA" smtClean="0"/>
              <a:pPr>
                <a:defRPr/>
              </a:pPr>
              <a:t>19</a:t>
            </a:fld>
            <a:endParaRPr lang="en-US"/>
          </a:p>
        </p:txBody>
      </p:sp>
      <p:sp>
        <p:nvSpPr>
          <p:cNvPr id="3" name="Title 2">
            <a:extLst>
              <a:ext uri="{FF2B5EF4-FFF2-40B4-BE49-F238E27FC236}">
                <a16:creationId xmlns:a16="http://schemas.microsoft.com/office/drawing/2014/main" id="{4125D03B-7FB5-6AB6-1476-9785BD60977A}"/>
              </a:ext>
            </a:extLst>
          </p:cNvPr>
          <p:cNvSpPr>
            <a:spLocks noGrp="1"/>
          </p:cNvSpPr>
          <p:nvPr>
            <p:ph type="title"/>
          </p:nvPr>
        </p:nvSpPr>
        <p:spPr>
          <a:xfrm>
            <a:off x="914400" y="209550"/>
            <a:ext cx="8115300" cy="1052513"/>
          </a:xfrm>
        </p:spPr>
        <p:txBody>
          <a:bodyPr/>
          <a:lstStyle/>
          <a:p>
            <a:r>
              <a:rPr lang="en-US"/>
              <a:t>Privacy Breaches </a:t>
            </a:r>
          </a:p>
        </p:txBody>
      </p:sp>
      <p:sp>
        <p:nvSpPr>
          <p:cNvPr id="7" name="Text Placeholder 1">
            <a:extLst>
              <a:ext uri="{FF2B5EF4-FFF2-40B4-BE49-F238E27FC236}">
                <a16:creationId xmlns:a16="http://schemas.microsoft.com/office/drawing/2014/main" id="{9C3DD8F6-8D35-0235-470D-B4C952FE2A9D}"/>
              </a:ext>
            </a:extLst>
          </p:cNvPr>
          <p:cNvSpPr txBox="1">
            <a:spLocks/>
          </p:cNvSpPr>
          <p:nvPr/>
        </p:nvSpPr>
        <p:spPr bwMode="auto">
          <a:xfrm>
            <a:off x="914400" y="1063504"/>
            <a:ext cx="8115300" cy="368892"/>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defPPr marR="0" lvl="0" algn="l" rtl="0">
              <a:lnSpc>
                <a:spcPct val="100000"/>
              </a:lnSpc>
              <a:spcBef>
                <a:spcPts val="0"/>
              </a:spcBef>
              <a:spcAft>
                <a:spcPts val="0"/>
              </a:spcAft>
            </a:defPPr>
            <a:lvl1pPr marL="457200" lvl="0" indent="-381000" algn="l" rtl="0" eaLnBrk="0" fontAlgn="base" hangingPunct="0">
              <a:spcBef>
                <a:spcPts val="600"/>
              </a:spcBef>
              <a:spcAft>
                <a:spcPts val="0"/>
              </a:spcAft>
              <a:buClr>
                <a:srgbClr val="000000"/>
              </a:buClr>
              <a:buSzPts val="2400"/>
              <a:buFontTx/>
              <a:buNone/>
              <a:defRPr sz="2400" b="0" i="0">
                <a:solidFill>
                  <a:schemeClr val="bg1"/>
                </a:solidFill>
                <a:latin typeface="Trebuchet MS" panose="020B0703020202090204" pitchFamily="34" charset="0"/>
                <a:ea typeface="Trebuchet MS" panose="020B0703020202090204" pitchFamily="34" charset="0"/>
                <a:cs typeface="Arial"/>
                <a:sym typeface="Arial" charset="0"/>
              </a:defRPr>
            </a:lvl1pPr>
            <a:lvl2pPr marL="914400" lvl="1"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2pPr>
            <a:lvl3pPr marL="1371600" lvl="2"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3pPr>
            <a:lvl4pPr marL="1828800" lvl="3"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4pPr>
            <a:lvl5pPr marL="2286000" lvl="4"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5pPr>
            <a:lvl6pPr marL="2743200" marR="0" lvl="5"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r>
              <a:rPr lang="en-US" sz="1800" kern="0">
                <a:solidFill>
                  <a:schemeClr val="accent3"/>
                </a:solidFill>
                <a:sym typeface="Lato Light" charset="0"/>
              </a:rPr>
              <a:t>CSA Model Code for 10 Principles for Protection of Personal Information</a:t>
            </a:r>
          </a:p>
          <a:p>
            <a:pPr marL="152396"/>
            <a:endParaRPr lang="en-CA" sz="1200" kern="0">
              <a:solidFill>
                <a:schemeClr val="bg2"/>
              </a:solidFill>
            </a:endParaRPr>
          </a:p>
          <a:p>
            <a:endParaRPr lang="en-US" kern="0">
              <a:sym typeface="Lato Light" charset="0"/>
            </a:endParaRPr>
          </a:p>
        </p:txBody>
      </p:sp>
      <p:graphicFrame>
        <p:nvGraphicFramePr>
          <p:cNvPr id="12" name="Table 11">
            <a:extLst>
              <a:ext uri="{FF2B5EF4-FFF2-40B4-BE49-F238E27FC236}">
                <a16:creationId xmlns:a16="http://schemas.microsoft.com/office/drawing/2014/main" id="{A8192C31-B3A3-B731-EACB-0E3FC57EE250}"/>
              </a:ext>
            </a:extLst>
          </p:cNvPr>
          <p:cNvGraphicFramePr>
            <a:graphicFrameLocks noGrp="1"/>
          </p:cNvGraphicFramePr>
          <p:nvPr>
            <p:extLst>
              <p:ext uri="{D42A27DB-BD31-4B8C-83A1-F6EECF244321}">
                <p14:modId xmlns:p14="http://schemas.microsoft.com/office/powerpoint/2010/main" val="3064544541"/>
              </p:ext>
            </p:extLst>
          </p:nvPr>
        </p:nvGraphicFramePr>
        <p:xfrm>
          <a:off x="114299" y="1764196"/>
          <a:ext cx="8915401" cy="3139440"/>
        </p:xfrm>
        <a:graphic>
          <a:graphicData uri="http://schemas.openxmlformats.org/drawingml/2006/table">
            <a:tbl>
              <a:tblPr bandRow="1">
                <a:tableStyleId>{37CE84F3-28C3-443E-9E96-99CF82512B78}</a:tableStyleId>
              </a:tblPr>
              <a:tblGrid>
                <a:gridCol w="485362">
                  <a:extLst>
                    <a:ext uri="{9D8B030D-6E8A-4147-A177-3AD203B41FA5}">
                      <a16:colId xmlns:a16="http://schemas.microsoft.com/office/drawing/2014/main" val="3136196704"/>
                    </a:ext>
                  </a:extLst>
                </a:gridCol>
                <a:gridCol w="1752600">
                  <a:extLst>
                    <a:ext uri="{9D8B030D-6E8A-4147-A177-3AD203B41FA5}">
                      <a16:colId xmlns:a16="http://schemas.microsoft.com/office/drawing/2014/main" val="3283846640"/>
                    </a:ext>
                  </a:extLst>
                </a:gridCol>
                <a:gridCol w="6677439">
                  <a:extLst>
                    <a:ext uri="{9D8B030D-6E8A-4147-A177-3AD203B41FA5}">
                      <a16:colId xmlns:a16="http://schemas.microsoft.com/office/drawing/2014/main" val="1138919602"/>
                    </a:ext>
                  </a:extLst>
                </a:gridCol>
              </a:tblGrid>
              <a:tr h="370840">
                <a:tc>
                  <a:txBody>
                    <a:bodyPr/>
                    <a:lstStyle/>
                    <a:p>
                      <a:r>
                        <a:rPr lang="en-US"/>
                        <a:t>#7</a:t>
                      </a:r>
                    </a:p>
                  </a:txBody>
                  <a:tcPr/>
                </a:tc>
                <a:tc>
                  <a:txBody>
                    <a:bodyPr/>
                    <a:lstStyle/>
                    <a:p>
                      <a:r>
                        <a:rPr lang="en-US"/>
                        <a:t>Safeguards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baseline="0">
                          <a:solidFill>
                            <a:schemeClr val="lt1"/>
                          </a:solidFill>
                          <a:latin typeface="+mn-lt"/>
                          <a:ea typeface="+mn-ea"/>
                          <a:cs typeface="+mn-cs"/>
                          <a:sym typeface="Arial"/>
                        </a:rPr>
                        <a:t>Personal information must be protected by appropriate security relative to the sensitivity of the information.	</a:t>
                      </a:r>
                    </a:p>
                  </a:txBody>
                  <a:tcPr/>
                </a:tc>
                <a:extLst>
                  <a:ext uri="{0D108BD9-81ED-4DB2-BD59-A6C34878D82A}">
                    <a16:rowId xmlns:a16="http://schemas.microsoft.com/office/drawing/2014/main" val="1336639217"/>
                  </a:ext>
                </a:extLst>
              </a:tr>
              <a:tr h="370840">
                <a:tc>
                  <a:txBody>
                    <a:bodyPr/>
                    <a:lstStyle/>
                    <a:p>
                      <a:r>
                        <a:rPr lang="en-US"/>
                        <a:t>#8</a:t>
                      </a:r>
                    </a:p>
                  </a:txBody>
                  <a:tcPr/>
                </a:tc>
                <a:tc>
                  <a:txBody>
                    <a:bodyPr/>
                    <a:lstStyle/>
                    <a:p>
                      <a:r>
                        <a:rPr lang="en-US"/>
                        <a:t>Openness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baseline="0">
                          <a:solidFill>
                            <a:schemeClr val="lt1"/>
                          </a:solidFill>
                          <a:latin typeface="+mn-lt"/>
                          <a:ea typeface="+mn-ea"/>
                          <a:cs typeface="+mn-cs"/>
                          <a:sym typeface="Arial"/>
                        </a:rPr>
                        <a:t>An organization must make detailed information about its policies and practices relating to the management of personal information publicly and readily available.	</a:t>
                      </a:r>
                    </a:p>
                  </a:txBody>
                  <a:tcPr/>
                </a:tc>
                <a:extLst>
                  <a:ext uri="{0D108BD9-81ED-4DB2-BD59-A6C34878D82A}">
                    <a16:rowId xmlns:a16="http://schemas.microsoft.com/office/drawing/2014/main" val="334850638"/>
                  </a:ext>
                </a:extLst>
              </a:tr>
              <a:tr h="370840">
                <a:tc>
                  <a:txBody>
                    <a:bodyPr/>
                    <a:lstStyle/>
                    <a:p>
                      <a:r>
                        <a:rPr lang="en-US"/>
                        <a:t>#9</a:t>
                      </a:r>
                    </a:p>
                  </a:txBody>
                  <a:tcPr/>
                </a:tc>
                <a:tc>
                  <a:txBody>
                    <a:bodyPr/>
                    <a:lstStyle/>
                    <a:p>
                      <a:r>
                        <a:rPr lang="en-US"/>
                        <a:t>Individual Access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baseline="0">
                          <a:solidFill>
                            <a:schemeClr val="lt1"/>
                          </a:solidFill>
                          <a:latin typeface="+mn-lt"/>
                          <a:ea typeface="+mn-ea"/>
                          <a:cs typeface="+mn-cs"/>
                          <a:sym typeface="Arial"/>
                        </a:rPr>
                        <a:t>Upon request, an individual must be informed of the existence, use, and disclosure of their personal information and be given access to that information. An individual shall be able to challenge the accuracy and completeness of the information and have it amended as appropriate.		</a:t>
                      </a:r>
                    </a:p>
                  </a:txBody>
                  <a:tcPr/>
                </a:tc>
                <a:extLst>
                  <a:ext uri="{0D108BD9-81ED-4DB2-BD59-A6C34878D82A}">
                    <a16:rowId xmlns:a16="http://schemas.microsoft.com/office/drawing/2014/main" val="2093774299"/>
                  </a:ext>
                </a:extLst>
              </a:tr>
              <a:tr h="370840">
                <a:tc>
                  <a:txBody>
                    <a:bodyPr/>
                    <a:lstStyle/>
                    <a:p>
                      <a:r>
                        <a:rPr lang="en-US"/>
                        <a:t>#10</a:t>
                      </a:r>
                    </a:p>
                  </a:txBody>
                  <a:tcPr/>
                </a:tc>
                <a:tc>
                  <a:txBody>
                    <a:bodyPr/>
                    <a:lstStyle/>
                    <a:p>
                      <a:r>
                        <a:rPr lang="en-US"/>
                        <a:t>Challenging Compliance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baseline="0">
                          <a:solidFill>
                            <a:schemeClr val="lt1"/>
                          </a:solidFill>
                          <a:latin typeface="+mn-lt"/>
                          <a:ea typeface="+mn-ea"/>
                          <a:cs typeface="+mn-cs"/>
                          <a:sym typeface="Arial"/>
                        </a:rPr>
                        <a:t>An individual shall be able to challenge an organization’s compliance with the above principles. Their challenge should be addressed to the person accountable for the organization’s compliance with privacy legislation, usually their Chief Privacy Officer.		</a:t>
                      </a:r>
                    </a:p>
                  </a:txBody>
                  <a:tcPr/>
                </a:tc>
                <a:extLst>
                  <a:ext uri="{0D108BD9-81ED-4DB2-BD59-A6C34878D82A}">
                    <a16:rowId xmlns:a16="http://schemas.microsoft.com/office/drawing/2014/main" val="143197799"/>
                  </a:ext>
                </a:extLst>
              </a:tr>
            </a:tbl>
          </a:graphicData>
        </a:graphic>
      </p:graphicFrame>
    </p:spTree>
    <p:extLst>
      <p:ext uri="{BB962C8B-B14F-4D97-AF65-F5344CB8AC3E}">
        <p14:creationId xmlns:p14="http://schemas.microsoft.com/office/powerpoint/2010/main" val="283162669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B96BC-3567-9D43-BA70-1921B15F469C}"/>
              </a:ext>
            </a:extLst>
          </p:cNvPr>
          <p:cNvSpPr>
            <a:spLocks noGrp="1"/>
          </p:cNvSpPr>
          <p:nvPr>
            <p:ph type="title"/>
          </p:nvPr>
        </p:nvSpPr>
        <p:spPr>
          <a:xfrm>
            <a:off x="914400" y="1208700"/>
            <a:ext cx="1676400" cy="744300"/>
          </a:xfrm>
        </p:spPr>
        <p:txBody>
          <a:bodyPr/>
          <a:lstStyle/>
          <a:p>
            <a:r>
              <a:rPr lang="en-US"/>
              <a:t>Vision</a:t>
            </a:r>
          </a:p>
        </p:txBody>
      </p:sp>
      <p:sp>
        <p:nvSpPr>
          <p:cNvPr id="3" name="Text Placeholder 2">
            <a:extLst>
              <a:ext uri="{FF2B5EF4-FFF2-40B4-BE49-F238E27FC236}">
                <a16:creationId xmlns:a16="http://schemas.microsoft.com/office/drawing/2014/main" id="{B5A977EB-7D88-0D42-8C17-7E1B3787F109}"/>
              </a:ext>
            </a:extLst>
          </p:cNvPr>
          <p:cNvSpPr>
            <a:spLocks noGrp="1"/>
          </p:cNvSpPr>
          <p:nvPr>
            <p:ph type="body" idx="1"/>
          </p:nvPr>
        </p:nvSpPr>
        <p:spPr>
          <a:xfrm>
            <a:off x="808662" y="2100300"/>
            <a:ext cx="7924800" cy="3043200"/>
          </a:xfrm>
        </p:spPr>
        <p:txBody>
          <a:bodyPr/>
          <a:lstStyle/>
          <a:p>
            <a:pPr marL="361950" indent="-285750">
              <a:buFont typeface="Arial" panose="020B0604020202020204" pitchFamily="34" charset="0"/>
              <a:buChar char="•"/>
            </a:pPr>
            <a:r>
              <a:rPr lang="en-US">
                <a:sym typeface="Barlow Light"/>
              </a:rPr>
              <a:t>To empower patients and families through providing digital access to their personal health information as well as important health resources, tools, and information.</a:t>
            </a:r>
          </a:p>
          <a:p>
            <a:pPr marL="361950" indent="-285750">
              <a:buFont typeface="Arial" panose="020B0604020202020204" pitchFamily="34" charset="0"/>
              <a:buChar char="•"/>
            </a:pPr>
            <a:endParaRPr lang="en-US"/>
          </a:p>
          <a:p>
            <a:pPr marL="361950" indent="-285750">
              <a:buFont typeface="Arial" panose="020B0604020202020204" pitchFamily="34" charset="0"/>
              <a:buChar char="•"/>
            </a:pPr>
            <a:r>
              <a:rPr lang="en-US"/>
              <a:t>To enhance patient health care by providing Community Partners with access to health information required to support their scope of practice. </a:t>
            </a:r>
          </a:p>
        </p:txBody>
      </p:sp>
      <p:sp>
        <p:nvSpPr>
          <p:cNvPr id="4" name="Slide Number Placeholder 3">
            <a:extLst>
              <a:ext uri="{FF2B5EF4-FFF2-40B4-BE49-F238E27FC236}">
                <a16:creationId xmlns:a16="http://schemas.microsoft.com/office/drawing/2014/main" id="{22938272-5894-0C42-BFCD-9274B9B164D3}"/>
              </a:ext>
            </a:extLst>
          </p:cNvPr>
          <p:cNvSpPr>
            <a:spLocks noGrp="1"/>
          </p:cNvSpPr>
          <p:nvPr>
            <p:ph type="sldNum" idx="10"/>
          </p:nvPr>
        </p:nvSpPr>
        <p:spPr/>
        <p:txBody>
          <a:bodyPr/>
          <a:lstStyle/>
          <a:p>
            <a:pPr>
              <a:defRPr/>
            </a:pPr>
            <a:fld id="{5CF62116-04C9-F24A-A0D0-0C139FC25568}" type="slidenum">
              <a:rPr lang="en-US" smtClean="0"/>
              <a:pPr>
                <a:defRPr/>
              </a:pPr>
              <a:t>2</a:t>
            </a:fld>
            <a:endParaRPr lang="en-US"/>
          </a:p>
        </p:txBody>
      </p:sp>
      <p:pic>
        <p:nvPicPr>
          <p:cNvPr id="6" name="Picture 5">
            <a:extLst>
              <a:ext uri="{FF2B5EF4-FFF2-40B4-BE49-F238E27FC236}">
                <a16:creationId xmlns:a16="http://schemas.microsoft.com/office/drawing/2014/main" id="{D818BE06-AD38-18EA-C92A-C0D8AB847885}"/>
              </a:ext>
            </a:extLst>
          </p:cNvPr>
          <p:cNvPicPr>
            <a:picLocks noChangeAspect="1"/>
          </p:cNvPicPr>
          <p:nvPr/>
        </p:nvPicPr>
        <p:blipFill>
          <a:blip r:embed="rId2"/>
          <a:stretch>
            <a:fillRect/>
          </a:stretch>
        </p:blipFill>
        <p:spPr>
          <a:xfrm>
            <a:off x="844443" y="182625"/>
            <a:ext cx="3062598" cy="878775"/>
          </a:xfrm>
          <a:prstGeom prst="rect">
            <a:avLst/>
          </a:prstGeom>
        </p:spPr>
      </p:pic>
    </p:spTree>
    <p:extLst>
      <p:ext uri="{BB962C8B-B14F-4D97-AF65-F5344CB8AC3E}">
        <p14:creationId xmlns:p14="http://schemas.microsoft.com/office/powerpoint/2010/main" val="1412539468"/>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B64F2-AC7A-2E2F-F2A7-BE9CBDE98CC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E4CE80-E6CB-8D8F-1BAD-4AB80A8725FA}"/>
              </a:ext>
            </a:extLst>
          </p:cNvPr>
          <p:cNvSpPr>
            <a:spLocks noGrp="1"/>
          </p:cNvSpPr>
          <p:nvPr>
            <p:ph type="sldNum" idx="10"/>
          </p:nvPr>
        </p:nvSpPr>
        <p:spPr/>
        <p:txBody>
          <a:bodyPr/>
          <a:lstStyle/>
          <a:p>
            <a:pPr>
              <a:defRPr/>
            </a:pPr>
            <a:fld id="{27C35ED4-42FA-DD43-92BC-30F334D92343}" type="slidenum">
              <a:rPr lang="en-CA" smtClean="0"/>
              <a:pPr>
                <a:defRPr/>
              </a:pPr>
              <a:t>20</a:t>
            </a:fld>
            <a:endParaRPr lang="en-US"/>
          </a:p>
        </p:txBody>
      </p:sp>
      <p:sp>
        <p:nvSpPr>
          <p:cNvPr id="3" name="Title 2">
            <a:extLst>
              <a:ext uri="{FF2B5EF4-FFF2-40B4-BE49-F238E27FC236}">
                <a16:creationId xmlns:a16="http://schemas.microsoft.com/office/drawing/2014/main" id="{75BC28A0-31C7-B74E-0276-075600544EA3}"/>
              </a:ext>
            </a:extLst>
          </p:cNvPr>
          <p:cNvSpPr>
            <a:spLocks noGrp="1"/>
          </p:cNvSpPr>
          <p:nvPr>
            <p:ph type="title"/>
          </p:nvPr>
        </p:nvSpPr>
        <p:spPr>
          <a:xfrm>
            <a:off x="914400" y="209550"/>
            <a:ext cx="8115300" cy="1052513"/>
          </a:xfrm>
        </p:spPr>
        <p:txBody>
          <a:bodyPr/>
          <a:lstStyle/>
          <a:p>
            <a:r>
              <a:rPr lang="en-US"/>
              <a:t>Privacy Breaches </a:t>
            </a:r>
          </a:p>
        </p:txBody>
      </p:sp>
      <p:sp>
        <p:nvSpPr>
          <p:cNvPr id="11" name="Text Placeholder 10">
            <a:extLst>
              <a:ext uri="{FF2B5EF4-FFF2-40B4-BE49-F238E27FC236}">
                <a16:creationId xmlns:a16="http://schemas.microsoft.com/office/drawing/2014/main" id="{44253A04-9BC3-9CCC-2422-F59063CB1629}"/>
              </a:ext>
            </a:extLst>
          </p:cNvPr>
          <p:cNvSpPr>
            <a:spLocks noGrp="1"/>
          </p:cNvSpPr>
          <p:nvPr>
            <p:ph type="body" idx="1"/>
          </p:nvPr>
        </p:nvSpPr>
        <p:spPr>
          <a:xfrm>
            <a:off x="266700" y="1432396"/>
            <a:ext cx="8610600" cy="2688511"/>
          </a:xfrm>
        </p:spPr>
        <p:txBody>
          <a:bodyPr/>
          <a:lstStyle/>
          <a:p>
            <a:pPr marL="76200" indent="0">
              <a:buClr>
                <a:schemeClr val="bg1"/>
              </a:buClr>
            </a:pPr>
            <a:r>
              <a:rPr lang="en-US" sz="1400">
                <a:latin typeface="+mn-lt"/>
              </a:rPr>
              <a:t>In the event of a suspected or confirmed privacy breach, </a:t>
            </a:r>
            <a:r>
              <a:rPr lang="en-US" sz="1400"/>
              <a:t>Provider participants must co-operate with the breach investigation, initiated by the </a:t>
            </a:r>
            <a:r>
              <a:rPr lang="en-US" sz="1400">
                <a:latin typeface="+mn-lt"/>
              </a:rPr>
              <a:t>Health Portal Manager in consultation with Privacy team and others as appropriate.</a:t>
            </a:r>
          </a:p>
          <a:p>
            <a:pPr marL="76200" indent="0">
              <a:buClr>
                <a:schemeClr val="bg1"/>
              </a:buClr>
            </a:pPr>
            <a:r>
              <a:rPr lang="en-US" sz="1400">
                <a:latin typeface="+mn-lt"/>
              </a:rPr>
              <a:t>You may be required to</a:t>
            </a:r>
          </a:p>
          <a:p>
            <a:pPr marL="876300" lvl="1" indent="-342900">
              <a:buClr>
                <a:schemeClr val="bg1"/>
              </a:buClr>
              <a:buFont typeface="Arial" panose="020B0604020202020204" pitchFamily="34" charset="0"/>
              <a:buChar char="•"/>
            </a:pPr>
            <a:r>
              <a:rPr lang="en-US">
                <a:solidFill>
                  <a:schemeClr val="bg1"/>
                </a:solidFill>
                <a:latin typeface="Trebuchet MS" panose="020B0603020202020204" pitchFamily="34" charset="0"/>
              </a:rPr>
              <a:t>Gather further information from additional sources if needed</a:t>
            </a:r>
          </a:p>
          <a:p>
            <a:pPr marL="876300" lvl="1" indent="-342900">
              <a:buClr>
                <a:schemeClr val="bg1"/>
              </a:buClr>
              <a:buFont typeface="Arial" panose="020B0604020202020204" pitchFamily="34" charset="0"/>
              <a:buChar char="•"/>
            </a:pPr>
            <a:r>
              <a:rPr lang="en-US">
                <a:solidFill>
                  <a:schemeClr val="bg1"/>
                </a:solidFill>
                <a:latin typeface="Trebuchet MS" panose="020B0603020202020204" pitchFamily="34" charset="0"/>
              </a:rPr>
              <a:t>Confirm facts, identify failed safeguards, identify if breach was intentional vs accidental </a:t>
            </a:r>
            <a:r>
              <a:rPr lang="en-US" err="1">
                <a:solidFill>
                  <a:schemeClr val="bg1"/>
                </a:solidFill>
                <a:latin typeface="Trebuchet MS" panose="020B0603020202020204" pitchFamily="34" charset="0"/>
              </a:rPr>
              <a:t>etc</a:t>
            </a:r>
            <a:endParaRPr lang="en-US">
              <a:solidFill>
                <a:schemeClr val="bg1"/>
              </a:solidFill>
              <a:latin typeface="Trebuchet MS" panose="020B0603020202020204" pitchFamily="34" charset="0"/>
            </a:endParaRPr>
          </a:p>
          <a:p>
            <a:pPr marL="876300" lvl="1" indent="-342900">
              <a:buClr>
                <a:schemeClr val="bg1"/>
              </a:buClr>
              <a:buFont typeface="Arial" panose="020B0604020202020204" pitchFamily="34" charset="0"/>
              <a:buChar char="•"/>
            </a:pPr>
            <a:r>
              <a:rPr lang="en-US">
                <a:solidFill>
                  <a:schemeClr val="bg1"/>
                </a:solidFill>
                <a:latin typeface="Trebuchet MS" panose="020B0603020202020204" pitchFamily="34" charset="0"/>
              </a:rPr>
              <a:t>Determine exactly what information has been breached</a:t>
            </a:r>
          </a:p>
          <a:p>
            <a:pPr marL="876300" lvl="1" indent="-342900">
              <a:buClr>
                <a:schemeClr val="bg1"/>
              </a:buClr>
              <a:buFont typeface="Arial" panose="020B0604020202020204" pitchFamily="34" charset="0"/>
              <a:buChar char="•"/>
            </a:pPr>
            <a:r>
              <a:rPr lang="en-US">
                <a:solidFill>
                  <a:schemeClr val="bg1"/>
                </a:solidFill>
                <a:latin typeface="Trebuchet MS" panose="020B0603020202020204" pitchFamily="34" charset="0"/>
              </a:rPr>
              <a:t>Assist in assessing potential risks to the affected individual </a:t>
            </a:r>
          </a:p>
          <a:p>
            <a:pPr marL="76200" indent="0">
              <a:buClr>
                <a:schemeClr val="bg1"/>
              </a:buClr>
            </a:pPr>
            <a:r>
              <a:rPr lang="en-US" sz="1400">
                <a:solidFill>
                  <a:schemeClr val="bg1"/>
                </a:solidFill>
                <a:latin typeface="Trebuchet MS" panose="020B0603020202020204" pitchFamily="34" charset="0"/>
              </a:rPr>
              <a:t>In response to the investigation Health PEI may:</a:t>
            </a:r>
          </a:p>
          <a:p>
            <a:pPr marL="876300" lvl="1" indent="-342900">
              <a:buClr>
                <a:schemeClr val="bg1"/>
              </a:buClr>
              <a:buFont typeface="Arial" panose="020B0604020202020204" pitchFamily="34" charset="0"/>
              <a:buChar char="•"/>
            </a:pPr>
            <a:r>
              <a:rPr lang="en-US">
                <a:solidFill>
                  <a:schemeClr val="bg1"/>
                </a:solidFill>
                <a:latin typeface="Trebuchet MS" panose="020B0603020202020204" pitchFamily="34" charset="0"/>
              </a:rPr>
              <a:t>Notify and report to the affected individuals, if applicable</a:t>
            </a:r>
          </a:p>
          <a:p>
            <a:pPr marL="876300" lvl="1" indent="-342900">
              <a:buClr>
                <a:schemeClr val="bg1"/>
              </a:buClr>
              <a:buFont typeface="Arial" panose="020B0604020202020204" pitchFamily="34" charset="0"/>
              <a:buChar char="•"/>
            </a:pPr>
            <a:r>
              <a:rPr lang="en-US">
                <a:solidFill>
                  <a:schemeClr val="bg1"/>
                </a:solidFill>
                <a:latin typeface="Trebuchet MS" panose="020B0603020202020204" pitchFamily="34" charset="0"/>
              </a:rPr>
              <a:t>Notify the Information and Privacy Commissioner, if necessary</a:t>
            </a:r>
          </a:p>
          <a:p>
            <a:pPr marL="876300" lvl="1" indent="-342900">
              <a:buClr>
                <a:schemeClr val="bg1"/>
              </a:buClr>
              <a:buFont typeface="Arial" panose="020B0604020202020204" pitchFamily="34" charset="0"/>
              <a:buChar char="•"/>
            </a:pPr>
            <a:r>
              <a:rPr lang="en-US">
                <a:solidFill>
                  <a:schemeClr val="bg1"/>
                </a:solidFill>
                <a:latin typeface="Trebuchet MS" panose="020B0603020202020204" pitchFamily="34" charset="0"/>
              </a:rPr>
              <a:t>Determine whether new or enhanced safeguards are required</a:t>
            </a:r>
          </a:p>
          <a:p>
            <a:pPr marL="876300" lvl="1" indent="-342900">
              <a:buClr>
                <a:schemeClr val="bg1"/>
              </a:buClr>
              <a:buFont typeface="Arial" panose="020B0604020202020204" pitchFamily="34" charset="0"/>
              <a:buChar char="•"/>
            </a:pPr>
            <a:r>
              <a:rPr lang="en-US">
                <a:solidFill>
                  <a:schemeClr val="bg1"/>
                </a:solidFill>
                <a:latin typeface="Trebuchet MS" panose="020B0603020202020204" pitchFamily="34" charset="0"/>
              </a:rPr>
              <a:t>Revoke Participant Access to the Provider Portal if needed</a:t>
            </a:r>
          </a:p>
          <a:p>
            <a:pPr marL="876300" lvl="1" indent="-342900">
              <a:buClr>
                <a:schemeClr val="bg1"/>
              </a:buClr>
              <a:buFont typeface="Arial" panose="020B0604020202020204" pitchFamily="34" charset="0"/>
              <a:buChar char="•"/>
            </a:pPr>
            <a:r>
              <a:rPr lang="en-US">
                <a:solidFill>
                  <a:schemeClr val="bg1"/>
                </a:solidFill>
                <a:latin typeface="Trebuchet MS" panose="020B0603020202020204" pitchFamily="34" charset="0"/>
              </a:rPr>
              <a:t>Provide and disciplinary recommendations to the applicable College</a:t>
            </a:r>
          </a:p>
          <a:p>
            <a:pPr marL="76200" indent="0">
              <a:buClr>
                <a:schemeClr val="bg1"/>
              </a:buClr>
            </a:pPr>
            <a:r>
              <a:rPr lang="en-US" sz="1200"/>
              <a:t>Consult your participation agreement for more information on actions taken when a privacy breach has occurred.</a:t>
            </a:r>
          </a:p>
        </p:txBody>
      </p:sp>
      <p:sp>
        <p:nvSpPr>
          <p:cNvPr id="7" name="Text Placeholder 1">
            <a:extLst>
              <a:ext uri="{FF2B5EF4-FFF2-40B4-BE49-F238E27FC236}">
                <a16:creationId xmlns:a16="http://schemas.microsoft.com/office/drawing/2014/main" id="{0E6E66CA-A5BC-275F-2CFB-3E6786D478D4}"/>
              </a:ext>
            </a:extLst>
          </p:cNvPr>
          <p:cNvSpPr txBox="1">
            <a:spLocks/>
          </p:cNvSpPr>
          <p:nvPr/>
        </p:nvSpPr>
        <p:spPr bwMode="auto">
          <a:xfrm>
            <a:off x="914400" y="1063504"/>
            <a:ext cx="7086600" cy="368892"/>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defPPr marR="0" lvl="0" algn="l" rtl="0">
              <a:lnSpc>
                <a:spcPct val="100000"/>
              </a:lnSpc>
              <a:spcBef>
                <a:spcPts val="0"/>
              </a:spcBef>
              <a:spcAft>
                <a:spcPts val="0"/>
              </a:spcAft>
            </a:defPPr>
            <a:lvl1pPr marL="457200" lvl="0" indent="-381000" algn="l" rtl="0" eaLnBrk="0" fontAlgn="base" hangingPunct="0">
              <a:spcBef>
                <a:spcPts val="600"/>
              </a:spcBef>
              <a:spcAft>
                <a:spcPts val="0"/>
              </a:spcAft>
              <a:buClr>
                <a:srgbClr val="000000"/>
              </a:buClr>
              <a:buSzPts val="2400"/>
              <a:buFontTx/>
              <a:buNone/>
              <a:defRPr sz="2400" b="0" i="0">
                <a:solidFill>
                  <a:schemeClr val="bg1"/>
                </a:solidFill>
                <a:latin typeface="Trebuchet MS" panose="020B0703020202090204" pitchFamily="34" charset="0"/>
                <a:ea typeface="Trebuchet MS" panose="020B0703020202090204" pitchFamily="34" charset="0"/>
                <a:cs typeface="Arial"/>
                <a:sym typeface="Arial" charset="0"/>
              </a:defRPr>
            </a:lvl1pPr>
            <a:lvl2pPr marL="914400" lvl="1"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2pPr>
            <a:lvl3pPr marL="1371600" lvl="2"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3pPr>
            <a:lvl4pPr marL="1828800" lvl="3"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4pPr>
            <a:lvl5pPr marL="2286000" lvl="4"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5pPr>
            <a:lvl6pPr marL="2743200" marR="0" lvl="5"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r>
              <a:rPr lang="en-US" sz="2000" kern="0">
                <a:solidFill>
                  <a:schemeClr val="accent3"/>
                </a:solidFill>
                <a:sym typeface="Lato Light" charset="0"/>
              </a:rPr>
              <a:t>Health PEI’s response</a:t>
            </a:r>
            <a:endParaRPr lang="en-CA" sz="1200" kern="0">
              <a:solidFill>
                <a:schemeClr val="bg2"/>
              </a:solidFill>
            </a:endParaRPr>
          </a:p>
          <a:p>
            <a:endParaRPr lang="en-US" kern="0">
              <a:sym typeface="Lato Light" charset="0"/>
            </a:endParaRPr>
          </a:p>
          <a:p>
            <a:endParaRPr lang="en-US" kern="0">
              <a:sym typeface="Lato Light" charset="0"/>
            </a:endParaRPr>
          </a:p>
        </p:txBody>
      </p:sp>
    </p:spTree>
    <p:extLst>
      <p:ext uri="{BB962C8B-B14F-4D97-AF65-F5344CB8AC3E}">
        <p14:creationId xmlns:p14="http://schemas.microsoft.com/office/powerpoint/2010/main" val="910965147"/>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54060-3ADF-A78A-1983-3DDF6BF97299}"/>
            </a:ext>
          </a:extLst>
        </p:cNvPr>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43D970D1-AA99-8604-A26F-BA1A0CAB4863}"/>
              </a:ext>
            </a:extLst>
          </p:cNvPr>
          <p:cNvSpPr>
            <a:spLocks noGrp="1"/>
          </p:cNvSpPr>
          <p:nvPr>
            <p:ph type="sldNum" idx="10"/>
          </p:nvPr>
        </p:nvSpPr>
        <p:spPr/>
        <p:txBody>
          <a:bodyPr/>
          <a:lstStyle/>
          <a:p>
            <a:fld id="{C92B46F9-BAAA-D24D-B371-F85B945B4EA7}" type="slidenum">
              <a:rPr lang="en-US" smtClean="0"/>
              <a:pPr/>
              <a:t>21</a:t>
            </a:fld>
            <a:endParaRPr lang="en-US"/>
          </a:p>
        </p:txBody>
      </p:sp>
      <p:sp>
        <p:nvSpPr>
          <p:cNvPr id="10" name="Title 9">
            <a:extLst>
              <a:ext uri="{FF2B5EF4-FFF2-40B4-BE49-F238E27FC236}">
                <a16:creationId xmlns:a16="http://schemas.microsoft.com/office/drawing/2014/main" id="{05D797E4-94F9-0910-5CB1-A82BE816234F}"/>
              </a:ext>
            </a:extLst>
          </p:cNvPr>
          <p:cNvSpPr>
            <a:spLocks noGrp="1"/>
          </p:cNvSpPr>
          <p:nvPr>
            <p:ph type="title"/>
          </p:nvPr>
        </p:nvSpPr>
        <p:spPr>
          <a:xfrm>
            <a:off x="746125" y="438150"/>
            <a:ext cx="7734300" cy="744300"/>
          </a:xfrm>
        </p:spPr>
        <p:txBody>
          <a:bodyPr/>
          <a:lstStyle/>
          <a:p>
            <a:r>
              <a:rPr lang="en-US" sz="3600"/>
              <a:t>Audit Log</a:t>
            </a:r>
          </a:p>
        </p:txBody>
      </p:sp>
      <p:sp>
        <p:nvSpPr>
          <p:cNvPr id="3" name="Text Placeholder 2">
            <a:extLst>
              <a:ext uri="{FF2B5EF4-FFF2-40B4-BE49-F238E27FC236}">
                <a16:creationId xmlns:a16="http://schemas.microsoft.com/office/drawing/2014/main" id="{8AFC8CBB-5070-F9D2-3135-46DA63A61054}"/>
              </a:ext>
            </a:extLst>
          </p:cNvPr>
          <p:cNvSpPr>
            <a:spLocks noGrp="1"/>
          </p:cNvSpPr>
          <p:nvPr>
            <p:ph type="body" idx="1"/>
          </p:nvPr>
        </p:nvSpPr>
        <p:spPr>
          <a:xfrm>
            <a:off x="163674" y="1182450"/>
            <a:ext cx="7913526" cy="790692"/>
          </a:xfrm>
        </p:spPr>
        <p:txBody>
          <a:bodyPr/>
          <a:lstStyle/>
          <a:p>
            <a:r>
              <a:rPr lang="en-US" sz="2000"/>
              <a:t>	</a:t>
            </a:r>
            <a:r>
              <a:rPr lang="en-US" sz="1600">
                <a:solidFill>
                  <a:srgbClr val="404040"/>
                </a:solidFill>
                <a:latin typeface="+mn-lt"/>
              </a:rPr>
              <a:t>All citizen users can view an audit log that displays all record history, including when PHI was accessed and by whom. The Community health care provider and date and time of access will appear in the log.</a:t>
            </a:r>
          </a:p>
          <a:p>
            <a:endParaRPr lang="en-US" sz="1600">
              <a:solidFill>
                <a:srgbClr val="404040"/>
              </a:solidFill>
              <a:latin typeface="+mn-lt"/>
            </a:endParaRPr>
          </a:p>
          <a:p>
            <a:endParaRPr lang="en-US" sz="1600">
              <a:solidFill>
                <a:srgbClr val="404040"/>
              </a:solidFill>
              <a:latin typeface="+mn-lt"/>
            </a:endParaRPr>
          </a:p>
        </p:txBody>
      </p:sp>
      <p:pic>
        <p:nvPicPr>
          <p:cNvPr id="2050" name="Picture 2">
            <a:extLst>
              <a:ext uri="{FF2B5EF4-FFF2-40B4-BE49-F238E27FC236}">
                <a16:creationId xmlns:a16="http://schemas.microsoft.com/office/drawing/2014/main" id="{27BCBAC1-9566-FBD9-9F17-7BB069494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2453971"/>
            <a:ext cx="8039100" cy="249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80181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EC3F8-0E6B-CA99-E3F5-1D589B3A8CC6}"/>
            </a:ext>
          </a:extLst>
        </p:cNvPr>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04B58D0D-3B28-AE53-A80D-19183F2F5959}"/>
              </a:ext>
            </a:extLst>
          </p:cNvPr>
          <p:cNvSpPr>
            <a:spLocks noGrp="1"/>
          </p:cNvSpPr>
          <p:nvPr>
            <p:ph type="sldNum" idx="10"/>
          </p:nvPr>
        </p:nvSpPr>
        <p:spPr/>
        <p:txBody>
          <a:bodyPr/>
          <a:lstStyle/>
          <a:p>
            <a:fld id="{C92B46F9-BAAA-D24D-B371-F85B945B4EA7}" type="slidenum">
              <a:rPr lang="en-US" smtClean="0"/>
              <a:pPr/>
              <a:t>22</a:t>
            </a:fld>
            <a:endParaRPr lang="en-US"/>
          </a:p>
        </p:txBody>
      </p:sp>
      <p:sp>
        <p:nvSpPr>
          <p:cNvPr id="10" name="Title 9">
            <a:extLst>
              <a:ext uri="{FF2B5EF4-FFF2-40B4-BE49-F238E27FC236}">
                <a16:creationId xmlns:a16="http://schemas.microsoft.com/office/drawing/2014/main" id="{F3C9BB03-3842-71B6-51A4-E4E411AB6FCE}"/>
              </a:ext>
            </a:extLst>
          </p:cNvPr>
          <p:cNvSpPr>
            <a:spLocks noGrp="1"/>
          </p:cNvSpPr>
          <p:nvPr>
            <p:ph type="title"/>
          </p:nvPr>
        </p:nvSpPr>
        <p:spPr>
          <a:xfrm>
            <a:off x="1104900" y="438150"/>
            <a:ext cx="7734300" cy="744300"/>
          </a:xfrm>
        </p:spPr>
        <p:txBody>
          <a:bodyPr/>
          <a:lstStyle/>
          <a:p>
            <a:r>
              <a:rPr lang="en-US" sz="3600"/>
              <a:t>Privacy Complaints</a:t>
            </a:r>
          </a:p>
        </p:txBody>
      </p:sp>
      <p:sp>
        <p:nvSpPr>
          <p:cNvPr id="3" name="Text Placeholder 2">
            <a:extLst>
              <a:ext uri="{FF2B5EF4-FFF2-40B4-BE49-F238E27FC236}">
                <a16:creationId xmlns:a16="http://schemas.microsoft.com/office/drawing/2014/main" id="{53809AC8-B6D1-9C95-0725-DF8AA22200C1}"/>
              </a:ext>
            </a:extLst>
          </p:cNvPr>
          <p:cNvSpPr>
            <a:spLocks noGrp="1"/>
          </p:cNvSpPr>
          <p:nvPr>
            <p:ph type="body" idx="1"/>
          </p:nvPr>
        </p:nvSpPr>
        <p:spPr>
          <a:xfrm>
            <a:off x="304800" y="1188548"/>
            <a:ext cx="8724900" cy="1383202"/>
          </a:xfrm>
        </p:spPr>
        <p:txBody>
          <a:bodyPr/>
          <a:lstStyle/>
          <a:p>
            <a:pPr marL="114300" indent="0">
              <a:buSzPts val="1800"/>
            </a:pPr>
            <a:endParaRPr lang="en-US" sz="1800" dirty="0">
              <a:solidFill>
                <a:schemeClr val="bg2"/>
              </a:solidFill>
            </a:endParaRPr>
          </a:p>
          <a:p>
            <a:pPr marL="114300" indent="0">
              <a:buSzPts val="1800"/>
            </a:pPr>
            <a:r>
              <a:rPr lang="en-US" sz="1800" dirty="0">
                <a:solidFill>
                  <a:schemeClr val="bg2"/>
                </a:solidFill>
              </a:rPr>
              <a:t>Individuals have a right to submit a </a:t>
            </a:r>
            <a:r>
              <a:rPr lang="en-US" sz="1800" b="1" dirty="0">
                <a:solidFill>
                  <a:schemeClr val="accent5">
                    <a:lumMod val="50000"/>
                  </a:schemeClr>
                </a:solidFill>
              </a:rPr>
              <a:t>privacy complaint.</a:t>
            </a:r>
            <a:endParaRPr lang="en-US" sz="1800" dirty="0">
              <a:solidFill>
                <a:schemeClr val="bg2"/>
              </a:solidFill>
            </a:endParaRPr>
          </a:p>
          <a:p>
            <a:pPr marL="114300" indent="0">
              <a:buSzPts val="1800"/>
            </a:pPr>
            <a:r>
              <a:rPr lang="en-US" sz="1700" dirty="0">
                <a:solidFill>
                  <a:schemeClr val="bg2"/>
                </a:solidFill>
              </a:rPr>
              <a:t>A member of the public may have a privacy concern related to the Provider Portal and may contact the Provider, the organization or College, or </a:t>
            </a:r>
            <a:r>
              <a:rPr lang="en-US" sz="1700" dirty="0" err="1">
                <a:solidFill>
                  <a:schemeClr val="bg2"/>
                </a:solidFill>
              </a:rPr>
              <a:t>HealthPEI</a:t>
            </a:r>
            <a:r>
              <a:rPr lang="en-US" sz="1700" dirty="0">
                <a:solidFill>
                  <a:schemeClr val="bg2"/>
                </a:solidFill>
              </a:rPr>
              <a:t> to file a complaint.  </a:t>
            </a:r>
          </a:p>
        </p:txBody>
      </p:sp>
      <p:sp>
        <p:nvSpPr>
          <p:cNvPr id="2" name="Text Placeholder 2">
            <a:extLst>
              <a:ext uri="{FF2B5EF4-FFF2-40B4-BE49-F238E27FC236}">
                <a16:creationId xmlns:a16="http://schemas.microsoft.com/office/drawing/2014/main" id="{35CF397A-D4AF-3839-98DA-A044D138B403}"/>
              </a:ext>
            </a:extLst>
          </p:cNvPr>
          <p:cNvSpPr txBox="1">
            <a:spLocks/>
          </p:cNvSpPr>
          <p:nvPr/>
        </p:nvSpPr>
        <p:spPr bwMode="auto">
          <a:xfrm>
            <a:off x="304800" y="2489247"/>
            <a:ext cx="6584138" cy="3505200"/>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defPPr marR="0" lvl="0" algn="l" rtl="0">
              <a:lnSpc>
                <a:spcPct val="100000"/>
              </a:lnSpc>
              <a:spcBef>
                <a:spcPts val="0"/>
              </a:spcBef>
              <a:spcAft>
                <a:spcPts val="0"/>
              </a:spcAft>
            </a:defPPr>
            <a:lvl1pPr marL="457200" lvl="0" indent="-381000" algn="l" rtl="0" eaLnBrk="0" fontAlgn="base" hangingPunct="0">
              <a:spcBef>
                <a:spcPts val="600"/>
              </a:spcBef>
              <a:spcAft>
                <a:spcPts val="0"/>
              </a:spcAft>
              <a:buClr>
                <a:srgbClr val="000000"/>
              </a:buClr>
              <a:buSzPts val="2400"/>
              <a:buFontTx/>
              <a:buNone/>
              <a:defRPr sz="2400" b="0" i="0">
                <a:solidFill>
                  <a:schemeClr val="accent5"/>
                </a:solidFill>
                <a:latin typeface="Trebuchet MS" panose="020B0703020202090204" pitchFamily="34" charset="0"/>
                <a:ea typeface="Trebuchet MS" panose="020B0703020202090204" pitchFamily="34" charset="0"/>
                <a:cs typeface="Arial"/>
                <a:sym typeface="Arial" charset="0"/>
              </a:defRPr>
            </a:lvl1pPr>
            <a:lvl2pPr marL="914400" lvl="1"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2pPr>
            <a:lvl3pPr marL="1371600" lvl="2"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3pPr>
            <a:lvl4pPr marL="1828800" lvl="3"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4pPr>
            <a:lvl5pPr marL="2286000" lvl="4"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5pPr>
            <a:lvl6pPr marL="2743200" marR="0" lvl="5"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pPr marL="114300" indent="0">
              <a:buSzPts val="1800"/>
            </a:pPr>
            <a:r>
              <a:rPr lang="en-US" sz="1700" kern="0" dirty="0">
                <a:solidFill>
                  <a:schemeClr val="bg2"/>
                </a:solidFill>
              </a:rPr>
              <a:t>An established MyHealthPEI privacy breach protocol will be executed to investigate. All Provider participants are obligated to co-operate with the complaint investigation.</a:t>
            </a:r>
          </a:p>
          <a:p>
            <a:pPr marL="114300" indent="0">
              <a:buSzPts val="1800"/>
            </a:pPr>
            <a:r>
              <a:rPr lang="en-US" sz="1700" kern="0" dirty="0">
                <a:solidFill>
                  <a:schemeClr val="bg2"/>
                </a:solidFill>
              </a:rPr>
              <a:t>The investigation may result in suspension or termination of the Provider’s portal access, and the applicable College may be contacted and consulted with if necessary. </a:t>
            </a:r>
          </a:p>
        </p:txBody>
      </p:sp>
    </p:spTree>
    <p:extLst>
      <p:ext uri="{BB962C8B-B14F-4D97-AF65-F5344CB8AC3E}">
        <p14:creationId xmlns:p14="http://schemas.microsoft.com/office/powerpoint/2010/main" val="353790911"/>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1E6F9-4BFF-E977-054D-C78ADDF74C5A}"/>
            </a:ext>
          </a:extLst>
        </p:cNvPr>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E48A6C0C-117B-C36A-7EF4-D701C0683ECB}"/>
              </a:ext>
            </a:extLst>
          </p:cNvPr>
          <p:cNvSpPr>
            <a:spLocks noGrp="1"/>
          </p:cNvSpPr>
          <p:nvPr>
            <p:ph type="sldNum" idx="10"/>
          </p:nvPr>
        </p:nvSpPr>
        <p:spPr/>
        <p:txBody>
          <a:bodyPr/>
          <a:lstStyle/>
          <a:p>
            <a:fld id="{C92B46F9-BAAA-D24D-B371-F85B945B4EA7}" type="slidenum">
              <a:rPr lang="en-US" smtClean="0"/>
              <a:pPr/>
              <a:t>23</a:t>
            </a:fld>
            <a:endParaRPr lang="en-US"/>
          </a:p>
        </p:txBody>
      </p:sp>
      <p:sp>
        <p:nvSpPr>
          <p:cNvPr id="10" name="Title 9">
            <a:extLst>
              <a:ext uri="{FF2B5EF4-FFF2-40B4-BE49-F238E27FC236}">
                <a16:creationId xmlns:a16="http://schemas.microsoft.com/office/drawing/2014/main" id="{028A7A54-611C-3C24-E0BF-FCEC6AEE1FC3}"/>
              </a:ext>
            </a:extLst>
          </p:cNvPr>
          <p:cNvSpPr>
            <a:spLocks noGrp="1"/>
          </p:cNvSpPr>
          <p:nvPr>
            <p:ph type="title"/>
          </p:nvPr>
        </p:nvSpPr>
        <p:spPr>
          <a:xfrm>
            <a:off x="1104900" y="438150"/>
            <a:ext cx="7734300" cy="744300"/>
          </a:xfrm>
        </p:spPr>
        <p:txBody>
          <a:bodyPr/>
          <a:lstStyle/>
          <a:p>
            <a:r>
              <a:rPr lang="en-US" sz="3600"/>
              <a:t>Searching for a Patient </a:t>
            </a:r>
          </a:p>
        </p:txBody>
      </p:sp>
      <p:sp>
        <p:nvSpPr>
          <p:cNvPr id="3" name="Text Placeholder 2">
            <a:extLst>
              <a:ext uri="{FF2B5EF4-FFF2-40B4-BE49-F238E27FC236}">
                <a16:creationId xmlns:a16="http://schemas.microsoft.com/office/drawing/2014/main" id="{F78A4719-EF5B-F68E-0224-6085EE65708C}"/>
              </a:ext>
            </a:extLst>
          </p:cNvPr>
          <p:cNvSpPr>
            <a:spLocks noGrp="1"/>
          </p:cNvSpPr>
          <p:nvPr>
            <p:ph type="body" idx="1"/>
          </p:nvPr>
        </p:nvSpPr>
        <p:spPr>
          <a:xfrm>
            <a:off x="590550" y="1338392"/>
            <a:ext cx="3772919" cy="1488813"/>
          </a:xfrm>
        </p:spPr>
        <p:txBody>
          <a:bodyPr/>
          <a:lstStyle/>
          <a:p>
            <a:pPr marL="114300" indent="0">
              <a:buSzPts val="1800"/>
            </a:pPr>
            <a:r>
              <a:rPr lang="en-US" sz="1800">
                <a:solidFill>
                  <a:schemeClr val="bg2"/>
                </a:solidFill>
              </a:rPr>
              <a:t>When searching for a patient in the </a:t>
            </a:r>
            <a:r>
              <a:rPr lang="en-US" sz="1800" err="1">
                <a:solidFill>
                  <a:schemeClr val="bg2"/>
                </a:solidFill>
              </a:rPr>
              <a:t>MyHealthPEI</a:t>
            </a:r>
            <a:r>
              <a:rPr lang="en-US" sz="1800">
                <a:solidFill>
                  <a:schemeClr val="bg2"/>
                </a:solidFill>
              </a:rPr>
              <a:t> Provider Portal, search results will display any patient with matching name credentials. </a:t>
            </a:r>
          </a:p>
          <a:p>
            <a:pPr marL="114300" lvl="1" indent="0">
              <a:spcBef>
                <a:spcPts val="600"/>
              </a:spcBef>
              <a:buSzPts val="1800"/>
              <a:buNone/>
            </a:pPr>
            <a:r>
              <a:rPr lang="en-US" sz="1800">
                <a:solidFill>
                  <a:schemeClr val="bg2"/>
                </a:solidFill>
                <a:latin typeface="Trebuchet MS" panose="020B0703020202090204" pitchFamily="34" charset="0"/>
              </a:rPr>
              <a:t>To mitigate occurrences of unauthorized access to PHI, ALWAYS confirm Patient Health Number (PHN) prior to opening a patient’s record.</a:t>
            </a:r>
          </a:p>
          <a:p>
            <a:endParaRPr lang="en-US" sz="2000"/>
          </a:p>
        </p:txBody>
      </p:sp>
      <p:pic>
        <p:nvPicPr>
          <p:cNvPr id="6" name="Picture 5">
            <a:extLst>
              <a:ext uri="{FF2B5EF4-FFF2-40B4-BE49-F238E27FC236}">
                <a16:creationId xmlns:a16="http://schemas.microsoft.com/office/drawing/2014/main" id="{5E73F81E-A5E0-B4DD-591B-4BBD39BC1A80}"/>
              </a:ext>
            </a:extLst>
          </p:cNvPr>
          <p:cNvPicPr>
            <a:picLocks noChangeAspect="1"/>
          </p:cNvPicPr>
          <p:nvPr/>
        </p:nvPicPr>
        <p:blipFill>
          <a:blip r:embed="rId2"/>
          <a:stretch>
            <a:fillRect/>
          </a:stretch>
        </p:blipFill>
        <p:spPr>
          <a:xfrm>
            <a:off x="4467549" y="1276349"/>
            <a:ext cx="4225889" cy="3725119"/>
          </a:xfrm>
          <a:prstGeom prst="rect">
            <a:avLst/>
          </a:prstGeom>
        </p:spPr>
      </p:pic>
    </p:spTree>
    <p:extLst>
      <p:ext uri="{BB962C8B-B14F-4D97-AF65-F5344CB8AC3E}">
        <p14:creationId xmlns:p14="http://schemas.microsoft.com/office/powerpoint/2010/main" val="1428833878"/>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74636-89A9-82E7-0FE9-9AA37935134A}"/>
            </a:ext>
          </a:extLst>
        </p:cNvPr>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5DBE4159-8EC9-93B8-4AAC-E997150B2334}"/>
              </a:ext>
            </a:extLst>
          </p:cNvPr>
          <p:cNvSpPr>
            <a:spLocks noGrp="1"/>
          </p:cNvSpPr>
          <p:nvPr>
            <p:ph type="sldNum" idx="10"/>
          </p:nvPr>
        </p:nvSpPr>
        <p:spPr/>
        <p:txBody>
          <a:bodyPr/>
          <a:lstStyle/>
          <a:p>
            <a:fld id="{C92B46F9-BAAA-D24D-B371-F85B945B4EA7}" type="slidenum">
              <a:rPr lang="en-US" smtClean="0"/>
              <a:pPr/>
              <a:t>24</a:t>
            </a:fld>
            <a:endParaRPr lang="en-US"/>
          </a:p>
        </p:txBody>
      </p:sp>
      <p:sp>
        <p:nvSpPr>
          <p:cNvPr id="10" name="Title 9">
            <a:extLst>
              <a:ext uri="{FF2B5EF4-FFF2-40B4-BE49-F238E27FC236}">
                <a16:creationId xmlns:a16="http://schemas.microsoft.com/office/drawing/2014/main" id="{C1123DE5-C8E8-10E3-6E93-5F75B92FC613}"/>
              </a:ext>
            </a:extLst>
          </p:cNvPr>
          <p:cNvSpPr>
            <a:spLocks noGrp="1"/>
          </p:cNvSpPr>
          <p:nvPr>
            <p:ph type="title"/>
          </p:nvPr>
        </p:nvSpPr>
        <p:spPr>
          <a:xfrm>
            <a:off x="1104900" y="438150"/>
            <a:ext cx="7734300" cy="744300"/>
          </a:xfrm>
        </p:spPr>
        <p:txBody>
          <a:bodyPr/>
          <a:lstStyle/>
          <a:p>
            <a:r>
              <a:rPr lang="en-US" sz="3600"/>
              <a:t>Accessing a Patient Record in Error</a:t>
            </a:r>
          </a:p>
        </p:txBody>
      </p:sp>
      <p:sp>
        <p:nvSpPr>
          <p:cNvPr id="3" name="Text Placeholder 2">
            <a:extLst>
              <a:ext uri="{FF2B5EF4-FFF2-40B4-BE49-F238E27FC236}">
                <a16:creationId xmlns:a16="http://schemas.microsoft.com/office/drawing/2014/main" id="{073D73BD-4F9B-C46D-80D1-EE6A3907FA57}"/>
              </a:ext>
            </a:extLst>
          </p:cNvPr>
          <p:cNvSpPr>
            <a:spLocks noGrp="1"/>
          </p:cNvSpPr>
          <p:nvPr>
            <p:ph type="body" idx="1"/>
          </p:nvPr>
        </p:nvSpPr>
        <p:spPr>
          <a:xfrm>
            <a:off x="228600" y="1202338"/>
            <a:ext cx="2019676" cy="1414957"/>
          </a:xfrm>
        </p:spPr>
        <p:txBody>
          <a:bodyPr/>
          <a:lstStyle/>
          <a:p>
            <a:r>
              <a:rPr lang="en-US" sz="2000"/>
              <a:t>	</a:t>
            </a:r>
            <a:r>
              <a:rPr lang="en-US" sz="1800">
                <a:solidFill>
                  <a:schemeClr val="bg2"/>
                </a:solidFill>
              </a:rPr>
              <a:t>If a patient record is viewed by mistake, hit the “viewed in Error” button.  </a:t>
            </a:r>
          </a:p>
        </p:txBody>
      </p:sp>
      <p:pic>
        <p:nvPicPr>
          <p:cNvPr id="2050" name="Picture 2">
            <a:extLst>
              <a:ext uri="{FF2B5EF4-FFF2-40B4-BE49-F238E27FC236}">
                <a16:creationId xmlns:a16="http://schemas.microsoft.com/office/drawing/2014/main" id="{10317EB2-DCED-A42D-B742-B96FA35BC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698317"/>
            <a:ext cx="4455532" cy="13843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screenshot of a medical application&#10;&#10;AI-generated content may be incorrect.">
            <a:extLst>
              <a:ext uri="{FF2B5EF4-FFF2-40B4-BE49-F238E27FC236}">
                <a16:creationId xmlns:a16="http://schemas.microsoft.com/office/drawing/2014/main" id="{2AEC70C9-7E39-6B75-B1EF-DCBE03C24DD4}"/>
              </a:ext>
            </a:extLst>
          </p:cNvPr>
          <p:cNvPicPr>
            <a:picLocks noChangeAspect="1"/>
          </p:cNvPicPr>
          <p:nvPr/>
        </p:nvPicPr>
        <p:blipFill>
          <a:blip r:embed="rId3"/>
          <a:stretch>
            <a:fillRect/>
          </a:stretch>
        </p:blipFill>
        <p:spPr>
          <a:xfrm>
            <a:off x="2765623" y="1142980"/>
            <a:ext cx="6007615" cy="2294207"/>
          </a:xfrm>
          <a:prstGeom prst="rect">
            <a:avLst/>
          </a:prstGeom>
        </p:spPr>
      </p:pic>
      <p:sp>
        <p:nvSpPr>
          <p:cNvPr id="4" name="Oval 3">
            <a:extLst>
              <a:ext uri="{FF2B5EF4-FFF2-40B4-BE49-F238E27FC236}">
                <a16:creationId xmlns:a16="http://schemas.microsoft.com/office/drawing/2014/main" id="{DEA676CB-9207-AF90-1FD6-6AB883EB96E3}"/>
              </a:ext>
            </a:extLst>
          </p:cNvPr>
          <p:cNvSpPr/>
          <p:nvPr/>
        </p:nvSpPr>
        <p:spPr>
          <a:xfrm>
            <a:off x="7945722" y="1023481"/>
            <a:ext cx="766550" cy="37802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0A4FBF91-AC17-300B-1646-FB530319EED8}"/>
              </a:ext>
            </a:extLst>
          </p:cNvPr>
          <p:cNvSpPr txBox="1">
            <a:spLocks/>
          </p:cNvSpPr>
          <p:nvPr/>
        </p:nvSpPr>
        <p:spPr bwMode="auto">
          <a:xfrm>
            <a:off x="1104900" y="3883233"/>
            <a:ext cx="1640468" cy="1014467"/>
          </a:xfrm>
          <a:prstGeom prst="rect">
            <a:avLst/>
          </a:prstGeom>
          <a:noFill/>
          <a:ln w="9525">
            <a:noFill/>
            <a:miter lim="800000"/>
            <a:headEnd/>
            <a:tailEnd/>
          </a:ln>
        </p:spPr>
        <p:txBody>
          <a:bodyPr spcFirstLastPara="1" vert="horz" wrap="square" lIns="0" tIns="0" rIns="0" bIns="0" numCol="1" anchor="t" anchorCtr="0" compatLnSpc="1">
            <a:prstTxWarp prst="textNoShape">
              <a:avLst/>
            </a:prstTxWarp>
            <a:noAutofit/>
          </a:bodyPr>
          <a:lstStyle>
            <a:defPPr marR="0" lvl="0" algn="l" rtl="0">
              <a:lnSpc>
                <a:spcPct val="100000"/>
              </a:lnSpc>
              <a:spcBef>
                <a:spcPts val="0"/>
              </a:spcBef>
              <a:spcAft>
                <a:spcPts val="0"/>
              </a:spcAft>
            </a:defPPr>
            <a:lvl1pPr marL="457200" lvl="0" indent="-381000" algn="l" rtl="0" eaLnBrk="0" fontAlgn="base" hangingPunct="0">
              <a:spcBef>
                <a:spcPts val="600"/>
              </a:spcBef>
              <a:spcAft>
                <a:spcPts val="0"/>
              </a:spcAft>
              <a:buClr>
                <a:srgbClr val="000000"/>
              </a:buClr>
              <a:buSzPts val="2400"/>
              <a:buFontTx/>
              <a:buNone/>
              <a:defRPr sz="2400" b="0" i="0">
                <a:solidFill>
                  <a:schemeClr val="accent5"/>
                </a:solidFill>
                <a:latin typeface="Trebuchet MS" panose="020B0703020202090204" pitchFamily="34" charset="0"/>
                <a:ea typeface="Trebuchet MS" panose="020B0703020202090204" pitchFamily="34" charset="0"/>
                <a:cs typeface="Arial"/>
                <a:sym typeface="Arial" charset="0"/>
              </a:defRPr>
            </a:lvl1pPr>
            <a:lvl2pPr marL="914400" lvl="1"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2pPr>
            <a:lvl3pPr marL="1371600" lvl="2"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3pPr>
            <a:lvl4pPr marL="1828800" lvl="3"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4pPr>
            <a:lvl5pPr marL="2286000" lvl="4" indent="-381000" algn="l" rtl="0" eaLnBrk="0" fontAlgn="base" hangingPunct="0">
              <a:spcBef>
                <a:spcPts val="0"/>
              </a:spcBef>
              <a:spcAft>
                <a:spcPts val="0"/>
              </a:spcAft>
              <a:buClr>
                <a:srgbClr val="000000"/>
              </a:buClr>
              <a:buSzPts val="2400"/>
              <a:buFont typeface="Arial" charset="0"/>
              <a:buChar char="◦"/>
              <a:defRPr sz="1400">
                <a:solidFill>
                  <a:srgbClr val="000000"/>
                </a:solidFill>
                <a:latin typeface="Arial"/>
                <a:ea typeface="Arial"/>
                <a:cs typeface="Arial"/>
                <a:sym typeface="Arial" charset="0"/>
              </a:defRPr>
            </a:lvl5pPr>
            <a:lvl6pPr marL="2743200" marR="0" lvl="5"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r>
              <a:rPr lang="en-US" sz="2000" kern="0"/>
              <a:t>	</a:t>
            </a:r>
            <a:r>
              <a:rPr lang="en-US" sz="1800" kern="0">
                <a:solidFill>
                  <a:schemeClr val="bg2"/>
                </a:solidFill>
              </a:rPr>
              <a:t>View from Patient’s portal:   </a:t>
            </a:r>
          </a:p>
        </p:txBody>
      </p:sp>
    </p:spTree>
    <p:extLst>
      <p:ext uri="{BB962C8B-B14F-4D97-AF65-F5344CB8AC3E}">
        <p14:creationId xmlns:p14="http://schemas.microsoft.com/office/powerpoint/2010/main" val="2410966789"/>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3DE82-713B-4C95-F79F-BB551D716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85D0F-3CEC-E72B-5ACA-EAD15448923B}"/>
              </a:ext>
            </a:extLst>
          </p:cNvPr>
          <p:cNvSpPr>
            <a:spLocks noGrp="1"/>
          </p:cNvSpPr>
          <p:nvPr>
            <p:ph type="title"/>
          </p:nvPr>
        </p:nvSpPr>
        <p:spPr/>
        <p:txBody>
          <a:bodyPr/>
          <a:lstStyle/>
          <a:p>
            <a:r>
              <a:rPr lang="en-US" sz="3200"/>
              <a:t>Security</a:t>
            </a:r>
            <a:endParaRPr lang="en-US"/>
          </a:p>
        </p:txBody>
      </p:sp>
      <p:sp>
        <p:nvSpPr>
          <p:cNvPr id="3" name="Text Placeholder 2">
            <a:extLst>
              <a:ext uri="{FF2B5EF4-FFF2-40B4-BE49-F238E27FC236}">
                <a16:creationId xmlns:a16="http://schemas.microsoft.com/office/drawing/2014/main" id="{6514B1DB-7C7B-A846-EA00-7CC3797DD473}"/>
              </a:ext>
            </a:extLst>
          </p:cNvPr>
          <p:cNvSpPr>
            <a:spLocks noGrp="1"/>
          </p:cNvSpPr>
          <p:nvPr>
            <p:ph type="body" idx="1"/>
          </p:nvPr>
        </p:nvSpPr>
        <p:spPr>
          <a:xfrm>
            <a:off x="876300" y="1378548"/>
            <a:ext cx="7962900" cy="1391825"/>
          </a:xfrm>
        </p:spPr>
        <p:txBody>
          <a:bodyPr/>
          <a:lstStyle/>
          <a:p>
            <a:pPr marL="76200" indent="0">
              <a:buClr>
                <a:schemeClr val="bg2"/>
              </a:buClr>
            </a:pPr>
            <a:r>
              <a:rPr lang="en-US"/>
              <a:t>Implementation of electronic health records and regular use of mobile devices has increased opportunities for data, including PHI, to be hacked, manipulated or destroyed.  </a:t>
            </a:r>
          </a:p>
        </p:txBody>
      </p:sp>
      <p:sp>
        <p:nvSpPr>
          <p:cNvPr id="4" name="Slide Number Placeholder 3">
            <a:extLst>
              <a:ext uri="{FF2B5EF4-FFF2-40B4-BE49-F238E27FC236}">
                <a16:creationId xmlns:a16="http://schemas.microsoft.com/office/drawing/2014/main" id="{C55F51F2-8DB5-994E-4807-A15CD11D12BC}"/>
              </a:ext>
            </a:extLst>
          </p:cNvPr>
          <p:cNvSpPr>
            <a:spLocks noGrp="1"/>
          </p:cNvSpPr>
          <p:nvPr>
            <p:ph type="sldNum" idx="10"/>
          </p:nvPr>
        </p:nvSpPr>
        <p:spPr/>
        <p:txBody>
          <a:bodyPr/>
          <a:lstStyle/>
          <a:p>
            <a:pPr>
              <a:defRPr/>
            </a:pPr>
            <a:fld id="{5CF62116-04C9-F24A-A0D0-0C139FC25568}" type="slidenum">
              <a:rPr lang="en-US" smtClean="0"/>
              <a:pPr>
                <a:defRPr/>
              </a:pPr>
              <a:t>25</a:t>
            </a:fld>
            <a:endParaRPr lang="en-US"/>
          </a:p>
        </p:txBody>
      </p:sp>
      <p:sp>
        <p:nvSpPr>
          <p:cNvPr id="7" name="Arrow: Down 6">
            <a:extLst>
              <a:ext uri="{FF2B5EF4-FFF2-40B4-BE49-F238E27FC236}">
                <a16:creationId xmlns:a16="http://schemas.microsoft.com/office/drawing/2014/main" id="{442A18E8-4740-366C-35C6-317EE08DCB5E}"/>
              </a:ext>
            </a:extLst>
          </p:cNvPr>
          <p:cNvSpPr/>
          <p:nvPr/>
        </p:nvSpPr>
        <p:spPr>
          <a:xfrm rot="16200000">
            <a:off x="685800" y="3182557"/>
            <a:ext cx="381000" cy="533400"/>
          </a:xfrm>
          <a:prstGeom prst="downArrow">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CAB895-7FEA-1A1B-672C-B5B338577CE5}"/>
              </a:ext>
            </a:extLst>
          </p:cNvPr>
          <p:cNvSpPr txBox="1"/>
          <p:nvPr/>
        </p:nvSpPr>
        <p:spPr>
          <a:xfrm>
            <a:off x="1219200" y="2966472"/>
            <a:ext cx="7010400" cy="1415772"/>
          </a:xfrm>
          <a:prstGeom prst="rect">
            <a:avLst/>
          </a:prstGeom>
          <a:noFill/>
        </p:spPr>
        <p:txBody>
          <a:bodyPr wrap="square" rtlCol="0">
            <a:spAutoFit/>
          </a:bodyPr>
          <a:lstStyle/>
          <a:p>
            <a:r>
              <a:rPr lang="en-US" sz="1800">
                <a:solidFill>
                  <a:schemeClr val="bg2"/>
                </a:solidFill>
                <a:latin typeface="+mn-lt"/>
              </a:rPr>
              <a:t>Security breaches may cause patients to lose their trust in the clinician or the health portal, resulting in the patient not being forthright with their care provider, or withdrawing from MyHealthPEI.  </a:t>
            </a:r>
          </a:p>
          <a:p>
            <a:endParaRPr lang="en-US"/>
          </a:p>
        </p:txBody>
      </p:sp>
    </p:spTree>
    <p:extLst>
      <p:ext uri="{BB962C8B-B14F-4D97-AF65-F5344CB8AC3E}">
        <p14:creationId xmlns:p14="http://schemas.microsoft.com/office/powerpoint/2010/main" val="2505876075"/>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47EAB-35C0-9CC5-21DE-DCE346C52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C8020-ED94-65EF-5954-98EC17F8CAB0}"/>
              </a:ext>
            </a:extLst>
          </p:cNvPr>
          <p:cNvSpPr>
            <a:spLocks noGrp="1"/>
          </p:cNvSpPr>
          <p:nvPr>
            <p:ph type="title"/>
          </p:nvPr>
        </p:nvSpPr>
        <p:spPr/>
        <p:txBody>
          <a:bodyPr/>
          <a:lstStyle/>
          <a:p>
            <a:r>
              <a:rPr lang="en-US" sz="3200"/>
              <a:t>Security Best Practices</a:t>
            </a:r>
            <a:endParaRPr lang="en-US"/>
          </a:p>
        </p:txBody>
      </p:sp>
      <p:sp>
        <p:nvSpPr>
          <p:cNvPr id="3" name="Text Placeholder 2">
            <a:extLst>
              <a:ext uri="{FF2B5EF4-FFF2-40B4-BE49-F238E27FC236}">
                <a16:creationId xmlns:a16="http://schemas.microsoft.com/office/drawing/2014/main" id="{3DA03592-1800-4221-86B4-EEB932055BE7}"/>
              </a:ext>
            </a:extLst>
          </p:cNvPr>
          <p:cNvSpPr>
            <a:spLocks noGrp="1"/>
          </p:cNvSpPr>
          <p:nvPr>
            <p:ph type="body" idx="1"/>
          </p:nvPr>
        </p:nvSpPr>
        <p:spPr>
          <a:xfrm>
            <a:off x="507000" y="1123950"/>
            <a:ext cx="8522700" cy="4019549"/>
          </a:xfrm>
        </p:spPr>
        <p:txBody>
          <a:bodyPr/>
          <a:lstStyle/>
          <a:p>
            <a:pPr marL="361950" indent="-285750">
              <a:buClr>
                <a:schemeClr val="bg2"/>
              </a:buClr>
              <a:buFont typeface="Arial" panose="020B0604020202020204" pitchFamily="34" charset="0"/>
              <a:buChar char="•"/>
            </a:pPr>
            <a:r>
              <a:rPr lang="en-US" dirty="0"/>
              <a:t>Do not let anyone other than yourself use your MyHealthPEI login</a:t>
            </a:r>
          </a:p>
          <a:p>
            <a:pPr marL="361950" indent="-285750">
              <a:buClr>
                <a:schemeClr val="bg2"/>
              </a:buClr>
              <a:buFont typeface="Arial" panose="020B0604020202020204" pitchFamily="34" charset="0"/>
              <a:buChar char="•"/>
            </a:pPr>
            <a:r>
              <a:rPr lang="en-US" dirty="0"/>
              <a:t>Do not leave devices unlocked with patient PHI visible.  </a:t>
            </a:r>
          </a:p>
          <a:p>
            <a:pPr marL="361950" indent="-285750">
              <a:buClr>
                <a:schemeClr val="bg2"/>
              </a:buClr>
              <a:buFont typeface="Arial" panose="020B0604020202020204" pitchFamily="34" charset="0"/>
              <a:buChar char="•"/>
            </a:pPr>
            <a:r>
              <a:rPr lang="en-US" dirty="0"/>
              <a:t>If using a shared workstation, log out of MyHealthPEI prior to walking away from the workstation. </a:t>
            </a:r>
          </a:p>
          <a:p>
            <a:pPr marL="361950" indent="-285750">
              <a:buClr>
                <a:schemeClr val="bg2"/>
              </a:buClr>
              <a:buFont typeface="Arial" panose="020B0604020202020204" pitchFamily="34" charset="0"/>
              <a:buChar char="•"/>
            </a:pPr>
            <a:r>
              <a:rPr lang="en-US" dirty="0"/>
              <a:t>Do not share your password with anyone; don’t write your password down or save it to your internet browser</a:t>
            </a:r>
          </a:p>
          <a:p>
            <a:pPr marL="361950" indent="-285750">
              <a:buClr>
                <a:schemeClr val="bg2"/>
              </a:buClr>
              <a:buFont typeface="Arial" panose="020B0604020202020204" pitchFamily="34" charset="0"/>
              <a:buChar char="•"/>
            </a:pPr>
            <a:r>
              <a:rPr lang="en-US" dirty="0"/>
              <a:t>Safeguard PHI in oral form by taking reasonable steps to prevent overhearing of conversations with patients or other members of the patient care team. </a:t>
            </a:r>
          </a:p>
          <a:p>
            <a:pPr marL="361950" indent="-285750">
              <a:buClr>
                <a:schemeClr val="bg2"/>
              </a:buClr>
              <a:buFont typeface="Arial" panose="020B0604020202020204" pitchFamily="34" charset="0"/>
              <a:buChar char="•"/>
            </a:pPr>
            <a:r>
              <a:rPr lang="en-US" dirty="0"/>
              <a:t>Do not use email communication to share PHI.  Discourage patients from using email and instead encourage the data to remain on MyHealthPEI.</a:t>
            </a:r>
          </a:p>
        </p:txBody>
      </p:sp>
      <p:sp>
        <p:nvSpPr>
          <p:cNvPr id="4" name="Slide Number Placeholder 3">
            <a:extLst>
              <a:ext uri="{FF2B5EF4-FFF2-40B4-BE49-F238E27FC236}">
                <a16:creationId xmlns:a16="http://schemas.microsoft.com/office/drawing/2014/main" id="{C7A0175D-3F20-9167-B210-36E160030EB3}"/>
              </a:ext>
            </a:extLst>
          </p:cNvPr>
          <p:cNvSpPr>
            <a:spLocks noGrp="1"/>
          </p:cNvSpPr>
          <p:nvPr>
            <p:ph type="sldNum" idx="10"/>
          </p:nvPr>
        </p:nvSpPr>
        <p:spPr/>
        <p:txBody>
          <a:bodyPr/>
          <a:lstStyle/>
          <a:p>
            <a:pPr>
              <a:defRPr/>
            </a:pPr>
            <a:fld id="{5CF62116-04C9-F24A-A0D0-0C139FC25568}" type="slidenum">
              <a:rPr lang="en-US" smtClean="0"/>
              <a:pPr>
                <a:defRPr/>
              </a:pPr>
              <a:t>26</a:t>
            </a:fld>
            <a:endParaRPr lang="en-US"/>
          </a:p>
        </p:txBody>
      </p:sp>
    </p:spTree>
    <p:extLst>
      <p:ext uri="{BB962C8B-B14F-4D97-AF65-F5344CB8AC3E}">
        <p14:creationId xmlns:p14="http://schemas.microsoft.com/office/powerpoint/2010/main" val="2129419868"/>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6C90-3E90-209C-E565-F6B9F0816B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FAF6A-8116-D840-7F94-E710033B2938}"/>
              </a:ext>
            </a:extLst>
          </p:cNvPr>
          <p:cNvSpPr>
            <a:spLocks noGrp="1"/>
          </p:cNvSpPr>
          <p:nvPr>
            <p:ph type="title"/>
          </p:nvPr>
        </p:nvSpPr>
        <p:spPr/>
        <p:txBody>
          <a:bodyPr/>
          <a:lstStyle/>
          <a:p>
            <a:r>
              <a:rPr lang="en-US" sz="3200"/>
              <a:t>Security – IT Recommen</a:t>
            </a:r>
            <a:r>
              <a:rPr lang="en-US"/>
              <a:t>dations</a:t>
            </a:r>
          </a:p>
        </p:txBody>
      </p:sp>
      <p:sp>
        <p:nvSpPr>
          <p:cNvPr id="3" name="Text Placeholder 2">
            <a:extLst>
              <a:ext uri="{FF2B5EF4-FFF2-40B4-BE49-F238E27FC236}">
                <a16:creationId xmlns:a16="http://schemas.microsoft.com/office/drawing/2014/main" id="{B21379E8-C542-DBEF-3238-F932B64817B7}"/>
              </a:ext>
            </a:extLst>
          </p:cNvPr>
          <p:cNvSpPr>
            <a:spLocks noGrp="1"/>
          </p:cNvSpPr>
          <p:nvPr>
            <p:ph type="body" idx="1"/>
          </p:nvPr>
        </p:nvSpPr>
        <p:spPr>
          <a:xfrm>
            <a:off x="762000" y="1573625"/>
            <a:ext cx="8077200" cy="3373025"/>
          </a:xfrm>
        </p:spPr>
        <p:txBody>
          <a:bodyPr/>
          <a:lstStyle/>
          <a:p>
            <a:pPr marL="361950" indent="-285750">
              <a:buClr>
                <a:schemeClr val="bg2"/>
              </a:buClr>
              <a:buFont typeface="Arial" panose="020B0604020202020204" pitchFamily="34" charset="0"/>
              <a:buChar char="•"/>
            </a:pPr>
            <a:r>
              <a:rPr lang="en-US" dirty="0"/>
              <a:t>Use a strong password. Incorporate both upper and lower letters, at least one number, at least one special character and at least 8 characters long.  Don’t use a birth date, or family names.  It’s recommended to change your password periodically.  </a:t>
            </a:r>
          </a:p>
          <a:p>
            <a:pPr marL="361950" indent="-285750">
              <a:buClr>
                <a:schemeClr val="bg2"/>
              </a:buClr>
              <a:buFont typeface="Arial" panose="020B0604020202020204" pitchFamily="34" charset="0"/>
              <a:buChar char="•"/>
            </a:pPr>
            <a:r>
              <a:rPr lang="en-US" dirty="0"/>
              <a:t>Ensure all devices have antivirus and firewall protection. </a:t>
            </a:r>
          </a:p>
          <a:p>
            <a:pPr marL="361950" indent="-285750">
              <a:buClr>
                <a:schemeClr val="bg2"/>
              </a:buClr>
              <a:buFont typeface="Arial" panose="020B0604020202020204" pitchFamily="34" charset="0"/>
              <a:buChar char="•"/>
            </a:pPr>
            <a:r>
              <a:rPr lang="en-US" dirty="0"/>
              <a:t>Use secure wireless networks and the strongest form of encryption (WPA2 where possible). </a:t>
            </a:r>
          </a:p>
          <a:p>
            <a:pPr marL="361950" indent="-285750">
              <a:buClr>
                <a:schemeClr val="bg2"/>
              </a:buClr>
              <a:buFont typeface="Arial" panose="020B0604020202020204" pitchFamily="34" charset="0"/>
              <a:buChar char="•"/>
            </a:pPr>
            <a:r>
              <a:rPr lang="en-US" dirty="0"/>
              <a:t>Set devices to automatically lock after 5 minutes of inactivity.</a:t>
            </a:r>
          </a:p>
        </p:txBody>
      </p:sp>
      <p:sp>
        <p:nvSpPr>
          <p:cNvPr id="4" name="Slide Number Placeholder 3">
            <a:extLst>
              <a:ext uri="{FF2B5EF4-FFF2-40B4-BE49-F238E27FC236}">
                <a16:creationId xmlns:a16="http://schemas.microsoft.com/office/drawing/2014/main" id="{EC66F155-0F78-A4F2-A4A6-11F87F901F53}"/>
              </a:ext>
            </a:extLst>
          </p:cNvPr>
          <p:cNvSpPr>
            <a:spLocks noGrp="1"/>
          </p:cNvSpPr>
          <p:nvPr>
            <p:ph type="sldNum" idx="10"/>
          </p:nvPr>
        </p:nvSpPr>
        <p:spPr/>
        <p:txBody>
          <a:bodyPr/>
          <a:lstStyle/>
          <a:p>
            <a:pPr>
              <a:defRPr/>
            </a:pPr>
            <a:fld id="{5CF62116-04C9-F24A-A0D0-0C139FC25568}" type="slidenum">
              <a:rPr lang="en-US" smtClean="0"/>
              <a:pPr>
                <a:defRPr/>
              </a:pPr>
              <a:t>27</a:t>
            </a:fld>
            <a:endParaRPr lang="en-US"/>
          </a:p>
        </p:txBody>
      </p:sp>
    </p:spTree>
    <p:extLst>
      <p:ext uri="{BB962C8B-B14F-4D97-AF65-F5344CB8AC3E}">
        <p14:creationId xmlns:p14="http://schemas.microsoft.com/office/powerpoint/2010/main" val="10371682"/>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61A28-7A3D-3ACB-1605-A8263F367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8F371-295D-0076-21D0-A82297F55DD2}"/>
              </a:ext>
            </a:extLst>
          </p:cNvPr>
          <p:cNvSpPr>
            <a:spLocks noGrp="1"/>
          </p:cNvSpPr>
          <p:nvPr>
            <p:ph type="title"/>
          </p:nvPr>
        </p:nvSpPr>
        <p:spPr>
          <a:xfrm>
            <a:off x="914399" y="819150"/>
            <a:ext cx="7467600" cy="744300"/>
          </a:xfrm>
        </p:spPr>
        <p:txBody>
          <a:bodyPr/>
          <a:lstStyle/>
          <a:p>
            <a:r>
              <a:rPr lang="en-US" sz="3200"/>
              <a:t>Security - </a:t>
            </a:r>
            <a:r>
              <a:rPr lang="en-US">
                <a:sym typeface="Lato Light" charset="0"/>
              </a:rPr>
              <a:t>Suspension of Access to </a:t>
            </a:r>
            <a:r>
              <a:rPr lang="en-US" err="1">
                <a:sym typeface="Lato Light" charset="0"/>
              </a:rPr>
              <a:t>MyHealthPEI</a:t>
            </a:r>
            <a:br>
              <a:rPr kumimoji="0" lang="en-US" sz="2800" b="0" i="0" u="none" strike="noStrike" kern="0" cap="none" spc="0" normalizeH="0" baseline="0" noProof="0">
                <a:ln>
                  <a:noFill/>
                </a:ln>
                <a:solidFill>
                  <a:srgbClr val="0F6FC6"/>
                </a:solidFill>
                <a:effectLst/>
                <a:uLnTx/>
                <a:uFillTx/>
                <a:latin typeface="Trebuchet MS" panose="020B0703020202090204" pitchFamily="34" charset="0"/>
                <a:cs typeface="Arial"/>
                <a:sym typeface="Lato Light" charset="0"/>
              </a:rPr>
            </a:br>
            <a:endParaRPr lang="en-US"/>
          </a:p>
        </p:txBody>
      </p:sp>
      <p:sp>
        <p:nvSpPr>
          <p:cNvPr id="3" name="Text Placeholder 2">
            <a:extLst>
              <a:ext uri="{FF2B5EF4-FFF2-40B4-BE49-F238E27FC236}">
                <a16:creationId xmlns:a16="http://schemas.microsoft.com/office/drawing/2014/main" id="{95F1C58E-BB74-DAC3-4C05-82734D9A707E}"/>
              </a:ext>
            </a:extLst>
          </p:cNvPr>
          <p:cNvSpPr>
            <a:spLocks noGrp="1"/>
          </p:cNvSpPr>
          <p:nvPr>
            <p:ph type="body" idx="1"/>
          </p:nvPr>
        </p:nvSpPr>
        <p:spPr>
          <a:xfrm>
            <a:off x="740809" y="1791182"/>
            <a:ext cx="8001001" cy="3373025"/>
          </a:xfrm>
        </p:spPr>
        <p:txBody>
          <a:bodyPr/>
          <a:lstStyle/>
          <a:p>
            <a:pPr marL="76200" indent="0">
              <a:buClr>
                <a:schemeClr val="bg2"/>
              </a:buClr>
            </a:pPr>
            <a:r>
              <a:rPr lang="en-US" sz="2000"/>
              <a:t>To protect PHI in the system, Health PEI may suspend a Provider’s access in the following situations: </a:t>
            </a:r>
          </a:p>
          <a:p>
            <a:pPr marL="819150" lvl="1" indent="-285750">
              <a:buClr>
                <a:schemeClr val="bg2"/>
              </a:buClr>
              <a:buFont typeface="Arial" panose="020B0604020202020204" pitchFamily="34" charset="0"/>
              <a:buChar char="•"/>
            </a:pPr>
            <a:r>
              <a:rPr lang="en-US" sz="1800">
                <a:solidFill>
                  <a:schemeClr val="bg2"/>
                </a:solidFill>
                <a:latin typeface="+mn-lt"/>
              </a:rPr>
              <a:t>Following a period of inactivity for six months</a:t>
            </a:r>
          </a:p>
          <a:p>
            <a:pPr marL="819150" lvl="1" indent="-285750">
              <a:buClr>
                <a:schemeClr val="bg2"/>
              </a:buClr>
              <a:buFont typeface="Arial" panose="020B0604020202020204" pitchFamily="34" charset="0"/>
              <a:buChar char="•"/>
            </a:pPr>
            <a:r>
              <a:rPr lang="en-US" sz="1800">
                <a:solidFill>
                  <a:schemeClr val="bg2"/>
                </a:solidFill>
                <a:latin typeface="+mn-lt"/>
              </a:rPr>
              <a:t>User becomes no longer eligible as per the Participation Agreement </a:t>
            </a:r>
          </a:p>
          <a:p>
            <a:pPr marL="819150" lvl="1" indent="-285750">
              <a:buClr>
                <a:schemeClr val="bg2"/>
              </a:buClr>
              <a:buFont typeface="Arial" panose="020B0604020202020204" pitchFamily="34" charset="0"/>
              <a:buChar char="•"/>
            </a:pPr>
            <a:r>
              <a:rPr lang="en-US" sz="1800">
                <a:solidFill>
                  <a:schemeClr val="bg2"/>
                </a:solidFill>
                <a:latin typeface="+mn-lt"/>
              </a:rPr>
              <a:t>Participant is being investigated for a suspected Privacy breach</a:t>
            </a:r>
          </a:p>
          <a:p>
            <a:pPr marL="819150" lvl="1" indent="-285750">
              <a:buClr>
                <a:schemeClr val="bg2"/>
              </a:buClr>
              <a:buFont typeface="Arial" panose="020B0604020202020204" pitchFamily="34" charset="0"/>
              <a:buChar char="•"/>
            </a:pPr>
            <a:r>
              <a:rPr lang="en-US" sz="1800">
                <a:solidFill>
                  <a:schemeClr val="bg2"/>
                </a:solidFill>
                <a:latin typeface="+mn-lt"/>
              </a:rPr>
              <a:t>User is being investigated for a suspected breach of the Participation Agreement  </a:t>
            </a:r>
          </a:p>
        </p:txBody>
      </p:sp>
      <p:sp>
        <p:nvSpPr>
          <p:cNvPr id="4" name="Slide Number Placeholder 3">
            <a:extLst>
              <a:ext uri="{FF2B5EF4-FFF2-40B4-BE49-F238E27FC236}">
                <a16:creationId xmlns:a16="http://schemas.microsoft.com/office/drawing/2014/main" id="{8B657CD9-2D90-239B-F3D7-564809EA8AFD}"/>
              </a:ext>
            </a:extLst>
          </p:cNvPr>
          <p:cNvSpPr>
            <a:spLocks noGrp="1"/>
          </p:cNvSpPr>
          <p:nvPr>
            <p:ph type="sldNum" idx="10"/>
          </p:nvPr>
        </p:nvSpPr>
        <p:spPr/>
        <p:txBody>
          <a:bodyPr/>
          <a:lstStyle/>
          <a:p>
            <a:pPr>
              <a:defRPr/>
            </a:pPr>
            <a:fld id="{5CF62116-04C9-F24A-A0D0-0C139FC25568}" type="slidenum">
              <a:rPr lang="en-US" smtClean="0"/>
              <a:pPr>
                <a:defRPr/>
              </a:pPr>
              <a:t>28</a:t>
            </a:fld>
            <a:endParaRPr lang="en-US"/>
          </a:p>
        </p:txBody>
      </p:sp>
    </p:spTree>
    <p:extLst>
      <p:ext uri="{BB962C8B-B14F-4D97-AF65-F5344CB8AC3E}">
        <p14:creationId xmlns:p14="http://schemas.microsoft.com/office/powerpoint/2010/main" val="750991078"/>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1256A-1CDC-7CFC-5125-CE0A50B413F3}"/>
            </a:ext>
          </a:extLst>
        </p:cNvPr>
        <p:cNvGrpSpPr/>
        <p:nvPr/>
      </p:nvGrpSpPr>
      <p:grpSpPr>
        <a:xfrm>
          <a:off x="0" y="0"/>
          <a:ext cx="0" cy="0"/>
          <a:chOff x="0" y="0"/>
          <a:chExt cx="0" cy="0"/>
        </a:xfrm>
      </p:grpSpPr>
      <p:sp>
        <p:nvSpPr>
          <p:cNvPr id="20483" name="Title 3">
            <a:extLst>
              <a:ext uri="{FF2B5EF4-FFF2-40B4-BE49-F238E27FC236}">
                <a16:creationId xmlns:a16="http://schemas.microsoft.com/office/drawing/2014/main" id="{68D3FA20-D9C6-2657-7396-95916ACD5F49}"/>
              </a:ext>
            </a:extLst>
          </p:cNvPr>
          <p:cNvSpPr txBox="1">
            <a:spLocks noGrp="1"/>
          </p:cNvSpPr>
          <p:nvPr>
            <p:ph type="title"/>
          </p:nvPr>
        </p:nvSpPr>
        <p:spPr>
          <a:xfrm>
            <a:off x="838200" y="517525"/>
            <a:ext cx="7010400" cy="744300"/>
          </a:xfrm>
        </p:spPr>
        <p:txBody>
          <a:bodyPr/>
          <a:lstStyle/>
          <a:p>
            <a:r>
              <a:rPr lang="en-US" sz="4000">
                <a:sym typeface="Lato Black" charset="0"/>
              </a:rPr>
              <a:t>Conclusion</a:t>
            </a:r>
          </a:p>
        </p:txBody>
      </p:sp>
      <p:sp>
        <p:nvSpPr>
          <p:cNvPr id="20484" name="Text Placeholder 1">
            <a:extLst>
              <a:ext uri="{FF2B5EF4-FFF2-40B4-BE49-F238E27FC236}">
                <a16:creationId xmlns:a16="http://schemas.microsoft.com/office/drawing/2014/main" id="{C8118760-26BF-3FFE-8DC7-07D070483598}"/>
              </a:ext>
            </a:extLst>
          </p:cNvPr>
          <p:cNvSpPr txBox="1">
            <a:spLocks noGrp="1"/>
          </p:cNvSpPr>
          <p:nvPr>
            <p:ph type="body" idx="1"/>
          </p:nvPr>
        </p:nvSpPr>
        <p:spPr>
          <a:xfrm>
            <a:off x="304800" y="1581150"/>
            <a:ext cx="7467600" cy="2542668"/>
          </a:xfrm>
        </p:spPr>
        <p:txBody>
          <a:bodyPr/>
          <a:lstStyle/>
          <a:p>
            <a:r>
              <a:rPr lang="en-US" sz="1700">
                <a:solidFill>
                  <a:schemeClr val="bg2"/>
                </a:solidFill>
                <a:sym typeface="Lato Light" charset="0"/>
              </a:rPr>
              <a:t>MyHealthPEI Provider Portal aims to </a:t>
            </a:r>
            <a:r>
              <a:rPr lang="en-US" sz="1700">
                <a:solidFill>
                  <a:schemeClr val="bg2"/>
                </a:solidFill>
              </a:rPr>
              <a:t>enhance patient health care by providing Community Partners with access to health information required to support their scope of practice</a:t>
            </a:r>
            <a:endParaRPr lang="en-US" sz="1700">
              <a:solidFill>
                <a:schemeClr val="bg2"/>
              </a:solidFill>
              <a:sym typeface="Lato Light" charset="0"/>
            </a:endParaRPr>
          </a:p>
          <a:p>
            <a:r>
              <a:rPr lang="en-US" sz="1700">
                <a:solidFill>
                  <a:schemeClr val="bg2"/>
                </a:solidFill>
                <a:sym typeface="Lato Light" charset="0"/>
              </a:rPr>
              <a:t>This objective can only be made possible through adherence to applicable privacy laws and best practices, and by maintaining a high-security mindset when performing any action in the provider portal. </a:t>
            </a:r>
          </a:p>
          <a:p>
            <a:pPr marL="457200" indent="-342900">
              <a:buFont typeface="Arial" panose="020B0604020202020204" pitchFamily="34" charset="0"/>
              <a:buChar char="•"/>
            </a:pPr>
            <a:r>
              <a:rPr lang="en-US" sz="1800">
                <a:solidFill>
                  <a:schemeClr val="bg2"/>
                </a:solidFill>
                <a:sym typeface="Lato Light" charset="0"/>
              </a:rPr>
              <a:t>For any questions on this material, please contact </a:t>
            </a:r>
            <a:r>
              <a:rPr lang="en-US" sz="1800">
                <a:hlinkClick r:id="rId2"/>
              </a:rPr>
              <a:t>myhealthpei@gov.pe.ca</a:t>
            </a:r>
            <a:endParaRPr lang="en-US" sz="1800">
              <a:solidFill>
                <a:schemeClr val="bg2"/>
              </a:solidFill>
              <a:sym typeface="Lato Light" charset="0"/>
            </a:endParaRPr>
          </a:p>
          <a:p>
            <a:pPr marL="457200" indent="-342900">
              <a:buFont typeface="Arial" panose="020B0604020202020204" pitchFamily="34" charset="0"/>
              <a:buChar char="•"/>
            </a:pPr>
            <a:r>
              <a:rPr lang="en-US" sz="1800">
                <a:solidFill>
                  <a:schemeClr val="bg2"/>
                </a:solidFill>
                <a:sym typeface="Lato Light" charset="0"/>
              </a:rPr>
              <a:t>Additional resources can be found as an appendix </a:t>
            </a:r>
            <a:br>
              <a:rPr lang="en-US" sz="1800">
                <a:solidFill>
                  <a:schemeClr val="bg2"/>
                </a:solidFill>
                <a:sym typeface="Lato Light" charset="0"/>
              </a:rPr>
            </a:br>
            <a:endParaRPr lang="en-US" sz="1800">
              <a:solidFill>
                <a:schemeClr val="bg2"/>
              </a:solidFill>
              <a:sym typeface="Lato Light" charset="0"/>
            </a:endParaRPr>
          </a:p>
        </p:txBody>
      </p:sp>
      <p:sp>
        <p:nvSpPr>
          <p:cNvPr id="20482" name="Slide Number Placeholder 3">
            <a:extLst>
              <a:ext uri="{FF2B5EF4-FFF2-40B4-BE49-F238E27FC236}">
                <a16:creationId xmlns:a16="http://schemas.microsoft.com/office/drawing/2014/main" id="{8222CA2F-FBA0-23CF-64CB-8129F9F55448}"/>
              </a:ext>
            </a:extLst>
          </p:cNvPr>
          <p:cNvSpPr>
            <a:spLocks noGrp="1"/>
          </p:cNvSpPr>
          <p:nvPr>
            <p:ph type="sldNum" sz="quarter" idx="10"/>
          </p:nvPr>
        </p:nvSpPr>
        <p:spPr/>
        <p:txBody>
          <a:bodyPr/>
          <a:lstStyle/>
          <a:p>
            <a:fld id="{9373A7D5-46B8-1045-B202-ADADE0DD6AE7}" type="slidenum">
              <a:rPr lang="en-CA" smtClean="0"/>
              <a:pPr/>
              <a:t>29</a:t>
            </a:fld>
            <a:endParaRPr lang="en-CA"/>
          </a:p>
        </p:txBody>
      </p:sp>
      <p:pic>
        <p:nvPicPr>
          <p:cNvPr id="3" name="Picture 2">
            <a:extLst>
              <a:ext uri="{FF2B5EF4-FFF2-40B4-BE49-F238E27FC236}">
                <a16:creationId xmlns:a16="http://schemas.microsoft.com/office/drawing/2014/main" id="{CF4EB384-6179-1830-9BC3-CFA10493303B}"/>
              </a:ext>
            </a:extLst>
          </p:cNvPr>
          <p:cNvPicPr>
            <a:picLocks noChangeAspect="1"/>
          </p:cNvPicPr>
          <p:nvPr/>
        </p:nvPicPr>
        <p:blipFill>
          <a:blip r:embed="rId3"/>
          <a:stretch>
            <a:fillRect/>
          </a:stretch>
        </p:blipFill>
        <p:spPr>
          <a:xfrm>
            <a:off x="4012758" y="517525"/>
            <a:ext cx="3062598" cy="878775"/>
          </a:xfrm>
          <a:prstGeom prst="rect">
            <a:avLst/>
          </a:prstGeom>
        </p:spPr>
      </p:pic>
    </p:spTree>
    <p:extLst>
      <p:ext uri="{BB962C8B-B14F-4D97-AF65-F5344CB8AC3E}">
        <p14:creationId xmlns:p14="http://schemas.microsoft.com/office/powerpoint/2010/main" val="137228847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6C784-B60A-C15A-2A38-9871E0DDA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5B628-908A-5272-7ACC-A9A3747EB7B9}"/>
              </a:ext>
            </a:extLst>
          </p:cNvPr>
          <p:cNvSpPr>
            <a:spLocks noGrp="1"/>
          </p:cNvSpPr>
          <p:nvPr>
            <p:ph type="title"/>
          </p:nvPr>
        </p:nvSpPr>
        <p:spPr/>
        <p:txBody>
          <a:bodyPr/>
          <a:lstStyle/>
          <a:p>
            <a:r>
              <a:rPr lang="en-US" sz="3200"/>
              <a:t>Training Objectives</a:t>
            </a:r>
            <a:endParaRPr lang="en-US"/>
          </a:p>
        </p:txBody>
      </p:sp>
      <p:sp>
        <p:nvSpPr>
          <p:cNvPr id="3" name="Text Placeholder 2">
            <a:extLst>
              <a:ext uri="{FF2B5EF4-FFF2-40B4-BE49-F238E27FC236}">
                <a16:creationId xmlns:a16="http://schemas.microsoft.com/office/drawing/2014/main" id="{9F01D880-517A-D736-538C-D85A1C4BC7EF}"/>
              </a:ext>
            </a:extLst>
          </p:cNvPr>
          <p:cNvSpPr>
            <a:spLocks noGrp="1"/>
          </p:cNvSpPr>
          <p:nvPr>
            <p:ph type="body" idx="1"/>
          </p:nvPr>
        </p:nvSpPr>
        <p:spPr>
          <a:xfrm>
            <a:off x="762000" y="1341175"/>
            <a:ext cx="8077200" cy="3373025"/>
          </a:xfrm>
        </p:spPr>
        <p:txBody>
          <a:bodyPr/>
          <a:lstStyle/>
          <a:p>
            <a:pPr marL="76200" indent="0">
              <a:buClr>
                <a:schemeClr val="bg2"/>
              </a:buClr>
            </a:pPr>
            <a:r>
              <a:rPr lang="en-US" sz="2400"/>
              <a:t>Ensure all Community Providers accessing </a:t>
            </a:r>
            <a:r>
              <a:rPr lang="en-US" sz="2400" err="1"/>
              <a:t>MyHeathPEI</a:t>
            </a:r>
            <a:r>
              <a:rPr lang="en-US" sz="2400"/>
              <a:t> Provider Portal</a:t>
            </a:r>
          </a:p>
          <a:p>
            <a:pPr marL="361950" indent="-285750">
              <a:buClr>
                <a:schemeClr val="bg2"/>
              </a:buClr>
              <a:buFont typeface="Arial" panose="020B0604020202020204" pitchFamily="34" charset="0"/>
              <a:buChar char="•"/>
            </a:pPr>
            <a:r>
              <a:rPr lang="en-US" sz="2400"/>
              <a:t>Are aware of privacy and security principles and best practices, and</a:t>
            </a:r>
          </a:p>
          <a:p>
            <a:pPr marL="361950" indent="-285750">
              <a:buClr>
                <a:schemeClr val="bg2"/>
              </a:buClr>
              <a:buFont typeface="Arial" panose="020B0604020202020204" pitchFamily="34" charset="0"/>
              <a:buChar char="•"/>
            </a:pPr>
            <a:r>
              <a:rPr lang="en-US" sz="2400"/>
              <a:t>Understand their obligations under the Health Information Act (HIA) and their role in protecting electronic personal health information (PHI).</a:t>
            </a:r>
          </a:p>
          <a:p>
            <a:pPr marL="361950" indent="-285750">
              <a:buClr>
                <a:schemeClr val="bg2"/>
              </a:buClr>
              <a:buFont typeface="Arial" panose="020B0604020202020204" pitchFamily="34" charset="0"/>
              <a:buChar char="•"/>
            </a:pPr>
            <a:endParaRPr lang="en-US" sz="2400"/>
          </a:p>
          <a:p>
            <a:pPr marL="361950" indent="-2857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322BD4F9-CE51-A535-361E-7266809F51E2}"/>
              </a:ext>
            </a:extLst>
          </p:cNvPr>
          <p:cNvSpPr>
            <a:spLocks noGrp="1"/>
          </p:cNvSpPr>
          <p:nvPr>
            <p:ph type="sldNum" idx="10"/>
          </p:nvPr>
        </p:nvSpPr>
        <p:spPr/>
        <p:txBody>
          <a:bodyPr/>
          <a:lstStyle/>
          <a:p>
            <a:pPr>
              <a:defRPr/>
            </a:pPr>
            <a:fld id="{5CF62116-04C9-F24A-A0D0-0C139FC25568}" type="slidenum">
              <a:rPr lang="en-US" smtClean="0"/>
              <a:pPr>
                <a:defRPr/>
              </a:pPr>
              <a:t>3</a:t>
            </a:fld>
            <a:endParaRPr lang="en-US"/>
          </a:p>
        </p:txBody>
      </p:sp>
    </p:spTree>
    <p:extLst>
      <p:ext uri="{BB962C8B-B14F-4D97-AF65-F5344CB8AC3E}">
        <p14:creationId xmlns:p14="http://schemas.microsoft.com/office/powerpoint/2010/main" val="1481598192"/>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C7F3B-CB92-C9F2-2676-A31EB40EC75D}"/>
            </a:ext>
          </a:extLst>
        </p:cNvPr>
        <p:cNvGrpSpPr/>
        <p:nvPr/>
      </p:nvGrpSpPr>
      <p:grpSpPr>
        <a:xfrm>
          <a:off x="0" y="0"/>
          <a:ext cx="0" cy="0"/>
          <a:chOff x="0" y="0"/>
          <a:chExt cx="0" cy="0"/>
        </a:xfrm>
      </p:grpSpPr>
      <p:sp>
        <p:nvSpPr>
          <p:cNvPr id="20483" name="Title 3">
            <a:extLst>
              <a:ext uri="{FF2B5EF4-FFF2-40B4-BE49-F238E27FC236}">
                <a16:creationId xmlns:a16="http://schemas.microsoft.com/office/drawing/2014/main" id="{E600D126-CC61-BC38-5718-F4DDFD1D6211}"/>
              </a:ext>
            </a:extLst>
          </p:cNvPr>
          <p:cNvSpPr txBox="1">
            <a:spLocks noGrp="1"/>
          </p:cNvSpPr>
          <p:nvPr>
            <p:ph type="title"/>
          </p:nvPr>
        </p:nvSpPr>
        <p:spPr>
          <a:xfrm>
            <a:off x="838200" y="517525"/>
            <a:ext cx="7010400" cy="744300"/>
          </a:xfrm>
        </p:spPr>
        <p:txBody>
          <a:bodyPr/>
          <a:lstStyle/>
          <a:p>
            <a:r>
              <a:rPr lang="en-US" sz="4000">
                <a:sym typeface="Lato Black" charset="0"/>
              </a:rPr>
              <a:t>Thank You!</a:t>
            </a:r>
          </a:p>
        </p:txBody>
      </p:sp>
      <p:sp>
        <p:nvSpPr>
          <p:cNvPr id="20484" name="Text Placeholder 1">
            <a:extLst>
              <a:ext uri="{FF2B5EF4-FFF2-40B4-BE49-F238E27FC236}">
                <a16:creationId xmlns:a16="http://schemas.microsoft.com/office/drawing/2014/main" id="{9CDB008E-692D-86E2-6348-790C8BCE4944}"/>
              </a:ext>
            </a:extLst>
          </p:cNvPr>
          <p:cNvSpPr txBox="1">
            <a:spLocks noGrp="1"/>
          </p:cNvSpPr>
          <p:nvPr>
            <p:ph type="body" idx="1"/>
          </p:nvPr>
        </p:nvSpPr>
        <p:spPr>
          <a:xfrm>
            <a:off x="768875" y="1187422"/>
            <a:ext cx="6705600" cy="1961765"/>
          </a:xfrm>
        </p:spPr>
        <p:txBody>
          <a:bodyPr/>
          <a:lstStyle/>
          <a:p>
            <a:r>
              <a:rPr lang="en-US" sz="1800" dirty="0">
                <a:solidFill>
                  <a:schemeClr val="bg2"/>
                </a:solidFill>
                <a:sym typeface="Lato Light" charset="0"/>
              </a:rPr>
              <a:t>Thank you for completing this training.  </a:t>
            </a:r>
          </a:p>
          <a:p>
            <a:r>
              <a:rPr lang="en-US" sz="1800" dirty="0">
                <a:solidFill>
                  <a:schemeClr val="bg2"/>
                </a:solidFill>
                <a:sym typeface="Lato Light" charset="0"/>
              </a:rPr>
              <a:t>A competency quiz is necessary prior to gaining access to MyHealthPEI.  It can be found </a:t>
            </a:r>
            <a:r>
              <a:rPr lang="en-US" sz="1800" dirty="0">
                <a:solidFill>
                  <a:schemeClr val="bg2"/>
                </a:solidFill>
                <a:sym typeface="Lato Light" charset="0"/>
                <a:hlinkClick r:id="rId2"/>
              </a:rPr>
              <a:t>here</a:t>
            </a:r>
            <a:endParaRPr lang="en-US" sz="1800" dirty="0">
              <a:solidFill>
                <a:schemeClr val="bg2"/>
              </a:solidFill>
              <a:sym typeface="Lato Light" charset="0"/>
            </a:endParaRPr>
          </a:p>
          <a:p>
            <a:r>
              <a:rPr lang="en-US" sz="1800" dirty="0">
                <a:solidFill>
                  <a:schemeClr val="bg2"/>
                </a:solidFill>
                <a:sym typeface="Lato Light" charset="0"/>
              </a:rPr>
              <a:t>On the Provider Portal Access Application form, record the date the competency quiz was completed and acknowledge that you’ve read and understand the material.</a:t>
            </a:r>
            <a:br>
              <a:rPr lang="en-US" sz="2400" dirty="0">
                <a:sym typeface="Lato Light" charset="0"/>
              </a:rPr>
            </a:br>
            <a:endParaRPr lang="en-US" dirty="0">
              <a:sym typeface="Lato Light" charset="0"/>
            </a:endParaRPr>
          </a:p>
        </p:txBody>
      </p:sp>
      <p:sp>
        <p:nvSpPr>
          <p:cNvPr id="20482" name="Slide Number Placeholder 3">
            <a:extLst>
              <a:ext uri="{FF2B5EF4-FFF2-40B4-BE49-F238E27FC236}">
                <a16:creationId xmlns:a16="http://schemas.microsoft.com/office/drawing/2014/main" id="{F15C4CDF-8EB2-676D-E949-C008FABF6FD0}"/>
              </a:ext>
            </a:extLst>
          </p:cNvPr>
          <p:cNvSpPr>
            <a:spLocks noGrp="1"/>
          </p:cNvSpPr>
          <p:nvPr>
            <p:ph type="sldNum" sz="quarter" idx="10"/>
          </p:nvPr>
        </p:nvSpPr>
        <p:spPr/>
        <p:txBody>
          <a:bodyPr/>
          <a:lstStyle/>
          <a:p>
            <a:fld id="{9373A7D5-46B8-1045-B202-ADADE0DD6AE7}" type="slidenum">
              <a:rPr lang="en-CA" smtClean="0"/>
              <a:pPr/>
              <a:t>30</a:t>
            </a:fld>
            <a:endParaRPr lang="en-CA"/>
          </a:p>
        </p:txBody>
      </p:sp>
      <p:pic>
        <p:nvPicPr>
          <p:cNvPr id="2" name="Picture 1">
            <a:extLst>
              <a:ext uri="{FF2B5EF4-FFF2-40B4-BE49-F238E27FC236}">
                <a16:creationId xmlns:a16="http://schemas.microsoft.com/office/drawing/2014/main" id="{B2EBAE2C-888F-1934-D510-3344EBFB187E}"/>
              </a:ext>
            </a:extLst>
          </p:cNvPr>
          <p:cNvPicPr>
            <a:picLocks noChangeAspect="1"/>
          </p:cNvPicPr>
          <p:nvPr/>
        </p:nvPicPr>
        <p:blipFill>
          <a:blip r:embed="rId3"/>
          <a:stretch>
            <a:fillRect/>
          </a:stretch>
        </p:blipFill>
        <p:spPr>
          <a:xfrm>
            <a:off x="838200" y="3985943"/>
            <a:ext cx="6401693" cy="1028844"/>
          </a:xfrm>
          <a:prstGeom prst="rect">
            <a:avLst/>
          </a:prstGeom>
        </p:spPr>
      </p:pic>
      <p:sp>
        <p:nvSpPr>
          <p:cNvPr id="3" name="TextBox 2">
            <a:extLst>
              <a:ext uri="{FF2B5EF4-FFF2-40B4-BE49-F238E27FC236}">
                <a16:creationId xmlns:a16="http://schemas.microsoft.com/office/drawing/2014/main" id="{5747A211-6138-9A32-04B6-6818D9A43402}"/>
              </a:ext>
            </a:extLst>
          </p:cNvPr>
          <p:cNvSpPr txBox="1"/>
          <p:nvPr/>
        </p:nvSpPr>
        <p:spPr>
          <a:xfrm>
            <a:off x="359802" y="3233181"/>
            <a:ext cx="7870825" cy="584775"/>
          </a:xfrm>
          <a:prstGeom prst="rect">
            <a:avLst/>
          </a:prstGeom>
          <a:noFill/>
          <a:ln w="38100">
            <a:solidFill>
              <a:srgbClr val="00B0F0"/>
            </a:solidFill>
          </a:ln>
        </p:spPr>
        <p:txBody>
          <a:bodyPr wrap="square" rtlCol="0">
            <a:spAutoFit/>
          </a:bodyPr>
          <a:lstStyle/>
          <a:p>
            <a:r>
              <a:rPr lang="en-US" sz="1600" dirty="0">
                <a:solidFill>
                  <a:schemeClr val="bg2"/>
                </a:solidFill>
                <a:latin typeface="+mn-lt"/>
                <a:sym typeface="Lato Light" charset="0"/>
              </a:rPr>
              <a:t>Please submit the completed Access Application form to </a:t>
            </a:r>
            <a:r>
              <a:rPr lang="en-US" sz="1600" dirty="0">
                <a:solidFill>
                  <a:schemeClr val="bg2"/>
                </a:solidFill>
                <a:latin typeface="+mn-lt"/>
                <a:sym typeface="Lato Light" charset="0"/>
                <a:hlinkClick r:id="rId4"/>
              </a:rPr>
              <a:t>myhealthpei@gov.pe.ca</a:t>
            </a:r>
            <a:r>
              <a:rPr lang="en-US" sz="1600" dirty="0">
                <a:solidFill>
                  <a:schemeClr val="bg2"/>
                </a:solidFill>
                <a:latin typeface="+mn-lt"/>
                <a:sym typeface="Lato Light" charset="0"/>
              </a:rPr>
              <a:t> to gain access to MyHealthPEI.</a:t>
            </a:r>
            <a:endParaRPr lang="en-US" sz="1600" dirty="0">
              <a:latin typeface="+mn-lt"/>
            </a:endParaRPr>
          </a:p>
        </p:txBody>
      </p:sp>
    </p:spTree>
    <p:extLst>
      <p:ext uri="{BB962C8B-B14F-4D97-AF65-F5344CB8AC3E}">
        <p14:creationId xmlns:p14="http://schemas.microsoft.com/office/powerpoint/2010/main" val="304433353"/>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idx="10"/>
          </p:nvPr>
        </p:nvSpPr>
        <p:spPr/>
        <p:txBody>
          <a:bodyPr/>
          <a:lstStyle/>
          <a:p>
            <a:fld id="{C92B46F9-BAAA-D24D-B371-F85B945B4EA7}" type="slidenum">
              <a:rPr lang="en-US" smtClean="0"/>
              <a:pPr/>
              <a:t>31</a:t>
            </a:fld>
            <a:endParaRPr lang="en-US"/>
          </a:p>
        </p:txBody>
      </p:sp>
      <p:sp>
        <p:nvSpPr>
          <p:cNvPr id="4" name="Text Placeholder 3">
            <a:extLst>
              <a:ext uri="{FF2B5EF4-FFF2-40B4-BE49-F238E27FC236}">
                <a16:creationId xmlns:a16="http://schemas.microsoft.com/office/drawing/2014/main" id="{A051CAEB-BC49-3746-8DF8-B04A2F2DC843}"/>
              </a:ext>
            </a:extLst>
          </p:cNvPr>
          <p:cNvSpPr>
            <a:spLocks noGrp="1"/>
          </p:cNvSpPr>
          <p:nvPr>
            <p:ph type="body" idx="1"/>
          </p:nvPr>
        </p:nvSpPr>
        <p:spPr>
          <a:xfrm>
            <a:off x="1371600" y="1444525"/>
            <a:ext cx="5829300" cy="3043200"/>
          </a:xfrm>
        </p:spPr>
        <p:txBody>
          <a:bodyPr/>
          <a:lstStyle/>
          <a:p>
            <a:pPr marL="419100" indent="-342900">
              <a:buClr>
                <a:schemeClr val="accent2"/>
              </a:buClr>
              <a:buFont typeface="Arial" panose="020B0604020202020204" pitchFamily="34" charset="0"/>
              <a:buChar char="•"/>
            </a:pPr>
            <a:r>
              <a:rPr lang="en-US" sz="1800" u="sng" kern="100">
                <a:solidFill>
                  <a:srgbClr val="467886"/>
                </a:solidFill>
                <a:latin typeface="+mn-lt"/>
                <a:ea typeface="Aptos" panose="020B0004020202020204" pitchFamily="34" charset="0"/>
                <a:cs typeface="Arial" panose="020B0604020202020204" pitchFamily="34" charset="0"/>
                <a:hlinkClick r:id="rId2"/>
              </a:rPr>
              <a:t>CMA Principles for the Protection of Patient Privacy</a:t>
            </a:r>
            <a:endParaRPr lang="en-US" sz="1800" u="sng" kern="100">
              <a:solidFill>
                <a:srgbClr val="467886"/>
              </a:solidFill>
              <a:latin typeface="+mn-lt"/>
              <a:ea typeface="Aptos" panose="020B0004020202020204" pitchFamily="34" charset="0"/>
              <a:cs typeface="Arial" panose="020B0604020202020204" pitchFamily="34" charset="0"/>
            </a:endParaRPr>
          </a:p>
          <a:p>
            <a:pPr marL="419100" indent="-342900">
              <a:buClr>
                <a:schemeClr val="accent2"/>
              </a:buClr>
              <a:buFont typeface="Arial" panose="020B0604020202020204" pitchFamily="34" charset="0"/>
              <a:buChar char="•"/>
            </a:pPr>
            <a:r>
              <a:rPr lang="en-US" sz="1800">
                <a:latin typeface="+mn-lt"/>
                <a:hlinkClick r:id="rId3"/>
              </a:rPr>
              <a:t>Health Information Act (HIA)</a:t>
            </a:r>
            <a:endParaRPr lang="en-US" sz="1800">
              <a:latin typeface="+mn-lt"/>
            </a:endParaRPr>
          </a:p>
          <a:p>
            <a:pPr marL="419100" indent="-342900">
              <a:buClr>
                <a:schemeClr val="accent2"/>
              </a:buClr>
              <a:buFont typeface="Arial" panose="020B0604020202020204" pitchFamily="34" charset="0"/>
              <a:buChar char="•"/>
            </a:pPr>
            <a:r>
              <a:rPr lang="en-US" sz="1800">
                <a:latin typeface="+mn-lt"/>
                <a:hlinkClick r:id="rId4"/>
              </a:rPr>
              <a:t>Freedom of Information and Protection of Privacy Act (FOIPP)</a:t>
            </a:r>
            <a:endParaRPr lang="en-US" sz="1800">
              <a:latin typeface="+mn-lt"/>
            </a:endParaRPr>
          </a:p>
          <a:p>
            <a:pPr marL="419100" indent="-342900">
              <a:buClr>
                <a:schemeClr val="accent2"/>
              </a:buClr>
              <a:buFont typeface="Arial" panose="020B0604020202020204" pitchFamily="34" charset="0"/>
              <a:buChar char="•"/>
            </a:pPr>
            <a:r>
              <a:rPr lang="en-US" sz="1800">
                <a:latin typeface="+mn-lt"/>
                <a:hlinkClick r:id="rId5"/>
              </a:rPr>
              <a:t>Office of the Privacy Commissioner of Canada - PIPEDA Fair Information Principles</a:t>
            </a:r>
            <a:endParaRPr lang="en-US" sz="1800">
              <a:latin typeface="+mn-lt"/>
            </a:endParaRPr>
          </a:p>
          <a:p>
            <a:pPr marL="419100" indent="-342900">
              <a:buClr>
                <a:schemeClr val="accent2"/>
              </a:buClr>
              <a:buFont typeface="Arial" panose="020B0604020202020204" pitchFamily="34" charset="0"/>
              <a:buChar char="•"/>
            </a:pPr>
            <a:endParaRPr lang="en-US" sz="1400"/>
          </a:p>
          <a:p>
            <a:pPr marL="419100" indent="-342900">
              <a:buClr>
                <a:schemeClr val="accent2"/>
              </a:buClr>
              <a:buFont typeface="Arial" panose="020B0604020202020204" pitchFamily="34" charset="0"/>
              <a:buChar char="•"/>
            </a:pP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419100" indent="-342900">
              <a:buFont typeface="Arial" panose="020B0604020202020204" pitchFamily="34" charset="0"/>
              <a:buChar char="•"/>
            </a:pPr>
            <a:endParaRPr lang="en-US"/>
          </a:p>
        </p:txBody>
      </p:sp>
      <p:sp>
        <p:nvSpPr>
          <p:cNvPr id="10" name="Title 9">
            <a:extLst>
              <a:ext uri="{FF2B5EF4-FFF2-40B4-BE49-F238E27FC236}">
                <a16:creationId xmlns:a16="http://schemas.microsoft.com/office/drawing/2014/main" id="{344D4308-E334-4C41-934E-802705E08931}"/>
              </a:ext>
            </a:extLst>
          </p:cNvPr>
          <p:cNvSpPr>
            <a:spLocks noGrp="1"/>
          </p:cNvSpPr>
          <p:nvPr>
            <p:ph type="title"/>
          </p:nvPr>
        </p:nvSpPr>
        <p:spPr>
          <a:xfrm>
            <a:off x="1104900" y="438150"/>
            <a:ext cx="7734300" cy="744300"/>
          </a:xfrm>
        </p:spPr>
        <p:txBody>
          <a:bodyPr/>
          <a:lstStyle/>
          <a:p>
            <a:r>
              <a:rPr lang="en-US" sz="3600"/>
              <a:t>Appendix: Additional Resources</a:t>
            </a: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977EA-78C7-5A72-CF8B-0286C941336F}"/>
            </a:ext>
          </a:extLst>
        </p:cNvPr>
        <p:cNvGrpSpPr/>
        <p:nvPr/>
      </p:nvGrpSpPr>
      <p:grpSpPr>
        <a:xfrm>
          <a:off x="0" y="0"/>
          <a:ext cx="0" cy="0"/>
          <a:chOff x="0" y="0"/>
          <a:chExt cx="0" cy="0"/>
        </a:xfrm>
      </p:grpSpPr>
      <p:sp>
        <p:nvSpPr>
          <p:cNvPr id="20483" name="Title 3">
            <a:extLst>
              <a:ext uri="{FF2B5EF4-FFF2-40B4-BE49-F238E27FC236}">
                <a16:creationId xmlns:a16="http://schemas.microsoft.com/office/drawing/2014/main" id="{D237B0F5-0596-CB48-A2A7-B3B439EEB93B}"/>
              </a:ext>
            </a:extLst>
          </p:cNvPr>
          <p:cNvSpPr txBox="1">
            <a:spLocks noGrp="1"/>
          </p:cNvSpPr>
          <p:nvPr>
            <p:ph type="title"/>
          </p:nvPr>
        </p:nvSpPr>
        <p:spPr>
          <a:xfrm>
            <a:off x="838200" y="517525"/>
            <a:ext cx="7010400" cy="744300"/>
          </a:xfrm>
        </p:spPr>
        <p:txBody>
          <a:bodyPr/>
          <a:lstStyle/>
          <a:p>
            <a:r>
              <a:rPr lang="en-US" sz="2800"/>
              <a:t>Privacy vs Security vs Confidentiality</a:t>
            </a:r>
            <a:endParaRPr lang="en-US" sz="2800">
              <a:sym typeface="Lato Black" charset="0"/>
            </a:endParaRPr>
          </a:p>
        </p:txBody>
      </p:sp>
      <p:sp>
        <p:nvSpPr>
          <p:cNvPr id="20482" name="Slide Number Placeholder 3">
            <a:extLst>
              <a:ext uri="{FF2B5EF4-FFF2-40B4-BE49-F238E27FC236}">
                <a16:creationId xmlns:a16="http://schemas.microsoft.com/office/drawing/2014/main" id="{5F68A24C-3141-98D4-D2AE-8B62740D8D81}"/>
              </a:ext>
            </a:extLst>
          </p:cNvPr>
          <p:cNvSpPr>
            <a:spLocks noGrp="1"/>
          </p:cNvSpPr>
          <p:nvPr>
            <p:ph type="sldNum" sz="quarter" idx="10"/>
          </p:nvPr>
        </p:nvSpPr>
        <p:spPr/>
        <p:txBody>
          <a:bodyPr/>
          <a:lstStyle/>
          <a:p>
            <a:fld id="{9373A7D5-46B8-1045-B202-ADADE0DD6AE7}" type="slidenum">
              <a:rPr lang="en-CA" smtClean="0"/>
              <a:pPr/>
              <a:t>4</a:t>
            </a:fld>
            <a:endParaRPr lang="en-CA"/>
          </a:p>
        </p:txBody>
      </p:sp>
      <p:graphicFrame>
        <p:nvGraphicFramePr>
          <p:cNvPr id="3" name="Diagram 2">
            <a:extLst>
              <a:ext uri="{FF2B5EF4-FFF2-40B4-BE49-F238E27FC236}">
                <a16:creationId xmlns:a16="http://schemas.microsoft.com/office/drawing/2014/main" id="{3537F9F6-8BFB-9808-62F1-8E37B67E415A}"/>
              </a:ext>
            </a:extLst>
          </p:cNvPr>
          <p:cNvGraphicFramePr/>
          <p:nvPr>
            <p:extLst>
              <p:ext uri="{D42A27DB-BD31-4B8C-83A1-F6EECF244321}">
                <p14:modId xmlns:p14="http://schemas.microsoft.com/office/powerpoint/2010/main" val="2968931214"/>
              </p:ext>
            </p:extLst>
          </p:nvPr>
        </p:nvGraphicFramePr>
        <p:xfrm>
          <a:off x="381001" y="1261825"/>
          <a:ext cx="7467599" cy="3881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217447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6F92-6DD6-FA45-482B-A197EC3BDBB6}"/>
            </a:ext>
          </a:extLst>
        </p:cNvPr>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D2E4EEDE-5C6C-3A2B-6037-C4144D24B6A9}"/>
              </a:ext>
            </a:extLst>
          </p:cNvPr>
          <p:cNvSpPr>
            <a:spLocks noGrp="1"/>
          </p:cNvSpPr>
          <p:nvPr>
            <p:ph type="sldNum" sz="quarter" idx="10"/>
          </p:nvPr>
        </p:nvSpPr>
        <p:spPr/>
        <p:txBody>
          <a:bodyPr/>
          <a:lstStyle/>
          <a:p>
            <a:fld id="{9373A7D5-46B8-1045-B202-ADADE0DD6AE7}" type="slidenum">
              <a:rPr lang="en-CA" smtClean="0"/>
              <a:pPr/>
              <a:t>5</a:t>
            </a:fld>
            <a:endParaRPr lang="en-CA"/>
          </a:p>
        </p:txBody>
      </p:sp>
      <p:graphicFrame>
        <p:nvGraphicFramePr>
          <p:cNvPr id="2" name="Diagram 1">
            <a:extLst>
              <a:ext uri="{FF2B5EF4-FFF2-40B4-BE49-F238E27FC236}">
                <a16:creationId xmlns:a16="http://schemas.microsoft.com/office/drawing/2014/main" id="{0458210A-7F58-B66B-F702-70834085EDA7}"/>
              </a:ext>
            </a:extLst>
          </p:cNvPr>
          <p:cNvGraphicFramePr/>
          <p:nvPr>
            <p:extLst>
              <p:ext uri="{D42A27DB-BD31-4B8C-83A1-F6EECF244321}">
                <p14:modId xmlns:p14="http://schemas.microsoft.com/office/powerpoint/2010/main" val="1419653135"/>
              </p:ext>
            </p:extLst>
          </p:nvPr>
        </p:nvGraphicFramePr>
        <p:xfrm>
          <a:off x="601662" y="1123950"/>
          <a:ext cx="7246938"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1">
            <a:extLst>
              <a:ext uri="{FF2B5EF4-FFF2-40B4-BE49-F238E27FC236}">
                <a16:creationId xmlns:a16="http://schemas.microsoft.com/office/drawing/2014/main" id="{DF4B8F68-1F2E-91F7-6C07-F4A1B26A8925}"/>
              </a:ext>
            </a:extLst>
          </p:cNvPr>
          <p:cNvSpPr txBox="1">
            <a:spLocks noGrp="1"/>
          </p:cNvSpPr>
          <p:nvPr>
            <p:ph type="body" idx="1"/>
          </p:nvPr>
        </p:nvSpPr>
        <p:spPr>
          <a:xfrm>
            <a:off x="457200" y="4002324"/>
            <a:ext cx="7246938" cy="852251"/>
          </a:xfrm>
        </p:spPr>
        <p:txBody>
          <a:bodyPr/>
          <a:lstStyle/>
          <a:p>
            <a:pPr algn="ctr"/>
            <a:r>
              <a:rPr lang="en-US" sz="1600">
                <a:solidFill>
                  <a:schemeClr val="accent5">
                    <a:lumMod val="50000"/>
                  </a:schemeClr>
                </a:solidFill>
                <a:sym typeface="Lato Light" charset="0"/>
              </a:rPr>
              <a:t>Every Community Health Care Provider has an obligation to protect the </a:t>
            </a:r>
            <a:r>
              <a:rPr lang="en-US" sz="1600" b="1">
                <a:solidFill>
                  <a:schemeClr val="accent5">
                    <a:lumMod val="50000"/>
                  </a:schemeClr>
                </a:solidFill>
                <a:sym typeface="Lato Light" charset="0"/>
              </a:rPr>
              <a:t>privacy, security</a:t>
            </a:r>
            <a:r>
              <a:rPr lang="en-US" sz="1600">
                <a:solidFill>
                  <a:schemeClr val="accent5">
                    <a:lumMod val="50000"/>
                  </a:schemeClr>
                </a:solidFill>
                <a:sym typeface="Lato Light" charset="0"/>
              </a:rPr>
              <a:t>, and </a:t>
            </a:r>
            <a:r>
              <a:rPr lang="en-US" sz="1600" b="1">
                <a:solidFill>
                  <a:schemeClr val="accent5">
                    <a:lumMod val="50000"/>
                  </a:schemeClr>
                </a:solidFill>
                <a:sym typeface="Lato Light" charset="0"/>
              </a:rPr>
              <a:t>confidentiality</a:t>
            </a:r>
            <a:r>
              <a:rPr lang="en-US" sz="1600">
                <a:solidFill>
                  <a:schemeClr val="accent5">
                    <a:lumMod val="50000"/>
                  </a:schemeClr>
                </a:solidFill>
                <a:sym typeface="Lato Light" charset="0"/>
              </a:rPr>
              <a:t> of personal health information (PHI)  in which they are entrusted.</a:t>
            </a:r>
            <a:br>
              <a:rPr lang="en-US" sz="2400">
                <a:sym typeface="Lato Light" charset="0"/>
              </a:rPr>
            </a:br>
            <a:endParaRPr lang="en-US">
              <a:sym typeface="Lato Light" charset="0"/>
            </a:endParaRPr>
          </a:p>
        </p:txBody>
      </p:sp>
      <p:sp>
        <p:nvSpPr>
          <p:cNvPr id="6" name="Title 3">
            <a:extLst>
              <a:ext uri="{FF2B5EF4-FFF2-40B4-BE49-F238E27FC236}">
                <a16:creationId xmlns:a16="http://schemas.microsoft.com/office/drawing/2014/main" id="{2FCA7D40-C440-2844-E4ED-EDF33E920660}"/>
              </a:ext>
            </a:extLst>
          </p:cNvPr>
          <p:cNvSpPr txBox="1">
            <a:spLocks noGrp="1"/>
          </p:cNvSpPr>
          <p:nvPr>
            <p:ph type="title"/>
          </p:nvPr>
        </p:nvSpPr>
        <p:spPr>
          <a:xfrm>
            <a:off x="838200" y="517525"/>
            <a:ext cx="7010400" cy="744300"/>
          </a:xfrm>
        </p:spPr>
        <p:txBody>
          <a:bodyPr/>
          <a:lstStyle/>
          <a:p>
            <a:r>
              <a:rPr lang="en-US" sz="2800"/>
              <a:t>Privacy vs Security vs Confidentiality</a:t>
            </a:r>
            <a:endParaRPr lang="en-US" sz="2800">
              <a:sym typeface="Lato Black" charset="0"/>
            </a:endParaRPr>
          </a:p>
        </p:txBody>
      </p:sp>
    </p:spTree>
    <p:extLst>
      <p:ext uri="{BB962C8B-B14F-4D97-AF65-F5344CB8AC3E}">
        <p14:creationId xmlns:p14="http://schemas.microsoft.com/office/powerpoint/2010/main" val="424876949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7482-27AC-4836-5DCD-6DFC528C1466}"/>
            </a:ext>
          </a:extLst>
        </p:cNvPr>
        <p:cNvGrpSpPr/>
        <p:nvPr/>
      </p:nvGrpSpPr>
      <p:grpSpPr>
        <a:xfrm>
          <a:off x="0" y="0"/>
          <a:ext cx="0" cy="0"/>
          <a:chOff x="0" y="0"/>
          <a:chExt cx="0" cy="0"/>
        </a:xfrm>
      </p:grpSpPr>
      <p:sp>
        <p:nvSpPr>
          <p:cNvPr id="20483" name="Title 3">
            <a:extLst>
              <a:ext uri="{FF2B5EF4-FFF2-40B4-BE49-F238E27FC236}">
                <a16:creationId xmlns:a16="http://schemas.microsoft.com/office/drawing/2014/main" id="{76917710-90FB-FC37-6F6A-4DCBB057DC81}"/>
              </a:ext>
            </a:extLst>
          </p:cNvPr>
          <p:cNvSpPr txBox="1">
            <a:spLocks noGrp="1"/>
          </p:cNvSpPr>
          <p:nvPr>
            <p:ph type="title"/>
          </p:nvPr>
        </p:nvSpPr>
        <p:spPr>
          <a:xfrm>
            <a:off x="838200" y="517525"/>
            <a:ext cx="7010400" cy="744300"/>
          </a:xfrm>
        </p:spPr>
        <p:txBody>
          <a:bodyPr/>
          <a:lstStyle/>
          <a:p>
            <a:r>
              <a:rPr lang="en-US" sz="4000">
                <a:sym typeface="Lato Black" charset="0"/>
              </a:rPr>
              <a:t>Overview of PHI</a:t>
            </a:r>
          </a:p>
        </p:txBody>
      </p:sp>
      <p:sp>
        <p:nvSpPr>
          <p:cNvPr id="20484" name="Text Placeholder 1">
            <a:extLst>
              <a:ext uri="{FF2B5EF4-FFF2-40B4-BE49-F238E27FC236}">
                <a16:creationId xmlns:a16="http://schemas.microsoft.com/office/drawing/2014/main" id="{E71B1159-8E1E-3309-0961-EE25F973635A}"/>
              </a:ext>
            </a:extLst>
          </p:cNvPr>
          <p:cNvSpPr txBox="1">
            <a:spLocks noGrp="1"/>
          </p:cNvSpPr>
          <p:nvPr>
            <p:ph type="body" idx="1"/>
          </p:nvPr>
        </p:nvSpPr>
        <p:spPr>
          <a:xfrm>
            <a:off x="105000" y="1428750"/>
            <a:ext cx="7362600" cy="2542668"/>
          </a:xfrm>
        </p:spPr>
        <p:txBody>
          <a:bodyPr/>
          <a:lstStyle/>
          <a:p>
            <a:r>
              <a:rPr lang="en-US" sz="1600" b="1">
                <a:solidFill>
                  <a:schemeClr val="accent5">
                    <a:lumMod val="50000"/>
                  </a:schemeClr>
                </a:solidFill>
                <a:sym typeface="Lato Light" charset="0"/>
              </a:rPr>
              <a:t>Personal Health Information (PHI) </a:t>
            </a:r>
            <a:r>
              <a:rPr lang="en-US" sz="1600">
                <a:solidFill>
                  <a:schemeClr val="bg2"/>
                </a:solidFill>
                <a:sym typeface="Lato Light" charset="0"/>
              </a:rPr>
              <a:t>is governed by the Heath Information Act (HIA), which defines PHI to include </a:t>
            </a:r>
            <a:r>
              <a:rPr lang="en-US" sz="1600">
                <a:solidFill>
                  <a:schemeClr val="bg2"/>
                </a:solidFill>
              </a:rPr>
              <a:t>identifying information about an individual in oral or recorded form that relates to:</a:t>
            </a:r>
          </a:p>
          <a:p>
            <a:pPr marL="400050" indent="-285750">
              <a:buFont typeface="Arial" panose="020B0604020202020204" pitchFamily="34" charset="0"/>
              <a:buChar char="•"/>
            </a:pPr>
            <a:r>
              <a:rPr lang="en-US" sz="1600">
                <a:solidFill>
                  <a:schemeClr val="bg2"/>
                </a:solidFill>
              </a:rPr>
              <a:t>ones physical or mental health, family health history or health care history,</a:t>
            </a:r>
          </a:p>
          <a:p>
            <a:pPr marL="400050" indent="-285750">
              <a:buFont typeface="Arial" panose="020B0604020202020204" pitchFamily="34" charset="0"/>
              <a:buChar char="•"/>
            </a:pPr>
            <a:r>
              <a:rPr lang="en-US" sz="1600">
                <a:solidFill>
                  <a:schemeClr val="bg2"/>
                </a:solidFill>
              </a:rPr>
              <a:t>the provision of health care to the individual, </a:t>
            </a:r>
          </a:p>
          <a:p>
            <a:pPr marL="400050" indent="-285750">
              <a:buFont typeface="Arial" panose="020B0604020202020204" pitchFamily="34" charset="0"/>
              <a:buChar char="•"/>
            </a:pPr>
            <a:r>
              <a:rPr lang="en-US" sz="1600">
                <a:solidFill>
                  <a:schemeClr val="bg2"/>
                </a:solidFill>
              </a:rPr>
              <a:t>information collected for the purpose of registering for the provision of health care,</a:t>
            </a:r>
          </a:p>
          <a:p>
            <a:pPr marL="400050" indent="-285750">
              <a:buFont typeface="Arial" panose="020B0604020202020204" pitchFamily="34" charset="0"/>
              <a:buChar char="•"/>
            </a:pPr>
            <a:r>
              <a:rPr lang="en-US" sz="1600">
                <a:solidFill>
                  <a:schemeClr val="bg2"/>
                </a:solidFill>
              </a:rPr>
              <a:t>a drug, a health care aid, device, product, equipment or other item provided to an individual under a prescription or other authorization issued by a health care provider, and</a:t>
            </a:r>
          </a:p>
          <a:p>
            <a:pPr marL="400050" indent="-285750">
              <a:buFont typeface="Arial" panose="020B0604020202020204" pitchFamily="34" charset="0"/>
              <a:buChar char="•"/>
            </a:pPr>
            <a:r>
              <a:rPr lang="en-US" sz="1600">
                <a:solidFill>
                  <a:schemeClr val="bg2"/>
                </a:solidFill>
              </a:rPr>
              <a:t>other information as defined under the HIA</a:t>
            </a:r>
          </a:p>
          <a:p>
            <a:pPr marL="400050" indent="-285750">
              <a:buFont typeface="Arial" panose="020B0604020202020204" pitchFamily="34" charset="0"/>
              <a:buChar char="•"/>
            </a:pPr>
            <a:endParaRPr lang="en-US" sz="2000">
              <a:sym typeface="Lato Light" charset="0"/>
            </a:endParaRPr>
          </a:p>
        </p:txBody>
      </p:sp>
      <p:sp>
        <p:nvSpPr>
          <p:cNvPr id="20482" name="Slide Number Placeholder 3">
            <a:extLst>
              <a:ext uri="{FF2B5EF4-FFF2-40B4-BE49-F238E27FC236}">
                <a16:creationId xmlns:a16="http://schemas.microsoft.com/office/drawing/2014/main" id="{22F682F0-B517-E6FE-79C1-D1C42C781B98}"/>
              </a:ext>
            </a:extLst>
          </p:cNvPr>
          <p:cNvSpPr>
            <a:spLocks noGrp="1"/>
          </p:cNvSpPr>
          <p:nvPr>
            <p:ph type="sldNum" sz="quarter" idx="10"/>
          </p:nvPr>
        </p:nvSpPr>
        <p:spPr/>
        <p:txBody>
          <a:bodyPr/>
          <a:lstStyle/>
          <a:p>
            <a:fld id="{9373A7D5-46B8-1045-B202-ADADE0DD6AE7}" type="slidenum">
              <a:rPr lang="en-CA" smtClean="0"/>
              <a:pPr/>
              <a:t>6</a:t>
            </a:fld>
            <a:endParaRPr lang="en-CA"/>
          </a:p>
        </p:txBody>
      </p:sp>
    </p:spTree>
    <p:extLst>
      <p:ext uri="{BB962C8B-B14F-4D97-AF65-F5344CB8AC3E}">
        <p14:creationId xmlns:p14="http://schemas.microsoft.com/office/powerpoint/2010/main" val="426642084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9DF9F-92A4-FB3F-EAC8-9A41AD8E404D}"/>
            </a:ext>
          </a:extLst>
        </p:cNvPr>
        <p:cNvGrpSpPr/>
        <p:nvPr/>
      </p:nvGrpSpPr>
      <p:grpSpPr>
        <a:xfrm>
          <a:off x="0" y="0"/>
          <a:ext cx="0" cy="0"/>
          <a:chOff x="0" y="0"/>
          <a:chExt cx="0" cy="0"/>
        </a:xfrm>
      </p:grpSpPr>
      <p:sp>
        <p:nvSpPr>
          <p:cNvPr id="20483" name="Title 3">
            <a:extLst>
              <a:ext uri="{FF2B5EF4-FFF2-40B4-BE49-F238E27FC236}">
                <a16:creationId xmlns:a16="http://schemas.microsoft.com/office/drawing/2014/main" id="{05178EF0-D7DB-2DED-813D-D9CFD7AE4E33}"/>
              </a:ext>
            </a:extLst>
          </p:cNvPr>
          <p:cNvSpPr txBox="1">
            <a:spLocks noGrp="1"/>
          </p:cNvSpPr>
          <p:nvPr>
            <p:ph type="title"/>
          </p:nvPr>
        </p:nvSpPr>
        <p:spPr>
          <a:xfrm>
            <a:off x="838200" y="517525"/>
            <a:ext cx="7010400" cy="744300"/>
          </a:xfrm>
        </p:spPr>
        <p:txBody>
          <a:bodyPr/>
          <a:lstStyle/>
          <a:p>
            <a:r>
              <a:rPr lang="en-US" sz="4000">
                <a:sym typeface="Lato Black" charset="0"/>
              </a:rPr>
              <a:t>Overview of PHI</a:t>
            </a:r>
          </a:p>
        </p:txBody>
      </p:sp>
      <p:sp>
        <p:nvSpPr>
          <p:cNvPr id="20484" name="Text Placeholder 1">
            <a:extLst>
              <a:ext uri="{FF2B5EF4-FFF2-40B4-BE49-F238E27FC236}">
                <a16:creationId xmlns:a16="http://schemas.microsoft.com/office/drawing/2014/main" id="{2DF25E1E-4F7B-8A74-CD62-0B58825EA93B}"/>
              </a:ext>
            </a:extLst>
          </p:cNvPr>
          <p:cNvSpPr txBox="1">
            <a:spLocks noGrp="1"/>
          </p:cNvSpPr>
          <p:nvPr>
            <p:ph type="body" idx="1"/>
          </p:nvPr>
        </p:nvSpPr>
        <p:spPr>
          <a:xfrm>
            <a:off x="228600" y="1581150"/>
            <a:ext cx="6705600" cy="2542668"/>
          </a:xfrm>
        </p:spPr>
        <p:txBody>
          <a:bodyPr/>
          <a:lstStyle/>
          <a:p>
            <a:r>
              <a:rPr lang="en-US" sz="1600">
                <a:solidFill>
                  <a:schemeClr val="bg2"/>
                </a:solidFill>
                <a:sym typeface="Lato Light" charset="0"/>
              </a:rPr>
              <a:t>Examples of PHI which may be accessed by Community health care providers in the </a:t>
            </a:r>
            <a:r>
              <a:rPr lang="en-US" sz="1600" err="1">
                <a:solidFill>
                  <a:schemeClr val="bg2"/>
                </a:solidFill>
                <a:sym typeface="Lato Light" charset="0"/>
              </a:rPr>
              <a:t>MyHeathPEI</a:t>
            </a:r>
            <a:r>
              <a:rPr lang="en-US" sz="1600">
                <a:solidFill>
                  <a:schemeClr val="bg2"/>
                </a:solidFill>
                <a:sym typeface="Lato Light" charset="0"/>
              </a:rPr>
              <a:t> provider portal could include</a:t>
            </a:r>
          </a:p>
          <a:p>
            <a:pPr marL="400050" indent="-285750">
              <a:buFont typeface="Arial" panose="020B0604020202020204" pitchFamily="34" charset="0"/>
              <a:buChar char="•"/>
            </a:pPr>
            <a:r>
              <a:rPr lang="en-US" sz="1600">
                <a:solidFill>
                  <a:schemeClr val="bg2"/>
                </a:solidFill>
                <a:sym typeface="Lato Light" charset="0"/>
              </a:rPr>
              <a:t>Patient name, date of birth, provincial health card number</a:t>
            </a:r>
          </a:p>
          <a:p>
            <a:pPr marL="400050" indent="-285750">
              <a:buFont typeface="Arial" panose="020B0604020202020204" pitchFamily="34" charset="0"/>
              <a:buChar char="•"/>
            </a:pPr>
            <a:r>
              <a:rPr lang="en-US" sz="1600">
                <a:solidFill>
                  <a:schemeClr val="bg2"/>
                </a:solidFill>
                <a:sym typeface="Lato Light" charset="0"/>
              </a:rPr>
              <a:t>Patient address, </a:t>
            </a:r>
          </a:p>
          <a:p>
            <a:pPr marL="400050" indent="-285750">
              <a:buFont typeface="Arial" panose="020B0604020202020204" pitchFamily="34" charset="0"/>
              <a:buChar char="•"/>
            </a:pPr>
            <a:r>
              <a:rPr lang="en-US" sz="1600">
                <a:solidFill>
                  <a:schemeClr val="bg2"/>
                </a:solidFill>
                <a:sym typeface="Lato Light" charset="0"/>
              </a:rPr>
              <a:t>Patient immunization history,</a:t>
            </a:r>
          </a:p>
          <a:p>
            <a:pPr marL="400050" indent="-285750">
              <a:buFont typeface="Arial" panose="020B0604020202020204" pitchFamily="34" charset="0"/>
              <a:buChar char="•"/>
            </a:pPr>
            <a:r>
              <a:rPr lang="en-US" sz="1600">
                <a:solidFill>
                  <a:schemeClr val="bg2"/>
                </a:solidFill>
                <a:sym typeface="Lato Light" charset="0"/>
              </a:rPr>
              <a:t>Patient laboratory test results, or</a:t>
            </a:r>
          </a:p>
          <a:p>
            <a:pPr marL="400050" indent="-285750">
              <a:buFont typeface="Arial" panose="020B0604020202020204" pitchFamily="34" charset="0"/>
              <a:buChar char="•"/>
            </a:pPr>
            <a:r>
              <a:rPr lang="en-US" sz="1600">
                <a:solidFill>
                  <a:schemeClr val="bg2"/>
                </a:solidFill>
                <a:sym typeface="Lato Light" charset="0"/>
              </a:rPr>
              <a:t>Other PHI with the consent of the patient</a:t>
            </a:r>
          </a:p>
          <a:p>
            <a:br>
              <a:rPr lang="en-US" sz="1600">
                <a:solidFill>
                  <a:schemeClr val="bg2"/>
                </a:solidFill>
                <a:sym typeface="Lato Light" charset="0"/>
              </a:rPr>
            </a:br>
            <a:endParaRPr lang="en-US" sz="1600">
              <a:solidFill>
                <a:schemeClr val="bg2"/>
              </a:solidFill>
              <a:sym typeface="Lato Light" charset="0"/>
            </a:endParaRPr>
          </a:p>
        </p:txBody>
      </p:sp>
      <p:sp>
        <p:nvSpPr>
          <p:cNvPr id="20482" name="Slide Number Placeholder 3">
            <a:extLst>
              <a:ext uri="{FF2B5EF4-FFF2-40B4-BE49-F238E27FC236}">
                <a16:creationId xmlns:a16="http://schemas.microsoft.com/office/drawing/2014/main" id="{DB0B6007-BD3F-6870-D212-C174F6DF9875}"/>
              </a:ext>
            </a:extLst>
          </p:cNvPr>
          <p:cNvSpPr>
            <a:spLocks noGrp="1"/>
          </p:cNvSpPr>
          <p:nvPr>
            <p:ph type="sldNum" sz="quarter" idx="10"/>
          </p:nvPr>
        </p:nvSpPr>
        <p:spPr/>
        <p:txBody>
          <a:bodyPr/>
          <a:lstStyle/>
          <a:p>
            <a:fld id="{9373A7D5-46B8-1045-B202-ADADE0DD6AE7}" type="slidenum">
              <a:rPr lang="en-CA" smtClean="0"/>
              <a:pPr/>
              <a:t>7</a:t>
            </a:fld>
            <a:endParaRPr lang="en-CA"/>
          </a:p>
        </p:txBody>
      </p:sp>
      <p:pic>
        <p:nvPicPr>
          <p:cNvPr id="2" name="Picture 1">
            <a:extLst>
              <a:ext uri="{FF2B5EF4-FFF2-40B4-BE49-F238E27FC236}">
                <a16:creationId xmlns:a16="http://schemas.microsoft.com/office/drawing/2014/main" id="{40602B08-17D3-EE77-0394-795001F8C966}"/>
              </a:ext>
            </a:extLst>
          </p:cNvPr>
          <p:cNvPicPr>
            <a:picLocks noChangeAspect="1"/>
          </p:cNvPicPr>
          <p:nvPr/>
        </p:nvPicPr>
        <p:blipFill>
          <a:blip r:embed="rId2"/>
          <a:stretch>
            <a:fillRect/>
          </a:stretch>
        </p:blipFill>
        <p:spPr>
          <a:xfrm>
            <a:off x="4953000" y="2852484"/>
            <a:ext cx="2455996" cy="2071775"/>
          </a:xfrm>
          <a:prstGeom prst="rect">
            <a:avLst/>
          </a:prstGeom>
        </p:spPr>
      </p:pic>
    </p:spTree>
    <p:extLst>
      <p:ext uri="{BB962C8B-B14F-4D97-AF65-F5344CB8AC3E}">
        <p14:creationId xmlns:p14="http://schemas.microsoft.com/office/powerpoint/2010/main" val="241189776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6A33D-DF0E-087E-151B-E04DDD1BC7A4}"/>
            </a:ext>
          </a:extLst>
        </p:cNvPr>
        <p:cNvGrpSpPr/>
        <p:nvPr/>
      </p:nvGrpSpPr>
      <p:grpSpPr>
        <a:xfrm>
          <a:off x="0" y="0"/>
          <a:ext cx="0" cy="0"/>
          <a:chOff x="0" y="0"/>
          <a:chExt cx="0" cy="0"/>
        </a:xfrm>
      </p:grpSpPr>
      <p:sp>
        <p:nvSpPr>
          <p:cNvPr id="20483" name="Title 3">
            <a:extLst>
              <a:ext uri="{FF2B5EF4-FFF2-40B4-BE49-F238E27FC236}">
                <a16:creationId xmlns:a16="http://schemas.microsoft.com/office/drawing/2014/main" id="{EF48CAB6-A5C0-AC62-F90D-CA7D80346E9A}"/>
              </a:ext>
            </a:extLst>
          </p:cNvPr>
          <p:cNvSpPr txBox="1">
            <a:spLocks noGrp="1"/>
          </p:cNvSpPr>
          <p:nvPr>
            <p:ph type="title"/>
          </p:nvPr>
        </p:nvSpPr>
        <p:spPr>
          <a:xfrm>
            <a:off x="685800" y="361950"/>
            <a:ext cx="7010400" cy="744300"/>
          </a:xfrm>
        </p:spPr>
        <p:txBody>
          <a:bodyPr/>
          <a:lstStyle/>
          <a:p>
            <a:r>
              <a:rPr lang="en-US" sz="4000">
                <a:sym typeface="Lato Black" charset="0"/>
              </a:rPr>
              <a:t>Health Information Act (HIA)</a:t>
            </a:r>
          </a:p>
        </p:txBody>
      </p:sp>
      <p:sp>
        <p:nvSpPr>
          <p:cNvPr id="20484" name="Text Placeholder 1">
            <a:extLst>
              <a:ext uri="{FF2B5EF4-FFF2-40B4-BE49-F238E27FC236}">
                <a16:creationId xmlns:a16="http://schemas.microsoft.com/office/drawing/2014/main" id="{49F72923-D9E1-6564-F890-D96A01008A08}"/>
              </a:ext>
            </a:extLst>
          </p:cNvPr>
          <p:cNvSpPr txBox="1">
            <a:spLocks noGrp="1"/>
          </p:cNvSpPr>
          <p:nvPr>
            <p:ph type="body" idx="1"/>
          </p:nvPr>
        </p:nvSpPr>
        <p:spPr>
          <a:xfrm>
            <a:off x="304800" y="1352550"/>
            <a:ext cx="7543800" cy="3276600"/>
          </a:xfrm>
        </p:spPr>
        <p:txBody>
          <a:bodyPr/>
          <a:lstStyle/>
          <a:p>
            <a:r>
              <a:rPr lang="en-US" sz="1600">
                <a:solidFill>
                  <a:schemeClr val="bg2"/>
                </a:solidFill>
              </a:rPr>
              <a:t>The HIA governs how PHI must be managed and protected. </a:t>
            </a:r>
          </a:p>
          <a:p>
            <a:r>
              <a:rPr lang="en-US" sz="1600">
                <a:solidFill>
                  <a:schemeClr val="bg2"/>
                </a:solidFill>
              </a:rPr>
              <a:t>Community Health care providers accessing PHI in the </a:t>
            </a:r>
            <a:r>
              <a:rPr lang="en-US" sz="1600" err="1">
                <a:solidFill>
                  <a:schemeClr val="bg2"/>
                </a:solidFill>
              </a:rPr>
              <a:t>MyHealthPEI</a:t>
            </a:r>
            <a:r>
              <a:rPr lang="en-US" sz="1600">
                <a:solidFill>
                  <a:schemeClr val="bg2"/>
                </a:solidFill>
              </a:rPr>
              <a:t> Provider Portal are considered </a:t>
            </a:r>
            <a:r>
              <a:rPr lang="en-US" sz="1600" b="1">
                <a:solidFill>
                  <a:schemeClr val="accent5">
                    <a:lumMod val="50000"/>
                  </a:schemeClr>
                </a:solidFill>
              </a:rPr>
              <a:t>custodians</a:t>
            </a:r>
            <a:r>
              <a:rPr lang="en-US" sz="1600">
                <a:solidFill>
                  <a:schemeClr val="bg2"/>
                </a:solidFill>
              </a:rPr>
              <a:t> under the Act, which:</a:t>
            </a:r>
          </a:p>
          <a:p>
            <a:pPr marL="285750" indent="-171450">
              <a:buFont typeface="Arial" panose="020B0604020202020204" pitchFamily="34" charset="0"/>
              <a:buChar char="•"/>
            </a:pPr>
            <a:r>
              <a:rPr lang="en-US" sz="1600">
                <a:solidFill>
                  <a:schemeClr val="bg2"/>
                </a:solidFill>
              </a:rPr>
              <a:t>Establishes rules regarding the collection, use, disclosure, retention and secure destruction of PHI,</a:t>
            </a:r>
          </a:p>
          <a:p>
            <a:pPr marL="285750" indent="-171450">
              <a:buFont typeface="Arial" panose="020B0604020202020204" pitchFamily="34" charset="0"/>
              <a:buChar char="•"/>
            </a:pPr>
            <a:r>
              <a:rPr lang="en-US" sz="1600">
                <a:solidFill>
                  <a:schemeClr val="bg2"/>
                </a:solidFill>
              </a:rPr>
              <a:t>Enables PHI to be shared and accessed, where appropriate, for the better provision of health services and the planning and management of the health care system, and</a:t>
            </a:r>
          </a:p>
          <a:p>
            <a:pPr marL="285750" indent="-171450">
              <a:buFont typeface="Arial" panose="020B0604020202020204" pitchFamily="34" charset="0"/>
              <a:buChar char="•"/>
            </a:pPr>
            <a:r>
              <a:rPr lang="en-US" sz="1600">
                <a:solidFill>
                  <a:schemeClr val="bg2"/>
                </a:solidFill>
              </a:rPr>
              <a:t>Establishes mechanisms to ensure the accountability of custodians and to safeguard the security and integrity of PHI in their custody or control.</a:t>
            </a:r>
            <a:br>
              <a:rPr lang="en-US" sz="1600">
                <a:solidFill>
                  <a:schemeClr val="bg2"/>
                </a:solidFill>
                <a:sym typeface="Lato Light" charset="0"/>
              </a:rPr>
            </a:br>
            <a:endParaRPr lang="en-US" sz="1600">
              <a:solidFill>
                <a:schemeClr val="bg2"/>
              </a:solidFill>
              <a:sym typeface="Lato Light" charset="0"/>
            </a:endParaRPr>
          </a:p>
        </p:txBody>
      </p:sp>
      <p:sp>
        <p:nvSpPr>
          <p:cNvPr id="20482" name="Slide Number Placeholder 3">
            <a:extLst>
              <a:ext uri="{FF2B5EF4-FFF2-40B4-BE49-F238E27FC236}">
                <a16:creationId xmlns:a16="http://schemas.microsoft.com/office/drawing/2014/main" id="{EEACF12D-3985-B388-281E-F3A782CCFACB}"/>
              </a:ext>
            </a:extLst>
          </p:cNvPr>
          <p:cNvSpPr>
            <a:spLocks noGrp="1"/>
          </p:cNvSpPr>
          <p:nvPr>
            <p:ph type="sldNum" sz="quarter" idx="10"/>
          </p:nvPr>
        </p:nvSpPr>
        <p:spPr/>
        <p:txBody>
          <a:bodyPr/>
          <a:lstStyle/>
          <a:p>
            <a:fld id="{9373A7D5-46B8-1045-B202-ADADE0DD6AE7}" type="slidenum">
              <a:rPr lang="en-CA" smtClean="0"/>
              <a:pPr/>
              <a:t>8</a:t>
            </a:fld>
            <a:endParaRPr lang="en-CA"/>
          </a:p>
        </p:txBody>
      </p:sp>
    </p:spTree>
    <p:extLst>
      <p:ext uri="{BB962C8B-B14F-4D97-AF65-F5344CB8AC3E}">
        <p14:creationId xmlns:p14="http://schemas.microsoft.com/office/powerpoint/2010/main" val="4042412112"/>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F8552-ADC7-E771-3BEF-61913AD70BCC}"/>
            </a:ext>
          </a:extLst>
        </p:cNvPr>
        <p:cNvGrpSpPr/>
        <p:nvPr/>
      </p:nvGrpSpPr>
      <p:grpSpPr>
        <a:xfrm>
          <a:off x="0" y="0"/>
          <a:ext cx="0" cy="0"/>
          <a:chOff x="0" y="0"/>
          <a:chExt cx="0" cy="0"/>
        </a:xfrm>
      </p:grpSpPr>
      <p:sp>
        <p:nvSpPr>
          <p:cNvPr id="20483" name="Title 3">
            <a:extLst>
              <a:ext uri="{FF2B5EF4-FFF2-40B4-BE49-F238E27FC236}">
                <a16:creationId xmlns:a16="http://schemas.microsoft.com/office/drawing/2014/main" id="{0B6FA948-82BD-93C9-11FA-0813F0A42170}"/>
              </a:ext>
            </a:extLst>
          </p:cNvPr>
          <p:cNvSpPr txBox="1">
            <a:spLocks noGrp="1"/>
          </p:cNvSpPr>
          <p:nvPr>
            <p:ph type="title"/>
          </p:nvPr>
        </p:nvSpPr>
        <p:spPr>
          <a:xfrm>
            <a:off x="685800" y="361950"/>
            <a:ext cx="7010400" cy="744300"/>
          </a:xfrm>
        </p:spPr>
        <p:txBody>
          <a:bodyPr/>
          <a:lstStyle/>
          <a:p>
            <a:r>
              <a:rPr lang="en-US" sz="3600">
                <a:sym typeface="Lato Black" charset="0"/>
              </a:rPr>
              <a:t>Health Information Act (HIA)</a:t>
            </a:r>
          </a:p>
        </p:txBody>
      </p:sp>
      <p:sp>
        <p:nvSpPr>
          <p:cNvPr id="20482" name="Slide Number Placeholder 3">
            <a:extLst>
              <a:ext uri="{FF2B5EF4-FFF2-40B4-BE49-F238E27FC236}">
                <a16:creationId xmlns:a16="http://schemas.microsoft.com/office/drawing/2014/main" id="{B1989AA0-737C-30D7-792C-200AE24A4929}"/>
              </a:ext>
            </a:extLst>
          </p:cNvPr>
          <p:cNvSpPr>
            <a:spLocks noGrp="1"/>
          </p:cNvSpPr>
          <p:nvPr>
            <p:ph type="sldNum" sz="quarter" idx="10"/>
          </p:nvPr>
        </p:nvSpPr>
        <p:spPr/>
        <p:txBody>
          <a:bodyPr/>
          <a:lstStyle/>
          <a:p>
            <a:fld id="{9373A7D5-46B8-1045-B202-ADADE0DD6AE7}" type="slidenum">
              <a:rPr lang="en-CA" smtClean="0"/>
              <a:pPr/>
              <a:t>9</a:t>
            </a:fld>
            <a:endParaRPr lang="en-CA"/>
          </a:p>
        </p:txBody>
      </p:sp>
      <p:sp>
        <p:nvSpPr>
          <p:cNvPr id="11" name="Text Placeholder 1">
            <a:extLst>
              <a:ext uri="{FF2B5EF4-FFF2-40B4-BE49-F238E27FC236}">
                <a16:creationId xmlns:a16="http://schemas.microsoft.com/office/drawing/2014/main" id="{7720E283-7CFB-F8DF-D7B2-A1533D3759C7}"/>
              </a:ext>
            </a:extLst>
          </p:cNvPr>
          <p:cNvSpPr txBox="1">
            <a:spLocks noGrp="1"/>
          </p:cNvSpPr>
          <p:nvPr>
            <p:ph type="body" idx="1"/>
          </p:nvPr>
        </p:nvSpPr>
        <p:spPr>
          <a:xfrm>
            <a:off x="228600" y="1352550"/>
            <a:ext cx="7696200" cy="3810000"/>
          </a:xfrm>
        </p:spPr>
        <p:txBody>
          <a:bodyPr/>
          <a:lstStyle/>
          <a:p>
            <a:endParaRPr lang="en-US" sz="1200" b="1" i="0" u="none" strike="noStrike" baseline="0">
              <a:latin typeface="+mn-lt"/>
            </a:endParaRPr>
          </a:p>
          <a:p>
            <a:r>
              <a:rPr lang="en-US" sz="1600">
                <a:solidFill>
                  <a:schemeClr val="bg2"/>
                </a:solidFill>
              </a:rPr>
              <a:t>When community health care providers collect, use, or disclose PHI in MyHealthPEI, this must be done in compliance with the HIA. For example, </a:t>
            </a:r>
          </a:p>
          <a:p>
            <a:endParaRPr lang="en-US" sz="1200" b="1">
              <a:latin typeface="+mn-lt"/>
            </a:endParaRPr>
          </a:p>
          <a:p>
            <a:pPr marL="400050" indent="-285750">
              <a:buFont typeface="Arial" panose="020B0604020202020204" pitchFamily="34" charset="0"/>
              <a:buChar char="•"/>
            </a:pPr>
            <a:r>
              <a:rPr lang="en-US" sz="1600" b="1">
                <a:solidFill>
                  <a:schemeClr val="accent5">
                    <a:lumMod val="50000"/>
                  </a:schemeClr>
                </a:solidFill>
              </a:rPr>
              <a:t>Collection: </a:t>
            </a:r>
            <a:r>
              <a:rPr lang="en-US" sz="1600">
                <a:solidFill>
                  <a:schemeClr val="bg2"/>
                </a:solidFill>
              </a:rPr>
              <a:t>When requesting a patient’s name, date of birth, and provincial health card number to search for their file in MyHealthPEI</a:t>
            </a:r>
          </a:p>
          <a:p>
            <a:pPr marL="400050" indent="-285750">
              <a:buFont typeface="Arial" panose="020B0604020202020204" pitchFamily="34" charset="0"/>
              <a:buChar char="•"/>
            </a:pPr>
            <a:r>
              <a:rPr lang="en-US" sz="1600" b="1">
                <a:solidFill>
                  <a:schemeClr val="accent5">
                    <a:lumMod val="50000"/>
                  </a:schemeClr>
                </a:solidFill>
              </a:rPr>
              <a:t>Use: </a:t>
            </a:r>
            <a:r>
              <a:rPr lang="en-US" sz="1600">
                <a:solidFill>
                  <a:schemeClr val="bg2"/>
                </a:solidFill>
              </a:rPr>
              <a:t>When reviewing a patient’s immunization history prior to administering a vaccine</a:t>
            </a:r>
          </a:p>
          <a:p>
            <a:pPr marL="400050" indent="-285750">
              <a:buFont typeface="Arial" panose="020B0604020202020204" pitchFamily="34" charset="0"/>
              <a:buChar char="•"/>
            </a:pPr>
            <a:r>
              <a:rPr lang="en-US" sz="1600" b="1">
                <a:solidFill>
                  <a:schemeClr val="accent5">
                    <a:lumMod val="50000"/>
                  </a:schemeClr>
                </a:solidFill>
              </a:rPr>
              <a:t>Disclosure</a:t>
            </a:r>
            <a:r>
              <a:rPr lang="en-US" sz="1600">
                <a:solidFill>
                  <a:schemeClr val="bg2"/>
                </a:solidFill>
              </a:rPr>
              <a:t>: When sharing a patient’s recent lab test result with another pharmacist in order to seek another clinical opinion on medication advice</a:t>
            </a:r>
          </a:p>
          <a:p>
            <a:r>
              <a:rPr lang="en-US" sz="1600">
                <a:solidFill>
                  <a:schemeClr val="bg2"/>
                </a:solidFill>
              </a:rPr>
              <a:t> </a:t>
            </a:r>
            <a:br>
              <a:rPr lang="en-US" sz="2000">
                <a:sym typeface="Lato Light" charset="0"/>
              </a:rPr>
            </a:br>
            <a:endParaRPr lang="en-US" sz="2000">
              <a:sym typeface="Lato Light" charset="0"/>
            </a:endParaRPr>
          </a:p>
        </p:txBody>
      </p:sp>
    </p:spTree>
    <p:extLst>
      <p:ext uri="{BB962C8B-B14F-4D97-AF65-F5344CB8AC3E}">
        <p14:creationId xmlns:p14="http://schemas.microsoft.com/office/powerpoint/2010/main" val="2333683446"/>
      </p:ext>
    </p:extLst>
  </p:cSld>
  <p:clrMapOvr>
    <a:masterClrMapping/>
  </p:clrMapOvr>
  <p:transition spd="med">
    <p:pull/>
  </p:transition>
</p:sld>
</file>

<file path=ppt/theme/theme1.xml><?xml version="1.0" encoding="utf-8"?>
<a:theme xmlns:a="http://schemas.openxmlformats.org/drawingml/2006/main" name="Silvia template">
  <a:themeElements>
    <a:clrScheme name="Custom 1">
      <a:dk1>
        <a:srgbClr val="000000"/>
      </a:dk1>
      <a:lt1>
        <a:srgbClr val="FFFFFF"/>
      </a:lt1>
      <a:dk2>
        <a:srgbClr val="5D6273"/>
      </a:dk2>
      <a:lt2>
        <a:srgbClr val="DBEFF9"/>
      </a:lt2>
      <a:accent1>
        <a:srgbClr val="0F6FC6"/>
      </a:accent1>
      <a:accent2>
        <a:srgbClr val="73D66E"/>
      </a:accent2>
      <a:accent3>
        <a:srgbClr val="0BD0D9"/>
      </a:accent3>
      <a:accent4>
        <a:srgbClr val="10CF9B"/>
      </a:accent4>
      <a:accent5>
        <a:srgbClr val="7CCA62"/>
      </a:accent5>
      <a:accent6>
        <a:srgbClr val="A5C249"/>
      </a:accent6>
      <a:hlink>
        <a:srgbClr val="73D66E"/>
      </a:hlink>
      <a:folHlink>
        <a:srgbClr val="73D66E"/>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alth Powerpoint template" id="{02D4750D-C1DE-A749-94B9-8A806E8B4D0B}" vid="{133CE373-7F13-0747-9F73-3474FCC43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9689EC6935449B808B70F91D3559F" ma:contentTypeVersion="11" ma:contentTypeDescription="Create a new document." ma:contentTypeScope="" ma:versionID="ef34bf7d1cafebf579880aa06086e92f">
  <xsd:schema xmlns:xsd="http://www.w3.org/2001/XMLSchema" xmlns:xs="http://www.w3.org/2001/XMLSchema" xmlns:p="http://schemas.microsoft.com/office/2006/metadata/properties" xmlns:ns2="60b6632a-6900-4b25-9225-123f2d453418" targetNamespace="http://schemas.microsoft.com/office/2006/metadata/properties" ma:root="true" ma:fieldsID="b508056431d24b3e1a48ecc3a176d578" ns2:_="">
    <xsd:import namespace="60b6632a-6900-4b25-9225-123f2d4534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6632a-6900-4b25-9225-123f2d4534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b9d5b5f-547a-43f3-bc0e-b0144fba3ef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0b6632a-6900-4b25-9225-123f2d45341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6112A1-42FE-4CF2-AD9F-24E8149B9BDC}">
  <ds:schemaRefs>
    <ds:schemaRef ds:uri="60b6632a-6900-4b25-9225-123f2d4534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3E2BA2-55E7-452A-862A-3E2BFE3C610B}">
  <ds:schemaRefs>
    <ds:schemaRef ds:uri="60b6632a-6900-4b25-9225-123f2d453418"/>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http://schemas.openxmlformats.org/package/2006/metadata/core-propertie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0EC46961-37C7-4F73-AC08-8F0F1E1924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TotalTime>
  <Words>2728</Words>
  <Application>Microsoft Office PowerPoint</Application>
  <PresentationFormat>On-screen Show (16:9)</PresentationFormat>
  <Paragraphs>252</Paragraphs>
  <Slides>31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Arial</vt:lpstr>
      <vt:lpstr>Barlow Light</vt:lpstr>
      <vt:lpstr>Lato Black</vt:lpstr>
      <vt:lpstr>Lato Light</vt:lpstr>
      <vt:lpstr>Trebuchet MS</vt:lpstr>
      <vt:lpstr>Silvia template</vt:lpstr>
      <vt:lpstr>MyHealthPEI Provider Portal  Privacy and Security Training</vt:lpstr>
      <vt:lpstr>Vision</vt:lpstr>
      <vt:lpstr>Training Objectives</vt:lpstr>
      <vt:lpstr>Privacy vs Security vs Confidentiality</vt:lpstr>
      <vt:lpstr>Privacy vs Security vs Confidentiality</vt:lpstr>
      <vt:lpstr>Overview of PHI</vt:lpstr>
      <vt:lpstr>Overview of PHI</vt:lpstr>
      <vt:lpstr>Health Information Act (HIA)</vt:lpstr>
      <vt:lpstr>Health Information Act (HIA)</vt:lpstr>
      <vt:lpstr>Health Information Act (HIA)</vt:lpstr>
      <vt:lpstr>Trust and Confidentiality</vt:lpstr>
      <vt:lpstr>Need to Know Principle </vt:lpstr>
      <vt:lpstr>Need to Know Principle </vt:lpstr>
      <vt:lpstr>Privacy Breaches </vt:lpstr>
      <vt:lpstr>Privacy Breaches </vt:lpstr>
      <vt:lpstr>Privacy Breaches </vt:lpstr>
      <vt:lpstr>Privacy Breaches </vt:lpstr>
      <vt:lpstr>Privacy Breaches </vt:lpstr>
      <vt:lpstr>Privacy Breaches </vt:lpstr>
      <vt:lpstr>Privacy Breaches </vt:lpstr>
      <vt:lpstr>Audit Log</vt:lpstr>
      <vt:lpstr>Privacy Complaints</vt:lpstr>
      <vt:lpstr>Searching for a Patient </vt:lpstr>
      <vt:lpstr>Accessing a Patient Record in Error</vt:lpstr>
      <vt:lpstr>Security</vt:lpstr>
      <vt:lpstr>Security Best Practices</vt:lpstr>
      <vt:lpstr>Security – IT Recommendations</vt:lpstr>
      <vt:lpstr>Security - Suspension of Access to MyHealthPEI </vt:lpstr>
      <vt:lpstr>Conclusion</vt:lpstr>
      <vt:lpstr>Thank You!</vt:lpstr>
      <vt:lpstr>Appendix: 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Marc C.  Dagenais</dc:creator>
  <cp:lastModifiedBy>Kelly Coughlin</cp:lastModifiedBy>
  <cp:revision>5</cp:revision>
  <dcterms:created xsi:type="dcterms:W3CDTF">2019-11-26T13:23:49Z</dcterms:created>
  <dcterms:modified xsi:type="dcterms:W3CDTF">2025-07-02T16:36:56Z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0x010100CFC9689EC6935449B808B70F91D3559F</vt:lpwstr>
  </property>
  <property fmtid="{D5CDD505-2E9C-101B-9397-08002B2CF9AE}" pid="3" name="MediaServiceImageTags">
    <vt:lpwstr/>
  </property>
</Properties>
</file>