
<file path=[Content_Types].xml><?xml version="1.0" encoding="utf-8"?>
<Types xmlns="http://schemas.openxmlformats.org/package/2006/content-types">
  <Default Extension="jpeg" ContentType="image/jpe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2" r:id="rId4"/>
  </p:sldMasterIdLst>
  <p:notesMasterIdLst>
    <p:notesMasterId r:id="rId26"/>
  </p:notesMasterIdLst>
  <p:sldIdLst>
    <p:sldId id="256" r:id="rId5"/>
    <p:sldId id="257" r:id="rId6"/>
    <p:sldId id="259" r:id="rId7"/>
    <p:sldId id="258" r:id="rId8"/>
    <p:sldId id="261" r:id="rId9"/>
    <p:sldId id="262" r:id="rId10"/>
    <p:sldId id="263" r:id="rId11"/>
    <p:sldId id="264" r:id="rId12"/>
    <p:sldId id="265" r:id="rId13"/>
    <p:sldId id="266" r:id="rId14"/>
    <p:sldId id="267" r:id="rId15"/>
    <p:sldId id="268" r:id="rId16"/>
    <p:sldId id="269" r:id="rId17"/>
    <p:sldId id="260" r:id="rId18"/>
    <p:sldId id="271" r:id="rId19"/>
    <p:sldId id="272" r:id="rId20"/>
    <p:sldId id="273" r:id="rId21"/>
    <p:sldId id="274" r:id="rId22"/>
    <p:sldId id="275" r:id="rId23"/>
    <p:sldId id="276" r:id="rId24"/>
    <p:sldId id="27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BB47A87-8735-C5C6-73E1-92685734A0EE}" name="Kelly Newcombe" initials="KN" userId="S::kanewcombe@ihis.org::23c3c72a-bf24-42c8-bccc-1298c269ea7a" providerId="AD"/>
  <p188:author id="{B522A3BA-74F6-1F74-5D73-55D11A2C765C}" name="Sheila Rix" initials="SR" userId="S::smrix@ihis.org::2834d10e-cb85-4b14-baa4-b9819f287c2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D3C3E4-AF1C-4175-B096-A50BF77CB358}" v="1" dt="2026-04-20T13:43:25.9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4" autoAdjust="0"/>
    <p:restoredTop sz="80113" autoAdjust="0"/>
  </p:normalViewPr>
  <p:slideViewPr>
    <p:cSldViewPr snapToGrid="0">
      <p:cViewPr varScale="1">
        <p:scale>
          <a:sx n="64" d="100"/>
          <a:sy n="64" d="100"/>
        </p:scale>
        <p:origin x="93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yndie Fourdraine-Farnsworth" userId="4361f884-9853-4875-84af-0274677f7226" providerId="ADAL" clId="{C483B369-DC57-463A-BAAF-24AF10C3C1E3}"/>
    <pc:docChg chg="custSel modSld">
      <pc:chgData name="Cyndie Fourdraine-Farnsworth" userId="4361f884-9853-4875-84af-0274677f7226" providerId="ADAL" clId="{C483B369-DC57-463A-BAAF-24AF10C3C1E3}" dt="2026-04-20T13:46:35.878" v="236" actId="20577"/>
      <pc:docMkLst>
        <pc:docMk/>
      </pc:docMkLst>
      <pc:sldChg chg="addSp modSp mod modNotesTx">
        <pc:chgData name="Cyndie Fourdraine-Farnsworth" userId="4361f884-9853-4875-84af-0274677f7226" providerId="ADAL" clId="{C483B369-DC57-463A-BAAF-24AF10C3C1E3}" dt="2026-04-20T13:45:55.542" v="168" actId="20577"/>
        <pc:sldMkLst>
          <pc:docMk/>
          <pc:sldMk cId="1909396788" sldId="256"/>
        </pc:sldMkLst>
        <pc:spChg chg="add mod">
          <ac:chgData name="Cyndie Fourdraine-Farnsworth" userId="4361f884-9853-4875-84af-0274677f7226" providerId="ADAL" clId="{C483B369-DC57-463A-BAAF-24AF10C3C1E3}" dt="2026-04-20T13:44:44.241" v="134" actId="14100"/>
          <ac:spMkLst>
            <pc:docMk/>
            <pc:sldMk cId="1909396788" sldId="256"/>
            <ac:spMk id="3" creationId="{BE843420-E13B-BCED-9E36-4C6AF744325E}"/>
          </ac:spMkLst>
        </pc:spChg>
      </pc:sldChg>
      <pc:sldChg chg="modNotesTx">
        <pc:chgData name="Cyndie Fourdraine-Farnsworth" userId="4361f884-9853-4875-84af-0274677f7226" providerId="ADAL" clId="{C483B369-DC57-463A-BAAF-24AF10C3C1E3}" dt="2026-04-20T13:46:35.878" v="236" actId="20577"/>
        <pc:sldMkLst>
          <pc:docMk/>
          <pc:sldMk cId="3706223382" sldId="257"/>
        </pc:sldMkLst>
      </pc:sldChg>
      <pc:sldChg chg="modNotesTx">
        <pc:chgData name="Cyndie Fourdraine-Farnsworth" userId="4361f884-9853-4875-84af-0274677f7226" providerId="ADAL" clId="{C483B369-DC57-463A-BAAF-24AF10C3C1E3}" dt="2026-04-20T13:40:32.812" v="75" actId="20577"/>
        <pc:sldMkLst>
          <pc:docMk/>
          <pc:sldMk cId="3986395794" sldId="259"/>
        </pc:sldMkLst>
      </pc:sldChg>
      <pc:sldChg chg="modSp mod">
        <pc:chgData name="Cyndie Fourdraine-Farnsworth" userId="4361f884-9853-4875-84af-0274677f7226" providerId="ADAL" clId="{C483B369-DC57-463A-BAAF-24AF10C3C1E3}" dt="2026-04-20T13:42:19.006" v="90" actId="20577"/>
        <pc:sldMkLst>
          <pc:docMk/>
          <pc:sldMk cId="2729638412" sldId="274"/>
        </pc:sldMkLst>
        <pc:spChg chg="mod">
          <ac:chgData name="Cyndie Fourdraine-Farnsworth" userId="4361f884-9853-4875-84af-0274677f7226" providerId="ADAL" clId="{C483B369-DC57-463A-BAAF-24AF10C3C1E3}" dt="2026-04-20T13:41:59.686" v="83" actId="20577"/>
          <ac:spMkLst>
            <pc:docMk/>
            <pc:sldMk cId="2729638412" sldId="274"/>
            <ac:spMk id="2" creationId="{39795B7E-532F-AAAA-E2FD-F7DD96A84990}"/>
          </ac:spMkLst>
        </pc:spChg>
        <pc:graphicFrameChg chg="modGraphic">
          <ac:chgData name="Cyndie Fourdraine-Farnsworth" userId="4361f884-9853-4875-84af-0274677f7226" providerId="ADAL" clId="{C483B369-DC57-463A-BAAF-24AF10C3C1E3}" dt="2026-04-20T13:42:19.006" v="90" actId="20577"/>
          <ac:graphicFrameMkLst>
            <pc:docMk/>
            <pc:sldMk cId="2729638412" sldId="274"/>
            <ac:graphicFrameMk id="39" creationId="{BBF7497D-726B-7848-B017-7B6689C0679E}"/>
          </ac:graphicFrameMkLst>
        </pc:graphicFrameChg>
      </pc:sldChg>
    </pc:docChg>
  </pc:docChgLst>
</pc:chgInfo>
</file>

<file path=ppt/diagrams/_rels/data1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svg"/><Relationship Id="rId1" Type="http://schemas.openxmlformats.org/officeDocument/2006/relationships/image" Target="../media/image18.svg"/></Relationships>
</file>

<file path=ppt/diagrams/_rels/data1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svg"/><Relationship Id="rId1" Type="http://schemas.openxmlformats.org/officeDocument/2006/relationships/image" Target="../media/image21.svg"/><Relationship Id="rId5" Type="http://schemas.openxmlformats.org/officeDocument/2006/relationships/image" Target="../media/image24.svg"/><Relationship Id="rId4" Type="http://schemas.openxmlformats.org/officeDocument/2006/relationships/image" Target="../media/image18.svg"/></Relationships>
</file>

<file path=ppt/diagrams/_rels/data12.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svg"/><Relationship Id="rId1" Type="http://schemas.openxmlformats.org/officeDocument/2006/relationships/image" Target="../media/image8.svg"/><Relationship Id="rId4" Type="http://schemas.openxmlformats.org/officeDocument/2006/relationships/image" Target="../media/image27.svg"/></Relationships>
</file>

<file path=ppt/diagrams/_rels/data13.xml.rels><?xml version="1.0" encoding="UTF-8" standalone="yes"?>
<Relationships xmlns="http://schemas.openxmlformats.org/package/2006/relationships"><Relationship Id="rId2" Type="http://schemas.openxmlformats.org/officeDocument/2006/relationships/image" Target="../media/image29.svg"/><Relationship Id="rId1" Type="http://schemas.openxmlformats.org/officeDocument/2006/relationships/image" Target="../media/image28.svg"/></Relationships>
</file>

<file path=ppt/diagrams/_rels/data3.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image" Target="../media/image3.svg"/></Relationships>
</file>

<file path=ppt/diagrams/_rels/data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svg"/><Relationship Id="rId1" Type="http://schemas.openxmlformats.org/officeDocument/2006/relationships/image" Target="../media/image5.svg"/></Relationships>
</file>

<file path=ppt/diagrams/_rels/data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svg"/><Relationship Id="rId1" Type="http://schemas.openxmlformats.org/officeDocument/2006/relationships/image" Target="../media/image8.svg"/><Relationship Id="rId4" Type="http://schemas.openxmlformats.org/officeDocument/2006/relationships/image" Target="../media/image11.svg"/></Relationships>
</file>

<file path=ppt/diagrams/_rels/data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svg"/><Relationship Id="rId1" Type="http://schemas.openxmlformats.org/officeDocument/2006/relationships/image" Target="../media/image13.svg"/><Relationship Id="rId4" Type="http://schemas.openxmlformats.org/officeDocument/2006/relationships/image" Target="../media/image16.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svg"/><Relationship Id="rId1" Type="http://schemas.openxmlformats.org/officeDocument/2006/relationships/image" Target="../media/image18.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svg"/><Relationship Id="rId1" Type="http://schemas.openxmlformats.org/officeDocument/2006/relationships/image" Target="../media/image21.svg"/><Relationship Id="rId5" Type="http://schemas.openxmlformats.org/officeDocument/2006/relationships/image" Target="../media/image24.svg"/><Relationship Id="rId4" Type="http://schemas.openxmlformats.org/officeDocument/2006/relationships/image" Target="../media/image18.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svg"/><Relationship Id="rId1" Type="http://schemas.openxmlformats.org/officeDocument/2006/relationships/image" Target="../media/image8.svg"/><Relationship Id="rId4" Type="http://schemas.openxmlformats.org/officeDocument/2006/relationships/image" Target="../media/image27.svg"/></Relationships>
</file>

<file path=ppt/diagrams/_rels/drawing13.xml.rels><?xml version="1.0" encoding="UTF-8" standalone="yes"?>
<Relationships xmlns="http://schemas.openxmlformats.org/package/2006/relationships"><Relationship Id="rId2" Type="http://schemas.openxmlformats.org/officeDocument/2006/relationships/image" Target="../media/image29.svg"/><Relationship Id="rId1" Type="http://schemas.openxmlformats.org/officeDocument/2006/relationships/image" Target="../media/image28.svg"/></Relationships>
</file>

<file path=ppt/diagrams/_rels/drawing3.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image" Target="../media/image3.svg"/></Relationships>
</file>

<file path=ppt/diagrams/_rels/drawing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svg"/><Relationship Id="rId1" Type="http://schemas.openxmlformats.org/officeDocument/2006/relationships/image" Target="../media/image5.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svg"/><Relationship Id="rId1" Type="http://schemas.openxmlformats.org/officeDocument/2006/relationships/image" Target="../media/image8.svg"/><Relationship Id="rId4" Type="http://schemas.openxmlformats.org/officeDocument/2006/relationships/image" Target="../media/image11.svg"/></Relationships>
</file>

<file path=ppt/diagrams/_rels/drawing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svg"/><Relationship Id="rId1" Type="http://schemas.openxmlformats.org/officeDocument/2006/relationships/image" Target="../media/image13.sv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35B50E-F55D-47EF-867E-359A0B37ECC1}" type="doc">
      <dgm:prSet loTypeId="urn:microsoft.com/office/officeart/2005/8/layout/hierarchy1" loCatId="hierarchy" qsTypeId="urn:microsoft.com/office/officeart/2005/8/quickstyle/simple2" qsCatId="simple" csTypeId="urn:microsoft.com/office/officeart/2005/8/colors/accent1_2" csCatId="accent1" phldr="1"/>
      <dgm:spPr/>
      <dgm:t>
        <a:bodyPr/>
        <a:lstStyle/>
        <a:p>
          <a:endParaRPr lang="en-US"/>
        </a:p>
      </dgm:t>
    </dgm:pt>
    <dgm:pt modelId="{2051ED43-9BFC-40E1-B736-BC1937C2B6B6}">
      <dgm:prSet/>
      <dgm:spPr/>
      <dgm:t>
        <a:bodyPr/>
        <a:lstStyle/>
        <a:p>
          <a:pPr>
            <a:lnSpc>
              <a:spcPct val="100000"/>
            </a:lnSpc>
            <a:defRPr cap="all"/>
          </a:pPr>
          <a:r>
            <a:rPr lang="en-US" dirty="0"/>
            <a:t>Precise</a:t>
          </a:r>
        </a:p>
      </dgm:t>
    </dgm:pt>
    <dgm:pt modelId="{0C55F805-5511-4C15-8B6E-CF2D04AD5713}" type="parTrans" cxnId="{825DA135-8422-4E1C-AC3D-112E5A3F4E84}">
      <dgm:prSet/>
      <dgm:spPr/>
      <dgm:t>
        <a:bodyPr/>
        <a:lstStyle/>
        <a:p>
          <a:endParaRPr lang="en-US"/>
        </a:p>
      </dgm:t>
    </dgm:pt>
    <dgm:pt modelId="{88DAD502-A438-4DCD-947A-9FAD02AC3095}" type="sibTrans" cxnId="{825DA135-8422-4E1C-AC3D-112E5A3F4E84}">
      <dgm:prSet/>
      <dgm:spPr/>
      <dgm:t>
        <a:bodyPr/>
        <a:lstStyle/>
        <a:p>
          <a:endParaRPr lang="en-US"/>
        </a:p>
      </dgm:t>
    </dgm:pt>
    <dgm:pt modelId="{9076B0DC-E575-4B8E-8CFB-BC9EC657797B}">
      <dgm:prSet/>
      <dgm:spPr/>
      <dgm:t>
        <a:bodyPr/>
        <a:lstStyle/>
        <a:p>
          <a:pPr>
            <a:lnSpc>
              <a:spcPct val="100000"/>
            </a:lnSpc>
            <a:defRPr cap="all"/>
          </a:pPr>
          <a:r>
            <a:rPr lang="en-US"/>
            <a:t>Complete</a:t>
          </a:r>
        </a:p>
      </dgm:t>
    </dgm:pt>
    <dgm:pt modelId="{1BB25F04-29EE-479E-82FE-B78FF5A48DAD}" type="parTrans" cxnId="{B83FE492-9CF7-49C0-A7F4-502AD07AD9C0}">
      <dgm:prSet/>
      <dgm:spPr/>
      <dgm:t>
        <a:bodyPr/>
        <a:lstStyle/>
        <a:p>
          <a:endParaRPr lang="en-US"/>
        </a:p>
      </dgm:t>
    </dgm:pt>
    <dgm:pt modelId="{A28EE5D9-AF83-4492-ADE1-665F04939771}" type="sibTrans" cxnId="{B83FE492-9CF7-49C0-A7F4-502AD07AD9C0}">
      <dgm:prSet/>
      <dgm:spPr/>
      <dgm:t>
        <a:bodyPr/>
        <a:lstStyle/>
        <a:p>
          <a:endParaRPr lang="en-US"/>
        </a:p>
      </dgm:t>
    </dgm:pt>
    <dgm:pt modelId="{28C23CC2-ED07-4BC9-BE61-0FCEF71C63AC}">
      <dgm:prSet/>
      <dgm:spPr/>
      <dgm:t>
        <a:bodyPr/>
        <a:lstStyle/>
        <a:p>
          <a:pPr>
            <a:lnSpc>
              <a:spcPct val="100000"/>
            </a:lnSpc>
            <a:defRPr cap="all"/>
          </a:pPr>
          <a:r>
            <a:rPr lang="en-US"/>
            <a:t>Logical</a:t>
          </a:r>
        </a:p>
      </dgm:t>
    </dgm:pt>
    <dgm:pt modelId="{6E9F4AC3-B902-4805-B00C-3D5F5F122D6E}" type="parTrans" cxnId="{64BB737D-45E3-4C3D-A325-6F4786953346}">
      <dgm:prSet/>
      <dgm:spPr/>
      <dgm:t>
        <a:bodyPr/>
        <a:lstStyle/>
        <a:p>
          <a:endParaRPr lang="en-US"/>
        </a:p>
      </dgm:t>
    </dgm:pt>
    <dgm:pt modelId="{38B44CCD-D070-46D2-BAD6-A4AD401E56D8}" type="sibTrans" cxnId="{64BB737D-45E3-4C3D-A325-6F4786953346}">
      <dgm:prSet/>
      <dgm:spPr/>
      <dgm:t>
        <a:bodyPr/>
        <a:lstStyle/>
        <a:p>
          <a:endParaRPr lang="en-US"/>
        </a:p>
      </dgm:t>
    </dgm:pt>
    <dgm:pt modelId="{0DE43943-F233-4960-A16D-A203AAD0B270}">
      <dgm:prSet/>
      <dgm:spPr/>
      <dgm:t>
        <a:bodyPr/>
        <a:lstStyle/>
        <a:p>
          <a:pPr>
            <a:lnSpc>
              <a:spcPct val="100000"/>
            </a:lnSpc>
            <a:defRPr cap="all"/>
          </a:pPr>
          <a:r>
            <a:rPr lang="en-US"/>
            <a:t>Clear </a:t>
          </a:r>
        </a:p>
      </dgm:t>
    </dgm:pt>
    <dgm:pt modelId="{F1C33D79-51B7-4EFB-AC13-F81B32C9DFB3}" type="parTrans" cxnId="{B5AB950A-0011-4834-8056-C37AFE87DA70}">
      <dgm:prSet/>
      <dgm:spPr/>
      <dgm:t>
        <a:bodyPr/>
        <a:lstStyle/>
        <a:p>
          <a:endParaRPr lang="en-US"/>
        </a:p>
      </dgm:t>
    </dgm:pt>
    <dgm:pt modelId="{CFA37EAE-6A76-4458-AAB6-59ED7C757F98}" type="sibTrans" cxnId="{B5AB950A-0011-4834-8056-C37AFE87DA70}">
      <dgm:prSet/>
      <dgm:spPr/>
      <dgm:t>
        <a:bodyPr/>
        <a:lstStyle/>
        <a:p>
          <a:endParaRPr lang="en-US"/>
        </a:p>
      </dgm:t>
    </dgm:pt>
    <dgm:pt modelId="{39B5302A-C52C-4770-97CE-898B10087B16}">
      <dgm:prSet/>
      <dgm:spPr/>
      <dgm:t>
        <a:bodyPr/>
        <a:lstStyle/>
        <a:p>
          <a:pPr>
            <a:lnSpc>
              <a:spcPct val="100000"/>
            </a:lnSpc>
            <a:defRPr cap="all"/>
          </a:pPr>
          <a:r>
            <a:rPr lang="en-US"/>
            <a:t>Fair</a:t>
          </a:r>
        </a:p>
      </dgm:t>
    </dgm:pt>
    <dgm:pt modelId="{2E91B77A-A3CD-4FFD-A71D-2CA4B63F8D32}" type="parTrans" cxnId="{EE39C821-59D4-465D-8876-ED80F143A11D}">
      <dgm:prSet/>
      <dgm:spPr/>
      <dgm:t>
        <a:bodyPr/>
        <a:lstStyle/>
        <a:p>
          <a:endParaRPr lang="en-US"/>
        </a:p>
      </dgm:t>
    </dgm:pt>
    <dgm:pt modelId="{D216BEFC-0A58-4A1E-92FE-E26E8DD5E1C2}" type="sibTrans" cxnId="{EE39C821-59D4-465D-8876-ED80F143A11D}">
      <dgm:prSet/>
      <dgm:spPr/>
      <dgm:t>
        <a:bodyPr/>
        <a:lstStyle/>
        <a:p>
          <a:endParaRPr lang="en-US"/>
        </a:p>
      </dgm:t>
    </dgm:pt>
    <dgm:pt modelId="{A42A9297-6C99-41DF-91FF-F59AA37B7DC3}" type="pres">
      <dgm:prSet presAssocID="{8B35B50E-F55D-47EF-867E-359A0B37ECC1}" presName="hierChild1" presStyleCnt="0">
        <dgm:presLayoutVars>
          <dgm:chPref val="1"/>
          <dgm:dir/>
          <dgm:animOne val="branch"/>
          <dgm:animLvl val="lvl"/>
          <dgm:resizeHandles/>
        </dgm:presLayoutVars>
      </dgm:prSet>
      <dgm:spPr/>
    </dgm:pt>
    <dgm:pt modelId="{DB910F70-B92E-4455-81C7-6CB55C011DC7}" type="pres">
      <dgm:prSet presAssocID="{2051ED43-9BFC-40E1-B736-BC1937C2B6B6}" presName="hierRoot1" presStyleCnt="0"/>
      <dgm:spPr/>
    </dgm:pt>
    <dgm:pt modelId="{612698E5-42DE-4085-A7E0-6289F960EDFC}" type="pres">
      <dgm:prSet presAssocID="{2051ED43-9BFC-40E1-B736-BC1937C2B6B6}" presName="composite" presStyleCnt="0"/>
      <dgm:spPr/>
    </dgm:pt>
    <dgm:pt modelId="{9870C3AF-89EE-4C1D-8CCB-B430EA4192E7}" type="pres">
      <dgm:prSet presAssocID="{2051ED43-9BFC-40E1-B736-BC1937C2B6B6}" presName="background" presStyleLbl="node0" presStyleIdx="0" presStyleCnt="5"/>
      <dgm:spPr/>
    </dgm:pt>
    <dgm:pt modelId="{38676B53-94C9-453F-8FE1-65A976C49FB5}" type="pres">
      <dgm:prSet presAssocID="{2051ED43-9BFC-40E1-B736-BC1937C2B6B6}" presName="text" presStyleLbl="fgAcc0" presStyleIdx="0" presStyleCnt="5">
        <dgm:presLayoutVars>
          <dgm:chPref val="3"/>
        </dgm:presLayoutVars>
      </dgm:prSet>
      <dgm:spPr/>
    </dgm:pt>
    <dgm:pt modelId="{2B1F7632-09C3-41F9-8C86-47B9EC5269E5}" type="pres">
      <dgm:prSet presAssocID="{2051ED43-9BFC-40E1-B736-BC1937C2B6B6}" presName="hierChild2" presStyleCnt="0"/>
      <dgm:spPr/>
    </dgm:pt>
    <dgm:pt modelId="{C7BA8AEC-1394-4230-BDC0-BAB867D79713}" type="pres">
      <dgm:prSet presAssocID="{9076B0DC-E575-4B8E-8CFB-BC9EC657797B}" presName="hierRoot1" presStyleCnt="0"/>
      <dgm:spPr/>
    </dgm:pt>
    <dgm:pt modelId="{DEB2ADA8-6A58-41B9-8519-E305830B9EF7}" type="pres">
      <dgm:prSet presAssocID="{9076B0DC-E575-4B8E-8CFB-BC9EC657797B}" presName="composite" presStyleCnt="0"/>
      <dgm:spPr/>
    </dgm:pt>
    <dgm:pt modelId="{3480064F-7B9A-4EE4-9F05-1ED119A68531}" type="pres">
      <dgm:prSet presAssocID="{9076B0DC-E575-4B8E-8CFB-BC9EC657797B}" presName="background" presStyleLbl="node0" presStyleIdx="1" presStyleCnt="5"/>
      <dgm:spPr/>
    </dgm:pt>
    <dgm:pt modelId="{AF04D62C-3132-4F99-B979-8BF54A21D70D}" type="pres">
      <dgm:prSet presAssocID="{9076B0DC-E575-4B8E-8CFB-BC9EC657797B}" presName="text" presStyleLbl="fgAcc0" presStyleIdx="1" presStyleCnt="5">
        <dgm:presLayoutVars>
          <dgm:chPref val="3"/>
        </dgm:presLayoutVars>
      </dgm:prSet>
      <dgm:spPr/>
    </dgm:pt>
    <dgm:pt modelId="{49A94DEF-7E29-4C92-BB0F-EE43C9014A86}" type="pres">
      <dgm:prSet presAssocID="{9076B0DC-E575-4B8E-8CFB-BC9EC657797B}" presName="hierChild2" presStyleCnt="0"/>
      <dgm:spPr/>
    </dgm:pt>
    <dgm:pt modelId="{6803A185-E2D0-4EE1-9C23-7C13562B460A}" type="pres">
      <dgm:prSet presAssocID="{28C23CC2-ED07-4BC9-BE61-0FCEF71C63AC}" presName="hierRoot1" presStyleCnt="0"/>
      <dgm:spPr/>
    </dgm:pt>
    <dgm:pt modelId="{6FB95250-A391-4B2D-A2D3-82C965B9D396}" type="pres">
      <dgm:prSet presAssocID="{28C23CC2-ED07-4BC9-BE61-0FCEF71C63AC}" presName="composite" presStyleCnt="0"/>
      <dgm:spPr/>
    </dgm:pt>
    <dgm:pt modelId="{2EB6984D-96E9-447A-86DD-95C2CD925EC4}" type="pres">
      <dgm:prSet presAssocID="{28C23CC2-ED07-4BC9-BE61-0FCEF71C63AC}" presName="background" presStyleLbl="node0" presStyleIdx="2" presStyleCnt="5"/>
      <dgm:spPr/>
    </dgm:pt>
    <dgm:pt modelId="{C976F7C5-D2F2-4E9E-A0AC-74E01A480B31}" type="pres">
      <dgm:prSet presAssocID="{28C23CC2-ED07-4BC9-BE61-0FCEF71C63AC}" presName="text" presStyleLbl="fgAcc0" presStyleIdx="2" presStyleCnt="5">
        <dgm:presLayoutVars>
          <dgm:chPref val="3"/>
        </dgm:presLayoutVars>
      </dgm:prSet>
      <dgm:spPr/>
    </dgm:pt>
    <dgm:pt modelId="{9EDB11DB-1127-497F-BDB4-05CE954D77B8}" type="pres">
      <dgm:prSet presAssocID="{28C23CC2-ED07-4BC9-BE61-0FCEF71C63AC}" presName="hierChild2" presStyleCnt="0"/>
      <dgm:spPr/>
    </dgm:pt>
    <dgm:pt modelId="{4EC33217-223E-45BA-83C5-B932CD843AAF}" type="pres">
      <dgm:prSet presAssocID="{0DE43943-F233-4960-A16D-A203AAD0B270}" presName="hierRoot1" presStyleCnt="0"/>
      <dgm:spPr/>
    </dgm:pt>
    <dgm:pt modelId="{2A2756F9-93BB-4FF6-A584-F8F4F845435D}" type="pres">
      <dgm:prSet presAssocID="{0DE43943-F233-4960-A16D-A203AAD0B270}" presName="composite" presStyleCnt="0"/>
      <dgm:spPr/>
    </dgm:pt>
    <dgm:pt modelId="{80A6596A-48F2-461B-9287-058CBF46910C}" type="pres">
      <dgm:prSet presAssocID="{0DE43943-F233-4960-A16D-A203AAD0B270}" presName="background" presStyleLbl="node0" presStyleIdx="3" presStyleCnt="5"/>
      <dgm:spPr/>
    </dgm:pt>
    <dgm:pt modelId="{BF66F29C-90A8-4CD9-AB04-D86A18FFF1A0}" type="pres">
      <dgm:prSet presAssocID="{0DE43943-F233-4960-A16D-A203AAD0B270}" presName="text" presStyleLbl="fgAcc0" presStyleIdx="3" presStyleCnt="5">
        <dgm:presLayoutVars>
          <dgm:chPref val="3"/>
        </dgm:presLayoutVars>
      </dgm:prSet>
      <dgm:spPr/>
    </dgm:pt>
    <dgm:pt modelId="{529444D8-F70E-4640-9610-7ED70F9C499E}" type="pres">
      <dgm:prSet presAssocID="{0DE43943-F233-4960-A16D-A203AAD0B270}" presName="hierChild2" presStyleCnt="0"/>
      <dgm:spPr/>
    </dgm:pt>
    <dgm:pt modelId="{2853DB67-1251-476F-AD4A-204C35F90396}" type="pres">
      <dgm:prSet presAssocID="{39B5302A-C52C-4770-97CE-898B10087B16}" presName="hierRoot1" presStyleCnt="0"/>
      <dgm:spPr/>
    </dgm:pt>
    <dgm:pt modelId="{0F742326-0978-4634-B1F4-88844A8A8BCF}" type="pres">
      <dgm:prSet presAssocID="{39B5302A-C52C-4770-97CE-898B10087B16}" presName="composite" presStyleCnt="0"/>
      <dgm:spPr/>
    </dgm:pt>
    <dgm:pt modelId="{97EEF473-3361-4DDF-9B31-441743998841}" type="pres">
      <dgm:prSet presAssocID="{39B5302A-C52C-4770-97CE-898B10087B16}" presName="background" presStyleLbl="node0" presStyleIdx="4" presStyleCnt="5"/>
      <dgm:spPr/>
    </dgm:pt>
    <dgm:pt modelId="{93FEA0A3-D0E0-4B84-AD06-BF3EFE7D8BEE}" type="pres">
      <dgm:prSet presAssocID="{39B5302A-C52C-4770-97CE-898B10087B16}" presName="text" presStyleLbl="fgAcc0" presStyleIdx="4" presStyleCnt="5">
        <dgm:presLayoutVars>
          <dgm:chPref val="3"/>
        </dgm:presLayoutVars>
      </dgm:prSet>
      <dgm:spPr/>
    </dgm:pt>
    <dgm:pt modelId="{1CBD653B-C6C5-483F-A1BA-8C655A54EAA2}" type="pres">
      <dgm:prSet presAssocID="{39B5302A-C52C-4770-97CE-898B10087B16}" presName="hierChild2" presStyleCnt="0"/>
      <dgm:spPr/>
    </dgm:pt>
  </dgm:ptLst>
  <dgm:cxnLst>
    <dgm:cxn modelId="{B5AB950A-0011-4834-8056-C37AFE87DA70}" srcId="{8B35B50E-F55D-47EF-867E-359A0B37ECC1}" destId="{0DE43943-F233-4960-A16D-A203AAD0B270}" srcOrd="3" destOrd="0" parTransId="{F1C33D79-51B7-4EFB-AC13-F81B32C9DFB3}" sibTransId="{CFA37EAE-6A76-4458-AAB6-59ED7C757F98}"/>
    <dgm:cxn modelId="{EE39C821-59D4-465D-8876-ED80F143A11D}" srcId="{8B35B50E-F55D-47EF-867E-359A0B37ECC1}" destId="{39B5302A-C52C-4770-97CE-898B10087B16}" srcOrd="4" destOrd="0" parTransId="{2E91B77A-A3CD-4FFD-A71D-2CA4B63F8D32}" sibTransId="{D216BEFC-0A58-4A1E-92FE-E26E8DD5E1C2}"/>
    <dgm:cxn modelId="{8EDAC233-FDE3-4EA3-8BF8-56CA5A1A05A4}" type="presOf" srcId="{8B35B50E-F55D-47EF-867E-359A0B37ECC1}" destId="{A42A9297-6C99-41DF-91FF-F59AA37B7DC3}" srcOrd="0" destOrd="0" presId="urn:microsoft.com/office/officeart/2005/8/layout/hierarchy1"/>
    <dgm:cxn modelId="{41E43335-768B-4A6A-BB35-4DAC89815051}" type="presOf" srcId="{28C23CC2-ED07-4BC9-BE61-0FCEF71C63AC}" destId="{C976F7C5-D2F2-4E9E-A0AC-74E01A480B31}" srcOrd="0" destOrd="0" presId="urn:microsoft.com/office/officeart/2005/8/layout/hierarchy1"/>
    <dgm:cxn modelId="{825DA135-8422-4E1C-AC3D-112E5A3F4E84}" srcId="{8B35B50E-F55D-47EF-867E-359A0B37ECC1}" destId="{2051ED43-9BFC-40E1-B736-BC1937C2B6B6}" srcOrd="0" destOrd="0" parTransId="{0C55F805-5511-4C15-8B6E-CF2D04AD5713}" sibTransId="{88DAD502-A438-4DCD-947A-9FAD02AC3095}"/>
    <dgm:cxn modelId="{7DAD5A73-166B-49F7-B60B-580B0EA8A68C}" type="presOf" srcId="{0DE43943-F233-4960-A16D-A203AAD0B270}" destId="{BF66F29C-90A8-4CD9-AB04-D86A18FFF1A0}" srcOrd="0" destOrd="0" presId="urn:microsoft.com/office/officeart/2005/8/layout/hierarchy1"/>
    <dgm:cxn modelId="{E45F4754-EA87-4FF5-98A8-CAC13C8E76C6}" type="presOf" srcId="{2051ED43-9BFC-40E1-B736-BC1937C2B6B6}" destId="{38676B53-94C9-453F-8FE1-65A976C49FB5}" srcOrd="0" destOrd="0" presId="urn:microsoft.com/office/officeart/2005/8/layout/hierarchy1"/>
    <dgm:cxn modelId="{64BB737D-45E3-4C3D-A325-6F4786953346}" srcId="{8B35B50E-F55D-47EF-867E-359A0B37ECC1}" destId="{28C23CC2-ED07-4BC9-BE61-0FCEF71C63AC}" srcOrd="2" destOrd="0" parTransId="{6E9F4AC3-B902-4805-B00C-3D5F5F122D6E}" sibTransId="{38B44CCD-D070-46D2-BAD6-A4AD401E56D8}"/>
    <dgm:cxn modelId="{B83FE492-9CF7-49C0-A7F4-502AD07AD9C0}" srcId="{8B35B50E-F55D-47EF-867E-359A0B37ECC1}" destId="{9076B0DC-E575-4B8E-8CFB-BC9EC657797B}" srcOrd="1" destOrd="0" parTransId="{1BB25F04-29EE-479E-82FE-B78FF5A48DAD}" sibTransId="{A28EE5D9-AF83-4492-ADE1-665F04939771}"/>
    <dgm:cxn modelId="{10881E97-014C-436B-BAC0-B31B447BCAE7}" type="presOf" srcId="{39B5302A-C52C-4770-97CE-898B10087B16}" destId="{93FEA0A3-D0E0-4B84-AD06-BF3EFE7D8BEE}" srcOrd="0" destOrd="0" presId="urn:microsoft.com/office/officeart/2005/8/layout/hierarchy1"/>
    <dgm:cxn modelId="{13CB5AEF-6BBF-4E1D-BA2C-50C3D7D5C622}" type="presOf" srcId="{9076B0DC-E575-4B8E-8CFB-BC9EC657797B}" destId="{AF04D62C-3132-4F99-B979-8BF54A21D70D}" srcOrd="0" destOrd="0" presId="urn:microsoft.com/office/officeart/2005/8/layout/hierarchy1"/>
    <dgm:cxn modelId="{D6CB9544-D919-4D36-8394-1E6B8DF11414}" type="presParOf" srcId="{A42A9297-6C99-41DF-91FF-F59AA37B7DC3}" destId="{DB910F70-B92E-4455-81C7-6CB55C011DC7}" srcOrd="0" destOrd="0" presId="urn:microsoft.com/office/officeart/2005/8/layout/hierarchy1"/>
    <dgm:cxn modelId="{F8416DAB-85DA-4D0C-A10F-D160574ECAEC}" type="presParOf" srcId="{DB910F70-B92E-4455-81C7-6CB55C011DC7}" destId="{612698E5-42DE-4085-A7E0-6289F960EDFC}" srcOrd="0" destOrd="0" presId="urn:microsoft.com/office/officeart/2005/8/layout/hierarchy1"/>
    <dgm:cxn modelId="{EDE8EF77-7A88-4A64-BCC6-9B8264DC1D44}" type="presParOf" srcId="{612698E5-42DE-4085-A7E0-6289F960EDFC}" destId="{9870C3AF-89EE-4C1D-8CCB-B430EA4192E7}" srcOrd="0" destOrd="0" presId="urn:microsoft.com/office/officeart/2005/8/layout/hierarchy1"/>
    <dgm:cxn modelId="{B7EF7DA5-7732-46A8-BCE5-061CE83693B5}" type="presParOf" srcId="{612698E5-42DE-4085-A7E0-6289F960EDFC}" destId="{38676B53-94C9-453F-8FE1-65A976C49FB5}" srcOrd="1" destOrd="0" presId="urn:microsoft.com/office/officeart/2005/8/layout/hierarchy1"/>
    <dgm:cxn modelId="{3AA34F0E-ECD0-4D0B-ABAE-354F5B337624}" type="presParOf" srcId="{DB910F70-B92E-4455-81C7-6CB55C011DC7}" destId="{2B1F7632-09C3-41F9-8C86-47B9EC5269E5}" srcOrd="1" destOrd="0" presId="urn:microsoft.com/office/officeart/2005/8/layout/hierarchy1"/>
    <dgm:cxn modelId="{7EE0398A-55B2-4858-B5DA-7BF461F645F9}" type="presParOf" srcId="{A42A9297-6C99-41DF-91FF-F59AA37B7DC3}" destId="{C7BA8AEC-1394-4230-BDC0-BAB867D79713}" srcOrd="1" destOrd="0" presId="urn:microsoft.com/office/officeart/2005/8/layout/hierarchy1"/>
    <dgm:cxn modelId="{0C09F496-A6AA-466F-A08B-47A8367BECB1}" type="presParOf" srcId="{C7BA8AEC-1394-4230-BDC0-BAB867D79713}" destId="{DEB2ADA8-6A58-41B9-8519-E305830B9EF7}" srcOrd="0" destOrd="0" presId="urn:microsoft.com/office/officeart/2005/8/layout/hierarchy1"/>
    <dgm:cxn modelId="{87E1C1BB-589C-4434-B0ED-ED1116742900}" type="presParOf" srcId="{DEB2ADA8-6A58-41B9-8519-E305830B9EF7}" destId="{3480064F-7B9A-4EE4-9F05-1ED119A68531}" srcOrd="0" destOrd="0" presId="urn:microsoft.com/office/officeart/2005/8/layout/hierarchy1"/>
    <dgm:cxn modelId="{14946E5B-887B-4C28-91FF-D760F64F8A59}" type="presParOf" srcId="{DEB2ADA8-6A58-41B9-8519-E305830B9EF7}" destId="{AF04D62C-3132-4F99-B979-8BF54A21D70D}" srcOrd="1" destOrd="0" presId="urn:microsoft.com/office/officeart/2005/8/layout/hierarchy1"/>
    <dgm:cxn modelId="{EE8A0BC9-D203-45D9-8FC6-91F40D7F9D34}" type="presParOf" srcId="{C7BA8AEC-1394-4230-BDC0-BAB867D79713}" destId="{49A94DEF-7E29-4C92-BB0F-EE43C9014A86}" srcOrd="1" destOrd="0" presId="urn:microsoft.com/office/officeart/2005/8/layout/hierarchy1"/>
    <dgm:cxn modelId="{40EF25DC-5AB6-4DE5-839C-336FCCAF67D1}" type="presParOf" srcId="{A42A9297-6C99-41DF-91FF-F59AA37B7DC3}" destId="{6803A185-E2D0-4EE1-9C23-7C13562B460A}" srcOrd="2" destOrd="0" presId="urn:microsoft.com/office/officeart/2005/8/layout/hierarchy1"/>
    <dgm:cxn modelId="{385F82A3-96EE-4E42-A615-1C32E074D2A0}" type="presParOf" srcId="{6803A185-E2D0-4EE1-9C23-7C13562B460A}" destId="{6FB95250-A391-4B2D-A2D3-82C965B9D396}" srcOrd="0" destOrd="0" presId="urn:microsoft.com/office/officeart/2005/8/layout/hierarchy1"/>
    <dgm:cxn modelId="{886D368C-2A9F-4D30-90DE-9231725E9FD1}" type="presParOf" srcId="{6FB95250-A391-4B2D-A2D3-82C965B9D396}" destId="{2EB6984D-96E9-447A-86DD-95C2CD925EC4}" srcOrd="0" destOrd="0" presId="urn:microsoft.com/office/officeart/2005/8/layout/hierarchy1"/>
    <dgm:cxn modelId="{A49C86D8-941C-411B-B777-87AC90BE21A7}" type="presParOf" srcId="{6FB95250-A391-4B2D-A2D3-82C965B9D396}" destId="{C976F7C5-D2F2-4E9E-A0AC-74E01A480B31}" srcOrd="1" destOrd="0" presId="urn:microsoft.com/office/officeart/2005/8/layout/hierarchy1"/>
    <dgm:cxn modelId="{FB78F844-0791-41EA-BFFE-3A31A9BC285D}" type="presParOf" srcId="{6803A185-E2D0-4EE1-9C23-7C13562B460A}" destId="{9EDB11DB-1127-497F-BDB4-05CE954D77B8}" srcOrd="1" destOrd="0" presId="urn:microsoft.com/office/officeart/2005/8/layout/hierarchy1"/>
    <dgm:cxn modelId="{C92E3C67-D8FA-4AD6-93C6-1FE38A99676B}" type="presParOf" srcId="{A42A9297-6C99-41DF-91FF-F59AA37B7DC3}" destId="{4EC33217-223E-45BA-83C5-B932CD843AAF}" srcOrd="3" destOrd="0" presId="urn:microsoft.com/office/officeart/2005/8/layout/hierarchy1"/>
    <dgm:cxn modelId="{A42F6C29-9C5E-4360-B5F2-28F60994C488}" type="presParOf" srcId="{4EC33217-223E-45BA-83C5-B932CD843AAF}" destId="{2A2756F9-93BB-4FF6-A584-F8F4F845435D}" srcOrd="0" destOrd="0" presId="urn:microsoft.com/office/officeart/2005/8/layout/hierarchy1"/>
    <dgm:cxn modelId="{69DB83B9-3F31-4654-98F1-8F5430409D6D}" type="presParOf" srcId="{2A2756F9-93BB-4FF6-A584-F8F4F845435D}" destId="{80A6596A-48F2-461B-9287-058CBF46910C}" srcOrd="0" destOrd="0" presId="urn:microsoft.com/office/officeart/2005/8/layout/hierarchy1"/>
    <dgm:cxn modelId="{82FDF364-F214-4184-BCA0-ECBF49A49AE5}" type="presParOf" srcId="{2A2756F9-93BB-4FF6-A584-F8F4F845435D}" destId="{BF66F29C-90A8-4CD9-AB04-D86A18FFF1A0}" srcOrd="1" destOrd="0" presId="urn:microsoft.com/office/officeart/2005/8/layout/hierarchy1"/>
    <dgm:cxn modelId="{60BF9F86-1E3F-4194-B28C-180A8715BE72}" type="presParOf" srcId="{4EC33217-223E-45BA-83C5-B932CD843AAF}" destId="{529444D8-F70E-4640-9610-7ED70F9C499E}" srcOrd="1" destOrd="0" presId="urn:microsoft.com/office/officeart/2005/8/layout/hierarchy1"/>
    <dgm:cxn modelId="{7410E044-01D1-467F-93B7-4204ACB87AE2}" type="presParOf" srcId="{A42A9297-6C99-41DF-91FF-F59AA37B7DC3}" destId="{2853DB67-1251-476F-AD4A-204C35F90396}" srcOrd="4" destOrd="0" presId="urn:microsoft.com/office/officeart/2005/8/layout/hierarchy1"/>
    <dgm:cxn modelId="{33DDCEF4-0536-4ACD-8841-77E52B7454F3}" type="presParOf" srcId="{2853DB67-1251-476F-AD4A-204C35F90396}" destId="{0F742326-0978-4634-B1F4-88844A8A8BCF}" srcOrd="0" destOrd="0" presId="urn:microsoft.com/office/officeart/2005/8/layout/hierarchy1"/>
    <dgm:cxn modelId="{F83481C9-9142-4DE5-B04C-9360C100DFC7}" type="presParOf" srcId="{0F742326-0978-4634-B1F4-88844A8A8BCF}" destId="{97EEF473-3361-4DDF-9B31-441743998841}" srcOrd="0" destOrd="0" presId="urn:microsoft.com/office/officeart/2005/8/layout/hierarchy1"/>
    <dgm:cxn modelId="{29825AFD-9895-46AD-A1ED-0E9A87E44FFB}" type="presParOf" srcId="{0F742326-0978-4634-B1F4-88844A8A8BCF}" destId="{93FEA0A3-D0E0-4B84-AD06-BF3EFE7D8BEE}" srcOrd="1" destOrd="0" presId="urn:microsoft.com/office/officeart/2005/8/layout/hierarchy1"/>
    <dgm:cxn modelId="{C4683264-16F3-4384-8C64-BD6F69BB9475}" type="presParOf" srcId="{2853DB67-1251-476F-AD4A-204C35F90396}" destId="{1CBD653B-C6C5-483F-A1BA-8C655A54EAA2}"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2895690-7BC1-4B1B-9190-1F796C688A4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1A507AF-B71B-4142-9E15-121C901B86FD}">
      <dgm:prSet/>
      <dgm:spPr/>
      <dgm:t>
        <a:bodyPr/>
        <a:lstStyle/>
        <a:p>
          <a:pPr>
            <a:lnSpc>
              <a:spcPct val="100000"/>
            </a:lnSpc>
          </a:pPr>
          <a:r>
            <a:rPr lang="en-US" dirty="0"/>
            <a:t>Mary is a 72 year old female who moved into your facility with a diagnosis of COPD. In the past few days, it has been reported that she has been having increasing shortness of breath, the LPN has been providing her extra PRN puffers with little improvement noted.</a:t>
          </a:r>
        </a:p>
      </dgm:t>
    </dgm:pt>
    <dgm:pt modelId="{63E00CC4-6203-45D4-8D01-224225E44ACE}" type="parTrans" cxnId="{2E12738E-F778-4B69-9414-70B853E5A56E}">
      <dgm:prSet/>
      <dgm:spPr/>
      <dgm:t>
        <a:bodyPr/>
        <a:lstStyle/>
        <a:p>
          <a:endParaRPr lang="en-US"/>
        </a:p>
      </dgm:t>
    </dgm:pt>
    <dgm:pt modelId="{524E9AE8-2755-4E9C-9D4E-F2DEBD95EF26}" type="sibTrans" cxnId="{2E12738E-F778-4B69-9414-70B853E5A56E}">
      <dgm:prSet/>
      <dgm:spPr/>
      <dgm:t>
        <a:bodyPr/>
        <a:lstStyle/>
        <a:p>
          <a:endParaRPr lang="en-US"/>
        </a:p>
      </dgm:t>
    </dgm:pt>
    <dgm:pt modelId="{F2D1C799-027F-47EA-9F13-8F9B9548F81A}">
      <dgm:prSet/>
      <dgm:spPr/>
      <dgm:t>
        <a:bodyPr/>
        <a:lstStyle/>
        <a:p>
          <a:pPr>
            <a:lnSpc>
              <a:spcPct val="100000"/>
            </a:lnSpc>
          </a:pPr>
          <a:r>
            <a:rPr lang="en-US" dirty="0"/>
            <a:t>You are coming on shift and are asked to assess the patient and create a plan of care to address her increased shortness of breath. The shortness of breath is impacting her quality of life.</a:t>
          </a:r>
        </a:p>
      </dgm:t>
    </dgm:pt>
    <dgm:pt modelId="{41A82145-A736-4D2D-8A2A-192213D5D753}" type="parTrans" cxnId="{DFEB0279-8D4C-4ED1-9B82-7F187AC1F6AC}">
      <dgm:prSet/>
      <dgm:spPr/>
      <dgm:t>
        <a:bodyPr/>
        <a:lstStyle/>
        <a:p>
          <a:endParaRPr lang="en-US"/>
        </a:p>
      </dgm:t>
    </dgm:pt>
    <dgm:pt modelId="{8971FFBA-4D84-44BD-827B-5E4FB79C2F3E}" type="sibTrans" cxnId="{DFEB0279-8D4C-4ED1-9B82-7F187AC1F6AC}">
      <dgm:prSet/>
      <dgm:spPr/>
      <dgm:t>
        <a:bodyPr/>
        <a:lstStyle/>
        <a:p>
          <a:endParaRPr lang="en-US"/>
        </a:p>
      </dgm:t>
    </dgm:pt>
    <dgm:pt modelId="{0F0084A6-B69E-483B-BA6F-0CBBBDF0444E}">
      <dgm:prSet/>
      <dgm:spPr/>
      <dgm:t>
        <a:bodyPr/>
        <a:lstStyle/>
        <a:p>
          <a:pPr rtl="0">
            <a:lnSpc>
              <a:spcPct val="100000"/>
            </a:lnSpc>
          </a:pPr>
          <a:r>
            <a:rPr lang="en-US" dirty="0"/>
            <a:t>How would you proceed with a critical thinking mindset?</a:t>
          </a:r>
        </a:p>
      </dgm:t>
    </dgm:pt>
    <dgm:pt modelId="{4C06C1D4-1769-4DE9-96CC-E056066BB0D0}" type="parTrans" cxnId="{2AA41FA1-1A35-4A46-95D4-E3C54BBD0324}">
      <dgm:prSet/>
      <dgm:spPr/>
      <dgm:t>
        <a:bodyPr/>
        <a:lstStyle/>
        <a:p>
          <a:endParaRPr lang="en-US"/>
        </a:p>
      </dgm:t>
    </dgm:pt>
    <dgm:pt modelId="{EB47B777-C908-48BC-90AB-543E5335AB08}" type="sibTrans" cxnId="{2AA41FA1-1A35-4A46-95D4-E3C54BBD0324}">
      <dgm:prSet/>
      <dgm:spPr/>
      <dgm:t>
        <a:bodyPr/>
        <a:lstStyle/>
        <a:p>
          <a:endParaRPr lang="en-US"/>
        </a:p>
      </dgm:t>
    </dgm:pt>
    <dgm:pt modelId="{002DC1CA-1AF5-4354-946E-44D231ED7B8C}" type="pres">
      <dgm:prSet presAssocID="{32895690-7BC1-4B1B-9190-1F796C688A42}" presName="root" presStyleCnt="0">
        <dgm:presLayoutVars>
          <dgm:dir/>
          <dgm:resizeHandles val="exact"/>
        </dgm:presLayoutVars>
      </dgm:prSet>
      <dgm:spPr/>
    </dgm:pt>
    <dgm:pt modelId="{B33643F2-FB5F-4103-A142-7D096D54E07C}" type="pres">
      <dgm:prSet presAssocID="{01A507AF-B71B-4142-9E15-121C901B86FD}" presName="compNode" presStyleCnt="0"/>
      <dgm:spPr/>
    </dgm:pt>
    <dgm:pt modelId="{11F52BF5-F5F2-4619-B39B-05079C8A159C}" type="pres">
      <dgm:prSet presAssocID="{01A507AF-B71B-4142-9E15-121C901B86FD}" presName="bgRect" presStyleLbl="bgShp" presStyleIdx="0" presStyleCnt="3"/>
      <dgm:spPr/>
    </dgm:pt>
    <dgm:pt modelId="{28D27C35-928F-47B3-BFD5-21A35BE87755}" type="pres">
      <dgm:prSet presAssocID="{01A507AF-B71B-4142-9E15-121C901B86FD}"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dgm:spPr>
      <dgm:extLst>
        <a:ext uri="{E40237B7-FDA0-4F09-8148-C483321AD2D9}">
          <dgm14:cNvPr xmlns:dgm14="http://schemas.microsoft.com/office/drawing/2010/diagram" id="0" name="" descr="Stethoscope"/>
        </a:ext>
      </dgm:extLst>
    </dgm:pt>
    <dgm:pt modelId="{A2914B9A-48DD-4B92-8CE9-7E3556BF0C49}" type="pres">
      <dgm:prSet presAssocID="{01A507AF-B71B-4142-9E15-121C901B86FD}" presName="spaceRect" presStyleCnt="0"/>
      <dgm:spPr/>
    </dgm:pt>
    <dgm:pt modelId="{7ED3E8F5-FD9E-4E6B-AC9B-E1C90B96F3D2}" type="pres">
      <dgm:prSet presAssocID="{01A507AF-B71B-4142-9E15-121C901B86FD}" presName="parTx" presStyleLbl="revTx" presStyleIdx="0" presStyleCnt="3">
        <dgm:presLayoutVars>
          <dgm:chMax val="0"/>
          <dgm:chPref val="0"/>
        </dgm:presLayoutVars>
      </dgm:prSet>
      <dgm:spPr/>
    </dgm:pt>
    <dgm:pt modelId="{A52AA6B5-61D4-43D7-B7F5-B9E1D39FBD26}" type="pres">
      <dgm:prSet presAssocID="{524E9AE8-2755-4E9C-9D4E-F2DEBD95EF26}" presName="sibTrans" presStyleCnt="0"/>
      <dgm:spPr/>
    </dgm:pt>
    <dgm:pt modelId="{B91A614F-F1B9-40C2-A1C9-D3532A1090E1}" type="pres">
      <dgm:prSet presAssocID="{F2D1C799-027F-47EA-9F13-8F9B9548F81A}" presName="compNode" presStyleCnt="0"/>
      <dgm:spPr/>
    </dgm:pt>
    <dgm:pt modelId="{93E540DA-BAFF-40AA-A6BF-453C9529C7E3}" type="pres">
      <dgm:prSet presAssocID="{F2D1C799-027F-47EA-9F13-8F9B9548F81A}" presName="bgRect" presStyleLbl="bgShp" presStyleIdx="1" presStyleCnt="3"/>
      <dgm:spPr/>
    </dgm:pt>
    <dgm:pt modelId="{E9AA72D1-6956-4533-8374-8595053F1030}" type="pres">
      <dgm:prSet presAssocID="{F2D1C799-027F-47EA-9F13-8F9B9548F81A}"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octor"/>
        </a:ext>
      </dgm:extLst>
    </dgm:pt>
    <dgm:pt modelId="{F5B8E102-08CC-4BB0-A884-478D9317220E}" type="pres">
      <dgm:prSet presAssocID="{F2D1C799-027F-47EA-9F13-8F9B9548F81A}" presName="spaceRect" presStyleCnt="0"/>
      <dgm:spPr/>
    </dgm:pt>
    <dgm:pt modelId="{310D4AE8-8E28-402E-BC68-A22E88A2AA9F}" type="pres">
      <dgm:prSet presAssocID="{F2D1C799-027F-47EA-9F13-8F9B9548F81A}" presName="parTx" presStyleLbl="revTx" presStyleIdx="1" presStyleCnt="3">
        <dgm:presLayoutVars>
          <dgm:chMax val="0"/>
          <dgm:chPref val="0"/>
        </dgm:presLayoutVars>
      </dgm:prSet>
      <dgm:spPr/>
    </dgm:pt>
    <dgm:pt modelId="{805227E4-8A91-48CC-BBD2-C538900AEA62}" type="pres">
      <dgm:prSet presAssocID="{8971FFBA-4D84-44BD-827B-5E4FB79C2F3E}" presName="sibTrans" presStyleCnt="0"/>
      <dgm:spPr/>
    </dgm:pt>
    <dgm:pt modelId="{BDDCC3A5-D7F5-41C3-9152-A5D13E04D06F}" type="pres">
      <dgm:prSet presAssocID="{0F0084A6-B69E-483B-BA6F-0CBBBDF0444E}" presName="compNode" presStyleCnt="0"/>
      <dgm:spPr/>
    </dgm:pt>
    <dgm:pt modelId="{6FC0DE04-F699-4357-AF27-5CE1A62F066C}" type="pres">
      <dgm:prSet presAssocID="{0F0084A6-B69E-483B-BA6F-0CBBBDF0444E}" presName="bgRect" presStyleLbl="bgShp" presStyleIdx="2" presStyleCnt="3"/>
      <dgm:spPr/>
    </dgm:pt>
    <dgm:pt modelId="{FDA9D4E0-AE04-41AD-9A43-9435D603AFFB}" type="pres">
      <dgm:prSet presAssocID="{0F0084A6-B69E-483B-BA6F-0CBBBDF0444E}" presName="iconRect" presStyleLbl="node1" presStyleIdx="2"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Person with Idea"/>
        </a:ext>
      </dgm:extLst>
    </dgm:pt>
    <dgm:pt modelId="{6E7B8800-B23E-4834-895F-1A63A6932281}" type="pres">
      <dgm:prSet presAssocID="{0F0084A6-B69E-483B-BA6F-0CBBBDF0444E}" presName="spaceRect" presStyleCnt="0"/>
      <dgm:spPr/>
    </dgm:pt>
    <dgm:pt modelId="{01BB7F4E-5DE0-4264-8277-88F9E45806E1}" type="pres">
      <dgm:prSet presAssocID="{0F0084A6-B69E-483B-BA6F-0CBBBDF0444E}" presName="parTx" presStyleLbl="revTx" presStyleIdx="2" presStyleCnt="3">
        <dgm:presLayoutVars>
          <dgm:chMax val="0"/>
          <dgm:chPref val="0"/>
        </dgm:presLayoutVars>
      </dgm:prSet>
      <dgm:spPr/>
    </dgm:pt>
  </dgm:ptLst>
  <dgm:cxnLst>
    <dgm:cxn modelId="{890FDD3F-D365-4018-9FC4-388E59D1F690}" type="presOf" srcId="{01A507AF-B71B-4142-9E15-121C901B86FD}" destId="{7ED3E8F5-FD9E-4E6B-AC9B-E1C90B96F3D2}" srcOrd="0" destOrd="0" presId="urn:microsoft.com/office/officeart/2018/2/layout/IconVerticalSolidList"/>
    <dgm:cxn modelId="{DFEB0279-8D4C-4ED1-9B82-7F187AC1F6AC}" srcId="{32895690-7BC1-4B1B-9190-1F796C688A42}" destId="{F2D1C799-027F-47EA-9F13-8F9B9548F81A}" srcOrd="1" destOrd="0" parTransId="{41A82145-A736-4D2D-8A2A-192213D5D753}" sibTransId="{8971FFBA-4D84-44BD-827B-5E4FB79C2F3E}"/>
    <dgm:cxn modelId="{2E12738E-F778-4B69-9414-70B853E5A56E}" srcId="{32895690-7BC1-4B1B-9190-1F796C688A42}" destId="{01A507AF-B71B-4142-9E15-121C901B86FD}" srcOrd="0" destOrd="0" parTransId="{63E00CC4-6203-45D4-8D01-224225E44ACE}" sibTransId="{524E9AE8-2755-4E9C-9D4E-F2DEBD95EF26}"/>
    <dgm:cxn modelId="{2AA41FA1-1A35-4A46-95D4-E3C54BBD0324}" srcId="{32895690-7BC1-4B1B-9190-1F796C688A42}" destId="{0F0084A6-B69E-483B-BA6F-0CBBBDF0444E}" srcOrd="2" destOrd="0" parTransId="{4C06C1D4-1769-4DE9-96CC-E056066BB0D0}" sibTransId="{EB47B777-C908-48BC-90AB-543E5335AB08}"/>
    <dgm:cxn modelId="{5997BABA-FAB5-44A8-84A0-E662C98701DF}" type="presOf" srcId="{32895690-7BC1-4B1B-9190-1F796C688A42}" destId="{002DC1CA-1AF5-4354-946E-44D231ED7B8C}" srcOrd="0" destOrd="0" presId="urn:microsoft.com/office/officeart/2018/2/layout/IconVerticalSolidList"/>
    <dgm:cxn modelId="{90EAC4C5-B2E0-4086-885F-D9994EBAA238}" type="presOf" srcId="{0F0084A6-B69E-483B-BA6F-0CBBBDF0444E}" destId="{01BB7F4E-5DE0-4264-8277-88F9E45806E1}" srcOrd="0" destOrd="0" presId="urn:microsoft.com/office/officeart/2018/2/layout/IconVerticalSolidList"/>
    <dgm:cxn modelId="{C5AAF7DC-DD0C-4033-819D-9ABA8B3A8AE6}" type="presOf" srcId="{F2D1C799-027F-47EA-9F13-8F9B9548F81A}" destId="{310D4AE8-8E28-402E-BC68-A22E88A2AA9F}" srcOrd="0" destOrd="0" presId="urn:microsoft.com/office/officeart/2018/2/layout/IconVerticalSolidList"/>
    <dgm:cxn modelId="{28E1AD7B-4766-42CF-AFD3-3CFF4097D19E}" type="presParOf" srcId="{002DC1CA-1AF5-4354-946E-44D231ED7B8C}" destId="{B33643F2-FB5F-4103-A142-7D096D54E07C}" srcOrd="0" destOrd="0" presId="urn:microsoft.com/office/officeart/2018/2/layout/IconVerticalSolidList"/>
    <dgm:cxn modelId="{3518F3DB-19F6-4440-8ABB-492B71F7C27C}" type="presParOf" srcId="{B33643F2-FB5F-4103-A142-7D096D54E07C}" destId="{11F52BF5-F5F2-4619-B39B-05079C8A159C}" srcOrd="0" destOrd="0" presId="urn:microsoft.com/office/officeart/2018/2/layout/IconVerticalSolidList"/>
    <dgm:cxn modelId="{DE6F1FA4-6B4E-4180-A328-86A29F4DD4B1}" type="presParOf" srcId="{B33643F2-FB5F-4103-A142-7D096D54E07C}" destId="{28D27C35-928F-47B3-BFD5-21A35BE87755}" srcOrd="1" destOrd="0" presId="urn:microsoft.com/office/officeart/2018/2/layout/IconVerticalSolidList"/>
    <dgm:cxn modelId="{6A8C3205-49C2-4FF1-A89B-E1806B767B25}" type="presParOf" srcId="{B33643F2-FB5F-4103-A142-7D096D54E07C}" destId="{A2914B9A-48DD-4B92-8CE9-7E3556BF0C49}" srcOrd="2" destOrd="0" presId="urn:microsoft.com/office/officeart/2018/2/layout/IconVerticalSolidList"/>
    <dgm:cxn modelId="{DD3FD13A-016C-42EB-90B8-F2ED083548CD}" type="presParOf" srcId="{B33643F2-FB5F-4103-A142-7D096D54E07C}" destId="{7ED3E8F5-FD9E-4E6B-AC9B-E1C90B96F3D2}" srcOrd="3" destOrd="0" presId="urn:microsoft.com/office/officeart/2018/2/layout/IconVerticalSolidList"/>
    <dgm:cxn modelId="{7473A677-8998-4001-9DE7-1EC219DC850F}" type="presParOf" srcId="{002DC1CA-1AF5-4354-946E-44D231ED7B8C}" destId="{A52AA6B5-61D4-43D7-B7F5-B9E1D39FBD26}" srcOrd="1" destOrd="0" presId="urn:microsoft.com/office/officeart/2018/2/layout/IconVerticalSolidList"/>
    <dgm:cxn modelId="{930776B7-886F-4A47-872B-272D55540D96}" type="presParOf" srcId="{002DC1CA-1AF5-4354-946E-44D231ED7B8C}" destId="{B91A614F-F1B9-40C2-A1C9-D3532A1090E1}" srcOrd="2" destOrd="0" presId="urn:microsoft.com/office/officeart/2018/2/layout/IconVerticalSolidList"/>
    <dgm:cxn modelId="{D7F6A138-D006-4937-949C-A20860F6197C}" type="presParOf" srcId="{B91A614F-F1B9-40C2-A1C9-D3532A1090E1}" destId="{93E540DA-BAFF-40AA-A6BF-453C9529C7E3}" srcOrd="0" destOrd="0" presId="urn:microsoft.com/office/officeart/2018/2/layout/IconVerticalSolidList"/>
    <dgm:cxn modelId="{C18EBCA5-C61A-4712-B13A-357E16180F68}" type="presParOf" srcId="{B91A614F-F1B9-40C2-A1C9-D3532A1090E1}" destId="{E9AA72D1-6956-4533-8374-8595053F1030}" srcOrd="1" destOrd="0" presId="urn:microsoft.com/office/officeart/2018/2/layout/IconVerticalSolidList"/>
    <dgm:cxn modelId="{2401A57A-0549-45BC-A25C-0B3C0701F8DA}" type="presParOf" srcId="{B91A614F-F1B9-40C2-A1C9-D3532A1090E1}" destId="{F5B8E102-08CC-4BB0-A884-478D9317220E}" srcOrd="2" destOrd="0" presId="urn:microsoft.com/office/officeart/2018/2/layout/IconVerticalSolidList"/>
    <dgm:cxn modelId="{4A06C460-3F80-4E38-B352-4D203C2AFBB1}" type="presParOf" srcId="{B91A614F-F1B9-40C2-A1C9-D3532A1090E1}" destId="{310D4AE8-8E28-402E-BC68-A22E88A2AA9F}" srcOrd="3" destOrd="0" presId="urn:microsoft.com/office/officeart/2018/2/layout/IconVerticalSolidList"/>
    <dgm:cxn modelId="{BAA58165-52E6-453F-907B-B03F944FD0B9}" type="presParOf" srcId="{002DC1CA-1AF5-4354-946E-44D231ED7B8C}" destId="{805227E4-8A91-48CC-BBD2-C538900AEA62}" srcOrd="3" destOrd="0" presId="urn:microsoft.com/office/officeart/2018/2/layout/IconVerticalSolidList"/>
    <dgm:cxn modelId="{1D6CDA4F-D1C6-45E8-9C44-4B8CC73B6601}" type="presParOf" srcId="{002DC1CA-1AF5-4354-946E-44D231ED7B8C}" destId="{BDDCC3A5-D7F5-41C3-9152-A5D13E04D06F}" srcOrd="4" destOrd="0" presId="urn:microsoft.com/office/officeart/2018/2/layout/IconVerticalSolidList"/>
    <dgm:cxn modelId="{00AF9C4F-44DA-4B59-8ED2-359FB5170AF7}" type="presParOf" srcId="{BDDCC3A5-D7F5-41C3-9152-A5D13E04D06F}" destId="{6FC0DE04-F699-4357-AF27-5CE1A62F066C}" srcOrd="0" destOrd="0" presId="urn:microsoft.com/office/officeart/2018/2/layout/IconVerticalSolidList"/>
    <dgm:cxn modelId="{91009032-B2CC-4AB1-B73C-92A56BF0C630}" type="presParOf" srcId="{BDDCC3A5-D7F5-41C3-9152-A5D13E04D06F}" destId="{FDA9D4E0-AE04-41AD-9A43-9435D603AFFB}" srcOrd="1" destOrd="0" presId="urn:microsoft.com/office/officeart/2018/2/layout/IconVerticalSolidList"/>
    <dgm:cxn modelId="{EC01B2CA-91B6-4CF3-A28C-F5E042DC2F57}" type="presParOf" srcId="{BDDCC3A5-D7F5-41C3-9152-A5D13E04D06F}" destId="{6E7B8800-B23E-4834-895F-1A63A6932281}" srcOrd="2" destOrd="0" presId="urn:microsoft.com/office/officeart/2018/2/layout/IconVerticalSolidList"/>
    <dgm:cxn modelId="{DA297CB7-B368-4E3F-9BD2-195F5E5ECB4D}" type="presParOf" srcId="{BDDCC3A5-D7F5-41C3-9152-A5D13E04D06F}" destId="{01BB7F4E-5DE0-4264-8277-88F9E45806E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02120BD-D857-4C34-9D3A-738AF20757D4}"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F7F3B35-D647-4F9B-AAAD-89D0303E2887}">
      <dgm:prSet/>
      <dgm:spPr/>
      <dgm:t>
        <a:bodyPr/>
        <a:lstStyle/>
        <a:p>
          <a:pPr>
            <a:lnSpc>
              <a:spcPct val="100000"/>
            </a:lnSpc>
          </a:pPr>
          <a:r>
            <a:rPr lang="en-US"/>
            <a:t>Review the chart and care plan – the shortness of breath was first reported 3 days ago. </a:t>
          </a:r>
        </a:p>
      </dgm:t>
    </dgm:pt>
    <dgm:pt modelId="{A76F59CA-279F-4819-AC9D-1D4BE5BC6BCD}" type="parTrans" cxnId="{B98494E4-0555-452D-8C8E-061E1EF43838}">
      <dgm:prSet/>
      <dgm:spPr/>
      <dgm:t>
        <a:bodyPr/>
        <a:lstStyle/>
        <a:p>
          <a:endParaRPr lang="en-US"/>
        </a:p>
      </dgm:t>
    </dgm:pt>
    <dgm:pt modelId="{00737107-108F-4A64-A164-9A9069CA23C5}" type="sibTrans" cxnId="{B98494E4-0555-452D-8C8E-061E1EF43838}">
      <dgm:prSet/>
      <dgm:spPr/>
      <dgm:t>
        <a:bodyPr/>
        <a:lstStyle/>
        <a:p>
          <a:endParaRPr lang="en-US"/>
        </a:p>
      </dgm:t>
    </dgm:pt>
    <dgm:pt modelId="{D9D0A87B-D556-4F39-BFFC-35AB65E4B1FF}">
      <dgm:prSet/>
      <dgm:spPr/>
      <dgm:t>
        <a:bodyPr/>
        <a:lstStyle/>
        <a:p>
          <a:pPr>
            <a:lnSpc>
              <a:spcPct val="100000"/>
            </a:lnSpc>
          </a:pPr>
          <a:r>
            <a:rPr lang="en-US"/>
            <a:t>Change of medications – 3 weeks ago – 2.5-5mg mg of morphine q4hr PRN for pain. </a:t>
          </a:r>
        </a:p>
      </dgm:t>
    </dgm:pt>
    <dgm:pt modelId="{26831764-CF0E-4559-BFE6-11FFA09C12A6}" type="parTrans" cxnId="{A3918BDC-FA47-4024-9716-AAC07E921240}">
      <dgm:prSet/>
      <dgm:spPr/>
      <dgm:t>
        <a:bodyPr/>
        <a:lstStyle/>
        <a:p>
          <a:endParaRPr lang="en-US"/>
        </a:p>
      </dgm:t>
    </dgm:pt>
    <dgm:pt modelId="{669A89A8-1799-4980-A392-6FDB7FA42345}" type="sibTrans" cxnId="{A3918BDC-FA47-4024-9716-AAC07E921240}">
      <dgm:prSet/>
      <dgm:spPr/>
      <dgm:t>
        <a:bodyPr/>
        <a:lstStyle/>
        <a:p>
          <a:endParaRPr lang="en-US"/>
        </a:p>
      </dgm:t>
    </dgm:pt>
    <dgm:pt modelId="{DAD3FC3B-5447-48E2-A561-AA4CCA406AC8}">
      <dgm:prSet/>
      <dgm:spPr/>
      <dgm:t>
        <a:bodyPr/>
        <a:lstStyle/>
        <a:p>
          <a:pPr>
            <a:lnSpc>
              <a:spcPct val="100000"/>
            </a:lnSpc>
          </a:pPr>
          <a:r>
            <a:rPr lang="en-US"/>
            <a:t>LPN reporting – resident tolerating new pain medication and medication dosage at lowest dose has been effective for pain. </a:t>
          </a:r>
        </a:p>
      </dgm:t>
    </dgm:pt>
    <dgm:pt modelId="{98825A58-7BDD-43C2-86A2-528A3124A74A}" type="parTrans" cxnId="{5E6DBFDF-2935-4D18-AF7B-B53B6D7731DB}">
      <dgm:prSet/>
      <dgm:spPr/>
      <dgm:t>
        <a:bodyPr/>
        <a:lstStyle/>
        <a:p>
          <a:endParaRPr lang="en-US"/>
        </a:p>
      </dgm:t>
    </dgm:pt>
    <dgm:pt modelId="{BCA32971-6BDC-4EBD-B7E8-F932F2D34FAD}" type="sibTrans" cxnId="{5E6DBFDF-2935-4D18-AF7B-B53B6D7731DB}">
      <dgm:prSet/>
      <dgm:spPr/>
      <dgm:t>
        <a:bodyPr/>
        <a:lstStyle/>
        <a:p>
          <a:endParaRPr lang="en-US"/>
        </a:p>
      </dgm:t>
    </dgm:pt>
    <dgm:pt modelId="{7ED0EB48-0F6F-49C1-AB41-07749AF0F3A3}">
      <dgm:prSet/>
      <dgm:spPr/>
      <dgm:t>
        <a:bodyPr/>
        <a:lstStyle/>
        <a:p>
          <a:pPr>
            <a:lnSpc>
              <a:spcPct val="100000"/>
            </a:lnSpc>
          </a:pPr>
          <a:r>
            <a:rPr lang="en-US"/>
            <a:t>RCW reports that resident is not eating as much as normal, has decreased mobility and is using the commode. She was constipated and did not have a bowel movement for 4 days and now is having diarrhea.</a:t>
          </a:r>
        </a:p>
      </dgm:t>
    </dgm:pt>
    <dgm:pt modelId="{B7E2A184-F36E-4BD8-A2C4-9F67EC38B4D9}" type="parTrans" cxnId="{CD3656B2-B5E9-4C0D-8CEC-8D4CF819E8A9}">
      <dgm:prSet/>
      <dgm:spPr/>
      <dgm:t>
        <a:bodyPr/>
        <a:lstStyle/>
        <a:p>
          <a:endParaRPr lang="en-US"/>
        </a:p>
      </dgm:t>
    </dgm:pt>
    <dgm:pt modelId="{8ACA9D8A-213E-4004-A430-0E00A9839829}" type="sibTrans" cxnId="{CD3656B2-B5E9-4C0D-8CEC-8D4CF819E8A9}">
      <dgm:prSet/>
      <dgm:spPr/>
      <dgm:t>
        <a:bodyPr/>
        <a:lstStyle/>
        <a:p>
          <a:endParaRPr lang="en-US"/>
        </a:p>
      </dgm:t>
    </dgm:pt>
    <dgm:pt modelId="{F8D8AA65-879B-474D-9605-51D6B220C270}">
      <dgm:prSet/>
      <dgm:spPr/>
      <dgm:t>
        <a:bodyPr/>
        <a:lstStyle/>
        <a:p>
          <a:pPr>
            <a:lnSpc>
              <a:spcPct val="100000"/>
            </a:lnSpc>
          </a:pPr>
          <a:r>
            <a:rPr lang="en-US"/>
            <a:t>Do you have enough information to determine what is going on? </a:t>
          </a:r>
        </a:p>
      </dgm:t>
    </dgm:pt>
    <dgm:pt modelId="{845FA960-CF0E-4112-9A2C-DAB4CF17354A}" type="parTrans" cxnId="{E53D465A-690B-4A60-93C2-ED7BA0799DBC}">
      <dgm:prSet/>
      <dgm:spPr/>
      <dgm:t>
        <a:bodyPr/>
        <a:lstStyle/>
        <a:p>
          <a:endParaRPr lang="en-US"/>
        </a:p>
      </dgm:t>
    </dgm:pt>
    <dgm:pt modelId="{BDACBDC7-9884-4CB2-A955-1A1ACE69B75E}" type="sibTrans" cxnId="{E53D465A-690B-4A60-93C2-ED7BA0799DBC}">
      <dgm:prSet/>
      <dgm:spPr/>
      <dgm:t>
        <a:bodyPr/>
        <a:lstStyle/>
        <a:p>
          <a:endParaRPr lang="en-US"/>
        </a:p>
      </dgm:t>
    </dgm:pt>
    <dgm:pt modelId="{DDB211AB-81DD-403E-BD4E-DBF6A497405B}" type="pres">
      <dgm:prSet presAssocID="{602120BD-D857-4C34-9D3A-738AF20757D4}" presName="root" presStyleCnt="0">
        <dgm:presLayoutVars>
          <dgm:dir/>
          <dgm:resizeHandles val="exact"/>
        </dgm:presLayoutVars>
      </dgm:prSet>
      <dgm:spPr/>
    </dgm:pt>
    <dgm:pt modelId="{342130C2-9888-4F52-BBDE-EE250278469A}" type="pres">
      <dgm:prSet presAssocID="{4F7F3B35-D647-4F9B-AAAD-89D0303E2887}" presName="compNode" presStyleCnt="0"/>
      <dgm:spPr/>
    </dgm:pt>
    <dgm:pt modelId="{1B71475A-6161-4BE6-999A-79C44FA4276B}" type="pres">
      <dgm:prSet presAssocID="{4F7F3B35-D647-4F9B-AAAD-89D0303E2887}" presName="bgRect" presStyleLbl="bgShp" presStyleIdx="0" presStyleCnt="5"/>
      <dgm:spPr/>
    </dgm:pt>
    <dgm:pt modelId="{46BC2737-B227-4381-BD92-79D0B16BA1D7}" type="pres">
      <dgm:prSet presAssocID="{4F7F3B35-D647-4F9B-AAAD-89D0303E2887}" presName="iconRect" presStyleLbl="node1" presStyleIdx="0"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dgm:spPr>
      <dgm:extLst>
        <a:ext uri="{E40237B7-FDA0-4F09-8148-C483321AD2D9}">
          <dgm14:cNvPr xmlns:dgm14="http://schemas.microsoft.com/office/drawing/2010/diagram" id="0" name="" descr="Hospital"/>
        </a:ext>
      </dgm:extLst>
    </dgm:pt>
    <dgm:pt modelId="{592794EA-2699-4513-9425-49DB3C16CF1F}" type="pres">
      <dgm:prSet presAssocID="{4F7F3B35-D647-4F9B-AAAD-89D0303E2887}" presName="spaceRect" presStyleCnt="0"/>
      <dgm:spPr/>
    </dgm:pt>
    <dgm:pt modelId="{ACFCB684-D52E-44F7-B767-D7357FA67DE8}" type="pres">
      <dgm:prSet presAssocID="{4F7F3B35-D647-4F9B-AAAD-89D0303E2887}" presName="parTx" presStyleLbl="revTx" presStyleIdx="0" presStyleCnt="5">
        <dgm:presLayoutVars>
          <dgm:chMax val="0"/>
          <dgm:chPref val="0"/>
        </dgm:presLayoutVars>
      </dgm:prSet>
      <dgm:spPr/>
    </dgm:pt>
    <dgm:pt modelId="{67629B04-7942-4F9A-907B-BAD2DD5F35E7}" type="pres">
      <dgm:prSet presAssocID="{00737107-108F-4A64-A164-9A9069CA23C5}" presName="sibTrans" presStyleCnt="0"/>
      <dgm:spPr/>
    </dgm:pt>
    <dgm:pt modelId="{4EC6477A-FA0C-4949-8F95-752FA52BE95C}" type="pres">
      <dgm:prSet presAssocID="{D9D0A87B-D556-4F39-BFFC-35AB65E4B1FF}" presName="compNode" presStyleCnt="0"/>
      <dgm:spPr/>
    </dgm:pt>
    <dgm:pt modelId="{FC34F184-9F35-4251-81A3-E9C3CB0F54B2}" type="pres">
      <dgm:prSet presAssocID="{D9D0A87B-D556-4F39-BFFC-35AB65E4B1FF}" presName="bgRect" presStyleLbl="bgShp" presStyleIdx="1" presStyleCnt="5"/>
      <dgm:spPr/>
    </dgm:pt>
    <dgm:pt modelId="{261E1C0D-9B37-4BB5-B9BB-4C90AB3FF5AD}" type="pres">
      <dgm:prSet presAssocID="{D9D0A87B-D556-4F39-BFFC-35AB65E4B1FF}" presName="iconRect" presStyleLbl="node1" presStyleIdx="1"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edicine"/>
        </a:ext>
      </dgm:extLst>
    </dgm:pt>
    <dgm:pt modelId="{CB5DC4CC-2010-4E91-871F-C749F2DB07C3}" type="pres">
      <dgm:prSet presAssocID="{D9D0A87B-D556-4F39-BFFC-35AB65E4B1FF}" presName="spaceRect" presStyleCnt="0"/>
      <dgm:spPr/>
    </dgm:pt>
    <dgm:pt modelId="{E26004CC-BF1E-4708-90E8-D38573D5288F}" type="pres">
      <dgm:prSet presAssocID="{D9D0A87B-D556-4F39-BFFC-35AB65E4B1FF}" presName="parTx" presStyleLbl="revTx" presStyleIdx="1" presStyleCnt="5">
        <dgm:presLayoutVars>
          <dgm:chMax val="0"/>
          <dgm:chPref val="0"/>
        </dgm:presLayoutVars>
      </dgm:prSet>
      <dgm:spPr/>
    </dgm:pt>
    <dgm:pt modelId="{384E7FFB-299F-4AB2-8399-6902DB370798}" type="pres">
      <dgm:prSet presAssocID="{669A89A8-1799-4980-A392-6FDB7FA42345}" presName="sibTrans" presStyleCnt="0"/>
      <dgm:spPr/>
    </dgm:pt>
    <dgm:pt modelId="{E1F60DE7-9DE8-470C-878D-D3B42D6B7E5A}" type="pres">
      <dgm:prSet presAssocID="{DAD3FC3B-5447-48E2-A561-AA4CCA406AC8}" presName="compNode" presStyleCnt="0"/>
      <dgm:spPr/>
    </dgm:pt>
    <dgm:pt modelId="{772B5546-2540-43BB-BDFC-5746C87716C6}" type="pres">
      <dgm:prSet presAssocID="{DAD3FC3B-5447-48E2-A561-AA4CCA406AC8}" presName="bgRect" presStyleLbl="bgShp" presStyleIdx="2" presStyleCnt="5"/>
      <dgm:spPr/>
    </dgm:pt>
    <dgm:pt modelId="{73F544CC-0823-43C9-B2E1-306B6E826F7E}" type="pres">
      <dgm:prSet presAssocID="{DAD3FC3B-5447-48E2-A561-AA4CCA406AC8}" presName="iconRect" presStyleLbl="node1" presStyleIdx="2"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Needle"/>
        </a:ext>
      </dgm:extLst>
    </dgm:pt>
    <dgm:pt modelId="{A92045A0-F17E-4B11-A864-B11C706885C1}" type="pres">
      <dgm:prSet presAssocID="{DAD3FC3B-5447-48E2-A561-AA4CCA406AC8}" presName="spaceRect" presStyleCnt="0"/>
      <dgm:spPr/>
    </dgm:pt>
    <dgm:pt modelId="{028C0A10-E7A3-48DE-B5FA-B898E6A1353F}" type="pres">
      <dgm:prSet presAssocID="{DAD3FC3B-5447-48E2-A561-AA4CCA406AC8}" presName="parTx" presStyleLbl="revTx" presStyleIdx="2" presStyleCnt="5">
        <dgm:presLayoutVars>
          <dgm:chMax val="0"/>
          <dgm:chPref val="0"/>
        </dgm:presLayoutVars>
      </dgm:prSet>
      <dgm:spPr/>
    </dgm:pt>
    <dgm:pt modelId="{381DE03A-F1B6-43A7-A633-92396939DA51}" type="pres">
      <dgm:prSet presAssocID="{BCA32971-6BDC-4EBD-B7E8-F932F2D34FAD}" presName="sibTrans" presStyleCnt="0"/>
      <dgm:spPr/>
    </dgm:pt>
    <dgm:pt modelId="{323124D0-E40F-4E92-9EB0-650EF052C03C}" type="pres">
      <dgm:prSet presAssocID="{7ED0EB48-0F6F-49C1-AB41-07749AF0F3A3}" presName="compNode" presStyleCnt="0"/>
      <dgm:spPr/>
    </dgm:pt>
    <dgm:pt modelId="{04A24AD9-2953-4788-9EEF-79D0DE44D936}" type="pres">
      <dgm:prSet presAssocID="{7ED0EB48-0F6F-49C1-AB41-07749AF0F3A3}" presName="bgRect" presStyleLbl="bgShp" presStyleIdx="3" presStyleCnt="5"/>
      <dgm:spPr/>
    </dgm:pt>
    <dgm:pt modelId="{860A5643-C831-45BE-8D6E-CB1FF5584F54}" type="pres">
      <dgm:prSet presAssocID="{7ED0EB48-0F6F-49C1-AB41-07749AF0F3A3}" presName="iconRect" presStyleLbl="node1" presStyleIdx="3"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tethoscope"/>
        </a:ext>
      </dgm:extLst>
    </dgm:pt>
    <dgm:pt modelId="{6ACA99F3-D186-4592-89F8-83C456BD01ED}" type="pres">
      <dgm:prSet presAssocID="{7ED0EB48-0F6F-49C1-AB41-07749AF0F3A3}" presName="spaceRect" presStyleCnt="0"/>
      <dgm:spPr/>
    </dgm:pt>
    <dgm:pt modelId="{B5EDC43A-8759-4236-B51B-53ADB04D4519}" type="pres">
      <dgm:prSet presAssocID="{7ED0EB48-0F6F-49C1-AB41-07749AF0F3A3}" presName="parTx" presStyleLbl="revTx" presStyleIdx="3" presStyleCnt="5">
        <dgm:presLayoutVars>
          <dgm:chMax val="0"/>
          <dgm:chPref val="0"/>
        </dgm:presLayoutVars>
      </dgm:prSet>
      <dgm:spPr/>
    </dgm:pt>
    <dgm:pt modelId="{87DB036D-B989-4D14-9283-8152A4B8141E}" type="pres">
      <dgm:prSet presAssocID="{8ACA9D8A-213E-4004-A430-0E00A9839829}" presName="sibTrans" presStyleCnt="0"/>
      <dgm:spPr/>
    </dgm:pt>
    <dgm:pt modelId="{1EBC0261-5D37-457F-8EE1-CEFE50013FD4}" type="pres">
      <dgm:prSet presAssocID="{F8D8AA65-879B-474D-9605-51D6B220C270}" presName="compNode" presStyleCnt="0"/>
      <dgm:spPr/>
    </dgm:pt>
    <dgm:pt modelId="{63E725FA-F93B-43ED-AA05-6CE3EF1DB033}" type="pres">
      <dgm:prSet presAssocID="{F8D8AA65-879B-474D-9605-51D6B220C270}" presName="bgRect" presStyleLbl="bgShp" presStyleIdx="4" presStyleCnt="5"/>
      <dgm:spPr/>
    </dgm:pt>
    <dgm:pt modelId="{49634482-1769-4640-9928-7B23554C155B}" type="pres">
      <dgm:prSet presAssocID="{F8D8AA65-879B-474D-9605-51D6B220C270}" presName="iconRect" presStyleLbl="node1" presStyleIdx="4"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Magnifying glass"/>
        </a:ext>
      </dgm:extLst>
    </dgm:pt>
    <dgm:pt modelId="{E37F07B3-EF9A-4458-9031-65EF74D4E9EA}" type="pres">
      <dgm:prSet presAssocID="{F8D8AA65-879B-474D-9605-51D6B220C270}" presName="spaceRect" presStyleCnt="0"/>
      <dgm:spPr/>
    </dgm:pt>
    <dgm:pt modelId="{8C59818A-26A9-4BD5-87AF-EDBDF79CB81E}" type="pres">
      <dgm:prSet presAssocID="{F8D8AA65-879B-474D-9605-51D6B220C270}" presName="parTx" presStyleLbl="revTx" presStyleIdx="4" presStyleCnt="5">
        <dgm:presLayoutVars>
          <dgm:chMax val="0"/>
          <dgm:chPref val="0"/>
        </dgm:presLayoutVars>
      </dgm:prSet>
      <dgm:spPr/>
    </dgm:pt>
  </dgm:ptLst>
  <dgm:cxnLst>
    <dgm:cxn modelId="{B28E7439-4A51-40CB-85BC-DF5801012106}" type="presOf" srcId="{4F7F3B35-D647-4F9B-AAAD-89D0303E2887}" destId="{ACFCB684-D52E-44F7-B767-D7357FA67DE8}" srcOrd="0" destOrd="0" presId="urn:microsoft.com/office/officeart/2018/2/layout/IconVerticalSolidList"/>
    <dgm:cxn modelId="{CA750D61-04FA-4F7E-ABF5-420E0BABD696}" type="presOf" srcId="{602120BD-D857-4C34-9D3A-738AF20757D4}" destId="{DDB211AB-81DD-403E-BD4E-DBF6A497405B}" srcOrd="0" destOrd="0" presId="urn:microsoft.com/office/officeart/2018/2/layout/IconVerticalSolidList"/>
    <dgm:cxn modelId="{D6B26648-DE8C-4A95-BBF1-9407E121C877}" type="presOf" srcId="{7ED0EB48-0F6F-49C1-AB41-07749AF0F3A3}" destId="{B5EDC43A-8759-4236-B51B-53ADB04D4519}" srcOrd="0" destOrd="0" presId="urn:microsoft.com/office/officeart/2018/2/layout/IconVerticalSolidList"/>
    <dgm:cxn modelId="{E53D465A-690B-4A60-93C2-ED7BA0799DBC}" srcId="{602120BD-D857-4C34-9D3A-738AF20757D4}" destId="{F8D8AA65-879B-474D-9605-51D6B220C270}" srcOrd="4" destOrd="0" parTransId="{845FA960-CF0E-4112-9A2C-DAB4CF17354A}" sibTransId="{BDACBDC7-9884-4CB2-A955-1A1ACE69B75E}"/>
    <dgm:cxn modelId="{65859389-9610-4085-8B5B-012A381285DC}" type="presOf" srcId="{F8D8AA65-879B-474D-9605-51D6B220C270}" destId="{8C59818A-26A9-4BD5-87AF-EDBDF79CB81E}" srcOrd="0" destOrd="0" presId="urn:microsoft.com/office/officeart/2018/2/layout/IconVerticalSolidList"/>
    <dgm:cxn modelId="{CD3656B2-B5E9-4C0D-8CEC-8D4CF819E8A9}" srcId="{602120BD-D857-4C34-9D3A-738AF20757D4}" destId="{7ED0EB48-0F6F-49C1-AB41-07749AF0F3A3}" srcOrd="3" destOrd="0" parTransId="{B7E2A184-F36E-4BD8-A2C4-9F67EC38B4D9}" sibTransId="{8ACA9D8A-213E-4004-A430-0E00A9839829}"/>
    <dgm:cxn modelId="{A3918BDC-FA47-4024-9716-AAC07E921240}" srcId="{602120BD-D857-4C34-9D3A-738AF20757D4}" destId="{D9D0A87B-D556-4F39-BFFC-35AB65E4B1FF}" srcOrd="1" destOrd="0" parTransId="{26831764-CF0E-4559-BFE6-11FFA09C12A6}" sibTransId="{669A89A8-1799-4980-A392-6FDB7FA42345}"/>
    <dgm:cxn modelId="{5E6DBFDF-2935-4D18-AF7B-B53B6D7731DB}" srcId="{602120BD-D857-4C34-9D3A-738AF20757D4}" destId="{DAD3FC3B-5447-48E2-A561-AA4CCA406AC8}" srcOrd="2" destOrd="0" parTransId="{98825A58-7BDD-43C2-86A2-528A3124A74A}" sibTransId="{BCA32971-6BDC-4EBD-B7E8-F932F2D34FAD}"/>
    <dgm:cxn modelId="{B98494E4-0555-452D-8C8E-061E1EF43838}" srcId="{602120BD-D857-4C34-9D3A-738AF20757D4}" destId="{4F7F3B35-D647-4F9B-AAAD-89D0303E2887}" srcOrd="0" destOrd="0" parTransId="{A76F59CA-279F-4819-AC9D-1D4BE5BC6BCD}" sibTransId="{00737107-108F-4A64-A164-9A9069CA23C5}"/>
    <dgm:cxn modelId="{539B52E5-D28B-4B8D-BE4D-775FAD846605}" type="presOf" srcId="{DAD3FC3B-5447-48E2-A561-AA4CCA406AC8}" destId="{028C0A10-E7A3-48DE-B5FA-B898E6A1353F}" srcOrd="0" destOrd="0" presId="urn:microsoft.com/office/officeart/2018/2/layout/IconVerticalSolidList"/>
    <dgm:cxn modelId="{2D083DF2-3A27-4019-ADDF-B1EF8319314E}" type="presOf" srcId="{D9D0A87B-D556-4F39-BFFC-35AB65E4B1FF}" destId="{E26004CC-BF1E-4708-90E8-D38573D5288F}" srcOrd="0" destOrd="0" presId="urn:microsoft.com/office/officeart/2018/2/layout/IconVerticalSolidList"/>
    <dgm:cxn modelId="{DFA98973-CD64-47ED-A2D5-BDDFC761172A}" type="presParOf" srcId="{DDB211AB-81DD-403E-BD4E-DBF6A497405B}" destId="{342130C2-9888-4F52-BBDE-EE250278469A}" srcOrd="0" destOrd="0" presId="urn:microsoft.com/office/officeart/2018/2/layout/IconVerticalSolidList"/>
    <dgm:cxn modelId="{FE174865-148B-4562-8C00-29E9692B91C1}" type="presParOf" srcId="{342130C2-9888-4F52-BBDE-EE250278469A}" destId="{1B71475A-6161-4BE6-999A-79C44FA4276B}" srcOrd="0" destOrd="0" presId="urn:microsoft.com/office/officeart/2018/2/layout/IconVerticalSolidList"/>
    <dgm:cxn modelId="{29AAF4A9-FE85-4588-8F4E-9424D4B53900}" type="presParOf" srcId="{342130C2-9888-4F52-BBDE-EE250278469A}" destId="{46BC2737-B227-4381-BD92-79D0B16BA1D7}" srcOrd="1" destOrd="0" presId="urn:microsoft.com/office/officeart/2018/2/layout/IconVerticalSolidList"/>
    <dgm:cxn modelId="{B64E2710-1049-4A69-9B4B-F39E61181B16}" type="presParOf" srcId="{342130C2-9888-4F52-BBDE-EE250278469A}" destId="{592794EA-2699-4513-9425-49DB3C16CF1F}" srcOrd="2" destOrd="0" presId="urn:microsoft.com/office/officeart/2018/2/layout/IconVerticalSolidList"/>
    <dgm:cxn modelId="{ACB13DDF-2AEC-4C05-B3A9-CEE73AE47628}" type="presParOf" srcId="{342130C2-9888-4F52-BBDE-EE250278469A}" destId="{ACFCB684-D52E-44F7-B767-D7357FA67DE8}" srcOrd="3" destOrd="0" presId="urn:microsoft.com/office/officeart/2018/2/layout/IconVerticalSolidList"/>
    <dgm:cxn modelId="{D59FDD6A-A0A7-42EF-8EF6-C383697AC018}" type="presParOf" srcId="{DDB211AB-81DD-403E-BD4E-DBF6A497405B}" destId="{67629B04-7942-4F9A-907B-BAD2DD5F35E7}" srcOrd="1" destOrd="0" presId="urn:microsoft.com/office/officeart/2018/2/layout/IconVerticalSolidList"/>
    <dgm:cxn modelId="{BACF5F11-DA0D-44DD-B317-4C195B2C6F47}" type="presParOf" srcId="{DDB211AB-81DD-403E-BD4E-DBF6A497405B}" destId="{4EC6477A-FA0C-4949-8F95-752FA52BE95C}" srcOrd="2" destOrd="0" presId="urn:microsoft.com/office/officeart/2018/2/layout/IconVerticalSolidList"/>
    <dgm:cxn modelId="{9F397864-D311-459E-96A5-F8B4D501B633}" type="presParOf" srcId="{4EC6477A-FA0C-4949-8F95-752FA52BE95C}" destId="{FC34F184-9F35-4251-81A3-E9C3CB0F54B2}" srcOrd="0" destOrd="0" presId="urn:microsoft.com/office/officeart/2018/2/layout/IconVerticalSolidList"/>
    <dgm:cxn modelId="{F1E48034-FEE8-437B-BBF9-87603075F4E2}" type="presParOf" srcId="{4EC6477A-FA0C-4949-8F95-752FA52BE95C}" destId="{261E1C0D-9B37-4BB5-B9BB-4C90AB3FF5AD}" srcOrd="1" destOrd="0" presId="urn:microsoft.com/office/officeart/2018/2/layout/IconVerticalSolidList"/>
    <dgm:cxn modelId="{6A217489-13B7-4156-96D1-5CBF11D6F642}" type="presParOf" srcId="{4EC6477A-FA0C-4949-8F95-752FA52BE95C}" destId="{CB5DC4CC-2010-4E91-871F-C749F2DB07C3}" srcOrd="2" destOrd="0" presId="urn:microsoft.com/office/officeart/2018/2/layout/IconVerticalSolidList"/>
    <dgm:cxn modelId="{13483BA9-D206-47C7-90A3-5FC37D67BDA2}" type="presParOf" srcId="{4EC6477A-FA0C-4949-8F95-752FA52BE95C}" destId="{E26004CC-BF1E-4708-90E8-D38573D5288F}" srcOrd="3" destOrd="0" presId="urn:microsoft.com/office/officeart/2018/2/layout/IconVerticalSolidList"/>
    <dgm:cxn modelId="{EF819D68-48AE-48E1-A2C5-198A218CBB9E}" type="presParOf" srcId="{DDB211AB-81DD-403E-BD4E-DBF6A497405B}" destId="{384E7FFB-299F-4AB2-8399-6902DB370798}" srcOrd="3" destOrd="0" presId="urn:microsoft.com/office/officeart/2018/2/layout/IconVerticalSolidList"/>
    <dgm:cxn modelId="{D8B5D793-587C-4EAE-91E2-EF77AFE3359E}" type="presParOf" srcId="{DDB211AB-81DD-403E-BD4E-DBF6A497405B}" destId="{E1F60DE7-9DE8-470C-878D-D3B42D6B7E5A}" srcOrd="4" destOrd="0" presId="urn:microsoft.com/office/officeart/2018/2/layout/IconVerticalSolidList"/>
    <dgm:cxn modelId="{34314F95-C50D-4162-AC71-5A6C6E06CE4D}" type="presParOf" srcId="{E1F60DE7-9DE8-470C-878D-D3B42D6B7E5A}" destId="{772B5546-2540-43BB-BDFC-5746C87716C6}" srcOrd="0" destOrd="0" presId="urn:microsoft.com/office/officeart/2018/2/layout/IconVerticalSolidList"/>
    <dgm:cxn modelId="{E33DE277-6E03-4711-AF84-180EC1ADB123}" type="presParOf" srcId="{E1F60DE7-9DE8-470C-878D-D3B42D6B7E5A}" destId="{73F544CC-0823-43C9-B2E1-306B6E826F7E}" srcOrd="1" destOrd="0" presId="urn:microsoft.com/office/officeart/2018/2/layout/IconVerticalSolidList"/>
    <dgm:cxn modelId="{F2FF63EA-138C-45C5-ADD0-D2DEA7FC734B}" type="presParOf" srcId="{E1F60DE7-9DE8-470C-878D-D3B42D6B7E5A}" destId="{A92045A0-F17E-4B11-A864-B11C706885C1}" srcOrd="2" destOrd="0" presId="urn:microsoft.com/office/officeart/2018/2/layout/IconVerticalSolidList"/>
    <dgm:cxn modelId="{F67DC783-7E05-40EE-BAB1-576E9869FE77}" type="presParOf" srcId="{E1F60DE7-9DE8-470C-878D-D3B42D6B7E5A}" destId="{028C0A10-E7A3-48DE-B5FA-B898E6A1353F}" srcOrd="3" destOrd="0" presId="urn:microsoft.com/office/officeart/2018/2/layout/IconVerticalSolidList"/>
    <dgm:cxn modelId="{F7C1EDB1-8F2F-4213-87A1-5E880A4EF2E0}" type="presParOf" srcId="{DDB211AB-81DD-403E-BD4E-DBF6A497405B}" destId="{381DE03A-F1B6-43A7-A633-92396939DA51}" srcOrd="5" destOrd="0" presId="urn:microsoft.com/office/officeart/2018/2/layout/IconVerticalSolidList"/>
    <dgm:cxn modelId="{5ADC375F-A889-406A-B507-1AB07A73A83A}" type="presParOf" srcId="{DDB211AB-81DD-403E-BD4E-DBF6A497405B}" destId="{323124D0-E40F-4E92-9EB0-650EF052C03C}" srcOrd="6" destOrd="0" presId="urn:microsoft.com/office/officeart/2018/2/layout/IconVerticalSolidList"/>
    <dgm:cxn modelId="{AD71325B-397B-48C4-B482-1CE508378A69}" type="presParOf" srcId="{323124D0-E40F-4E92-9EB0-650EF052C03C}" destId="{04A24AD9-2953-4788-9EEF-79D0DE44D936}" srcOrd="0" destOrd="0" presId="urn:microsoft.com/office/officeart/2018/2/layout/IconVerticalSolidList"/>
    <dgm:cxn modelId="{E61EF226-E688-4874-90E5-AEEA58FE90D3}" type="presParOf" srcId="{323124D0-E40F-4E92-9EB0-650EF052C03C}" destId="{860A5643-C831-45BE-8D6E-CB1FF5584F54}" srcOrd="1" destOrd="0" presId="urn:microsoft.com/office/officeart/2018/2/layout/IconVerticalSolidList"/>
    <dgm:cxn modelId="{94E2B627-2F50-4A2A-8CB7-4895494F67E7}" type="presParOf" srcId="{323124D0-E40F-4E92-9EB0-650EF052C03C}" destId="{6ACA99F3-D186-4592-89F8-83C456BD01ED}" srcOrd="2" destOrd="0" presId="urn:microsoft.com/office/officeart/2018/2/layout/IconVerticalSolidList"/>
    <dgm:cxn modelId="{7A5BC7D4-00BE-4471-B046-E53B0D2EDFB7}" type="presParOf" srcId="{323124D0-E40F-4E92-9EB0-650EF052C03C}" destId="{B5EDC43A-8759-4236-B51B-53ADB04D4519}" srcOrd="3" destOrd="0" presId="urn:microsoft.com/office/officeart/2018/2/layout/IconVerticalSolidList"/>
    <dgm:cxn modelId="{7F78476B-0B86-4D20-A2B0-44327928A948}" type="presParOf" srcId="{DDB211AB-81DD-403E-BD4E-DBF6A497405B}" destId="{87DB036D-B989-4D14-9283-8152A4B8141E}" srcOrd="7" destOrd="0" presId="urn:microsoft.com/office/officeart/2018/2/layout/IconVerticalSolidList"/>
    <dgm:cxn modelId="{C47AFC55-DF80-4A9F-B796-517523907FEB}" type="presParOf" srcId="{DDB211AB-81DD-403E-BD4E-DBF6A497405B}" destId="{1EBC0261-5D37-457F-8EE1-CEFE50013FD4}" srcOrd="8" destOrd="0" presId="urn:microsoft.com/office/officeart/2018/2/layout/IconVerticalSolidList"/>
    <dgm:cxn modelId="{7AC52283-64F5-4294-9DD8-39B2DCE2A7D3}" type="presParOf" srcId="{1EBC0261-5D37-457F-8EE1-CEFE50013FD4}" destId="{63E725FA-F93B-43ED-AA05-6CE3EF1DB033}" srcOrd="0" destOrd="0" presId="urn:microsoft.com/office/officeart/2018/2/layout/IconVerticalSolidList"/>
    <dgm:cxn modelId="{CE09EB88-1415-4EB2-BF67-880386EECE1A}" type="presParOf" srcId="{1EBC0261-5D37-457F-8EE1-CEFE50013FD4}" destId="{49634482-1769-4640-9928-7B23554C155B}" srcOrd="1" destOrd="0" presId="urn:microsoft.com/office/officeart/2018/2/layout/IconVerticalSolidList"/>
    <dgm:cxn modelId="{C18F9AA9-F97F-475E-A2C0-2BAB1CD75EA9}" type="presParOf" srcId="{1EBC0261-5D37-457F-8EE1-CEFE50013FD4}" destId="{E37F07B3-EF9A-4458-9031-65EF74D4E9EA}" srcOrd="2" destOrd="0" presId="urn:microsoft.com/office/officeart/2018/2/layout/IconVerticalSolidList"/>
    <dgm:cxn modelId="{592F06B9-86AB-4337-83F6-7D7854A2ED81}" type="presParOf" srcId="{1EBC0261-5D37-457F-8EE1-CEFE50013FD4}" destId="{8C59818A-26A9-4BD5-87AF-EDBDF79CB81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5E46FE7-DEC6-4F0A-8D02-F400B8A87FDD}"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D05CD9E-D58D-4067-96D9-43B66ACAFA1C}">
      <dgm:prSet/>
      <dgm:spPr/>
      <dgm:t>
        <a:bodyPr/>
        <a:lstStyle/>
        <a:p>
          <a:r>
            <a:rPr lang="en-US"/>
            <a:t>What information is relevant to the problem?</a:t>
          </a:r>
        </a:p>
      </dgm:t>
    </dgm:pt>
    <dgm:pt modelId="{43132FC8-C7CD-42F3-99B7-02E6BA7659EA}" type="parTrans" cxnId="{662BE70B-0288-456D-850F-26D3233188B1}">
      <dgm:prSet/>
      <dgm:spPr/>
      <dgm:t>
        <a:bodyPr/>
        <a:lstStyle/>
        <a:p>
          <a:endParaRPr lang="en-US"/>
        </a:p>
      </dgm:t>
    </dgm:pt>
    <dgm:pt modelId="{FB6C93C3-1046-44D2-8BF9-1C298A6C6636}" type="sibTrans" cxnId="{662BE70B-0288-456D-850F-26D3233188B1}">
      <dgm:prSet/>
      <dgm:spPr/>
      <dgm:t>
        <a:bodyPr/>
        <a:lstStyle/>
        <a:p>
          <a:endParaRPr lang="en-US"/>
        </a:p>
      </dgm:t>
    </dgm:pt>
    <dgm:pt modelId="{5AD8E6A7-FADE-4611-9518-70D41708B5A3}">
      <dgm:prSet/>
      <dgm:spPr/>
      <dgm:t>
        <a:bodyPr/>
        <a:lstStyle/>
        <a:p>
          <a:r>
            <a:rPr lang="en-US" dirty="0"/>
            <a:t>Is the data normal or abnormal for the resident?</a:t>
          </a:r>
        </a:p>
      </dgm:t>
    </dgm:pt>
    <dgm:pt modelId="{E03EDED0-15C1-44AD-A3A6-79C4EC71A25C}" type="parTrans" cxnId="{7A67C46D-22FD-427C-BBEA-1AA36BCF4C6B}">
      <dgm:prSet/>
      <dgm:spPr/>
      <dgm:t>
        <a:bodyPr/>
        <a:lstStyle/>
        <a:p>
          <a:endParaRPr lang="en-US"/>
        </a:p>
      </dgm:t>
    </dgm:pt>
    <dgm:pt modelId="{24014BE2-D8CE-422B-AD9B-AB411B0DF6E2}" type="sibTrans" cxnId="{7A67C46D-22FD-427C-BBEA-1AA36BCF4C6B}">
      <dgm:prSet/>
      <dgm:spPr/>
      <dgm:t>
        <a:bodyPr/>
        <a:lstStyle/>
        <a:p>
          <a:endParaRPr lang="en-US"/>
        </a:p>
      </dgm:t>
    </dgm:pt>
    <dgm:pt modelId="{BA4D33F7-F138-459B-B2C6-B6CB525F395F}">
      <dgm:prSet/>
      <dgm:spPr/>
      <dgm:t>
        <a:bodyPr/>
        <a:lstStyle/>
        <a:p>
          <a:r>
            <a:rPr lang="en-US"/>
            <a:t>Is there any data that you have seen before?</a:t>
          </a:r>
        </a:p>
      </dgm:t>
    </dgm:pt>
    <dgm:pt modelId="{6EFBB8F4-CEE8-4504-8741-0999120A432C}" type="parTrans" cxnId="{9DAD262C-1C16-46A1-8D38-AD3E29F6CB26}">
      <dgm:prSet/>
      <dgm:spPr/>
      <dgm:t>
        <a:bodyPr/>
        <a:lstStyle/>
        <a:p>
          <a:endParaRPr lang="en-US"/>
        </a:p>
      </dgm:t>
    </dgm:pt>
    <dgm:pt modelId="{0FF57317-099A-4D9F-B2FF-1DF98E441E9A}" type="sibTrans" cxnId="{9DAD262C-1C16-46A1-8D38-AD3E29F6CB26}">
      <dgm:prSet/>
      <dgm:spPr/>
      <dgm:t>
        <a:bodyPr/>
        <a:lstStyle/>
        <a:p>
          <a:endParaRPr lang="en-US"/>
        </a:p>
      </dgm:t>
    </dgm:pt>
    <dgm:pt modelId="{048D8E6D-74C9-49E6-91C9-3AE549E01D28}">
      <dgm:prSet/>
      <dgm:spPr/>
      <dgm:t>
        <a:bodyPr/>
        <a:lstStyle/>
        <a:p>
          <a:r>
            <a:rPr lang="en-US"/>
            <a:t>Identify the problem</a:t>
          </a:r>
        </a:p>
      </dgm:t>
    </dgm:pt>
    <dgm:pt modelId="{644692EF-48BC-4E64-BB41-EFF332441F1A}" type="parTrans" cxnId="{C570DF0B-1D13-49D1-B716-F4320F013AAF}">
      <dgm:prSet/>
      <dgm:spPr/>
      <dgm:t>
        <a:bodyPr/>
        <a:lstStyle/>
        <a:p>
          <a:endParaRPr lang="en-US"/>
        </a:p>
      </dgm:t>
    </dgm:pt>
    <dgm:pt modelId="{DBB3964A-305B-4A1B-BE30-FEB07DE8F883}" type="sibTrans" cxnId="{C570DF0B-1D13-49D1-B716-F4320F013AAF}">
      <dgm:prSet/>
      <dgm:spPr/>
      <dgm:t>
        <a:bodyPr/>
        <a:lstStyle/>
        <a:p>
          <a:endParaRPr lang="en-US"/>
        </a:p>
      </dgm:t>
    </dgm:pt>
    <dgm:pt modelId="{DC8905BE-C1D3-459F-AF14-C8BFC299E515}" type="pres">
      <dgm:prSet presAssocID="{55E46FE7-DEC6-4F0A-8D02-F400B8A87FDD}" presName="root" presStyleCnt="0">
        <dgm:presLayoutVars>
          <dgm:dir/>
          <dgm:resizeHandles val="exact"/>
        </dgm:presLayoutVars>
      </dgm:prSet>
      <dgm:spPr/>
    </dgm:pt>
    <dgm:pt modelId="{94493ABF-D675-48F8-B35C-46F18E9845CE}" type="pres">
      <dgm:prSet presAssocID="{ED05CD9E-D58D-4067-96D9-43B66ACAFA1C}" presName="compNode" presStyleCnt="0"/>
      <dgm:spPr/>
    </dgm:pt>
    <dgm:pt modelId="{679C5D88-5A93-4C3B-952F-4A4B6B23C90B}" type="pres">
      <dgm:prSet presAssocID="{ED05CD9E-D58D-4067-96D9-43B66ACAFA1C}" presName="bgRect" presStyleLbl="bgShp" presStyleIdx="0" presStyleCnt="4"/>
      <dgm:spPr/>
    </dgm:pt>
    <dgm:pt modelId="{8D4496D6-83FE-49C2-A340-CE689FD8CA14}" type="pres">
      <dgm:prSet presAssocID="{ED05CD9E-D58D-4067-96D9-43B66ACAFA1C}" presName="iconRect" presStyleLbl="node1" presStyleIdx="0"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Question mark"/>
        </a:ext>
      </dgm:extLst>
    </dgm:pt>
    <dgm:pt modelId="{FF7E79E1-1DE3-4624-AA52-0D0D9E295D21}" type="pres">
      <dgm:prSet presAssocID="{ED05CD9E-D58D-4067-96D9-43B66ACAFA1C}" presName="spaceRect" presStyleCnt="0"/>
      <dgm:spPr/>
    </dgm:pt>
    <dgm:pt modelId="{A358C877-BF4D-4DE7-84EA-D75A712AF702}" type="pres">
      <dgm:prSet presAssocID="{ED05CD9E-D58D-4067-96D9-43B66ACAFA1C}" presName="parTx" presStyleLbl="revTx" presStyleIdx="0" presStyleCnt="4">
        <dgm:presLayoutVars>
          <dgm:chMax val="0"/>
          <dgm:chPref val="0"/>
        </dgm:presLayoutVars>
      </dgm:prSet>
      <dgm:spPr/>
    </dgm:pt>
    <dgm:pt modelId="{7EF8D733-C159-47C8-83C8-13B3C9994353}" type="pres">
      <dgm:prSet presAssocID="{FB6C93C3-1046-44D2-8BF9-1C298A6C6636}" presName="sibTrans" presStyleCnt="0"/>
      <dgm:spPr/>
    </dgm:pt>
    <dgm:pt modelId="{C6F9E449-1AEA-4BE2-9827-98F7E02AF469}" type="pres">
      <dgm:prSet presAssocID="{5AD8E6A7-FADE-4611-9518-70D41708B5A3}" presName="compNode" presStyleCnt="0"/>
      <dgm:spPr/>
    </dgm:pt>
    <dgm:pt modelId="{EEE647E7-B416-4833-837A-7E05489BD22A}" type="pres">
      <dgm:prSet presAssocID="{5AD8E6A7-FADE-4611-9518-70D41708B5A3}" presName="bgRect" presStyleLbl="bgShp" presStyleIdx="1" presStyleCnt="4"/>
      <dgm:spPr/>
    </dgm:pt>
    <dgm:pt modelId="{146CFB48-D380-4BEE-8FF7-AA679AEBF243}" type="pres">
      <dgm:prSet presAssocID="{5AD8E6A7-FADE-4611-9518-70D41708B5A3}" presName="iconRect" presStyleLbl="node1" presStyleIdx="1"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tor"/>
        </a:ext>
      </dgm:extLst>
    </dgm:pt>
    <dgm:pt modelId="{360605D5-B665-4AF7-8A66-DACAFDFB4731}" type="pres">
      <dgm:prSet presAssocID="{5AD8E6A7-FADE-4611-9518-70D41708B5A3}" presName="spaceRect" presStyleCnt="0"/>
      <dgm:spPr/>
    </dgm:pt>
    <dgm:pt modelId="{1309B345-49F7-408D-AD51-4B00B98C34C4}" type="pres">
      <dgm:prSet presAssocID="{5AD8E6A7-FADE-4611-9518-70D41708B5A3}" presName="parTx" presStyleLbl="revTx" presStyleIdx="1" presStyleCnt="4">
        <dgm:presLayoutVars>
          <dgm:chMax val="0"/>
          <dgm:chPref val="0"/>
        </dgm:presLayoutVars>
      </dgm:prSet>
      <dgm:spPr/>
    </dgm:pt>
    <dgm:pt modelId="{3B6300EE-16AE-471C-AFAC-0421097AE83B}" type="pres">
      <dgm:prSet presAssocID="{24014BE2-D8CE-422B-AD9B-AB411B0DF6E2}" presName="sibTrans" presStyleCnt="0"/>
      <dgm:spPr/>
    </dgm:pt>
    <dgm:pt modelId="{CC9E2AF2-31EB-4D8B-B62F-E48553CDCE3F}" type="pres">
      <dgm:prSet presAssocID="{BA4D33F7-F138-459B-B2C6-B6CB525F395F}" presName="compNode" presStyleCnt="0"/>
      <dgm:spPr/>
    </dgm:pt>
    <dgm:pt modelId="{E2F554FA-2377-44BE-AC2E-25FF73343E4D}" type="pres">
      <dgm:prSet presAssocID="{BA4D33F7-F138-459B-B2C6-B6CB525F395F}" presName="bgRect" presStyleLbl="bgShp" presStyleIdx="2" presStyleCnt="4"/>
      <dgm:spPr/>
    </dgm:pt>
    <dgm:pt modelId="{C2405D73-16B2-49F2-85D3-206B10774BDD}" type="pres">
      <dgm:prSet presAssocID="{BA4D33F7-F138-459B-B2C6-B6CB525F395F}" presName="iconRect" presStyleLbl="node1" presStyleIdx="2"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Statistics"/>
        </a:ext>
      </dgm:extLst>
    </dgm:pt>
    <dgm:pt modelId="{6736B221-186F-4C04-94E9-A18D444334D9}" type="pres">
      <dgm:prSet presAssocID="{BA4D33F7-F138-459B-B2C6-B6CB525F395F}" presName="spaceRect" presStyleCnt="0"/>
      <dgm:spPr/>
    </dgm:pt>
    <dgm:pt modelId="{D072AB22-A6DC-42E1-94BD-2E7E11795D54}" type="pres">
      <dgm:prSet presAssocID="{BA4D33F7-F138-459B-B2C6-B6CB525F395F}" presName="parTx" presStyleLbl="revTx" presStyleIdx="2" presStyleCnt="4">
        <dgm:presLayoutVars>
          <dgm:chMax val="0"/>
          <dgm:chPref val="0"/>
        </dgm:presLayoutVars>
      </dgm:prSet>
      <dgm:spPr/>
    </dgm:pt>
    <dgm:pt modelId="{CD4CA940-7320-4DB2-A0CC-A857BCBCA281}" type="pres">
      <dgm:prSet presAssocID="{0FF57317-099A-4D9F-B2FF-1DF98E441E9A}" presName="sibTrans" presStyleCnt="0"/>
      <dgm:spPr/>
    </dgm:pt>
    <dgm:pt modelId="{F1308063-17D7-48F6-835F-8AE4BF54C2E2}" type="pres">
      <dgm:prSet presAssocID="{048D8E6D-74C9-49E6-91C9-3AE549E01D28}" presName="compNode" presStyleCnt="0"/>
      <dgm:spPr/>
    </dgm:pt>
    <dgm:pt modelId="{8BEAD445-84B5-4C28-BE47-ECBFEBABEEBA}" type="pres">
      <dgm:prSet presAssocID="{048D8E6D-74C9-49E6-91C9-3AE549E01D28}" presName="bgRect" presStyleLbl="bgShp" presStyleIdx="3" presStyleCnt="4"/>
      <dgm:spPr/>
    </dgm:pt>
    <dgm:pt modelId="{97B63DD3-F73F-406C-BB5F-4EC64B51D8F1}" type="pres">
      <dgm:prSet presAssocID="{048D8E6D-74C9-49E6-91C9-3AE549E01D28}" presName="iconRect" presStyleLbl="node1" presStyleIdx="3"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gnifying glass"/>
        </a:ext>
      </dgm:extLst>
    </dgm:pt>
    <dgm:pt modelId="{BC6B85B5-DCD4-4A5F-BC5B-C37FA907F712}" type="pres">
      <dgm:prSet presAssocID="{048D8E6D-74C9-49E6-91C9-3AE549E01D28}" presName="spaceRect" presStyleCnt="0"/>
      <dgm:spPr/>
    </dgm:pt>
    <dgm:pt modelId="{0144590A-E0F2-49A0-87DC-3D653F5026CF}" type="pres">
      <dgm:prSet presAssocID="{048D8E6D-74C9-49E6-91C9-3AE549E01D28}" presName="parTx" presStyleLbl="revTx" presStyleIdx="3" presStyleCnt="4">
        <dgm:presLayoutVars>
          <dgm:chMax val="0"/>
          <dgm:chPref val="0"/>
        </dgm:presLayoutVars>
      </dgm:prSet>
      <dgm:spPr/>
    </dgm:pt>
  </dgm:ptLst>
  <dgm:cxnLst>
    <dgm:cxn modelId="{5E8FC105-1D17-467C-BA4D-00FDDDD6E5FA}" type="presOf" srcId="{ED05CD9E-D58D-4067-96D9-43B66ACAFA1C}" destId="{A358C877-BF4D-4DE7-84EA-D75A712AF702}" srcOrd="0" destOrd="0" presId="urn:microsoft.com/office/officeart/2018/2/layout/IconVerticalSolidList"/>
    <dgm:cxn modelId="{C570DF0B-1D13-49D1-B716-F4320F013AAF}" srcId="{55E46FE7-DEC6-4F0A-8D02-F400B8A87FDD}" destId="{048D8E6D-74C9-49E6-91C9-3AE549E01D28}" srcOrd="3" destOrd="0" parTransId="{644692EF-48BC-4E64-BB41-EFF332441F1A}" sibTransId="{DBB3964A-305B-4A1B-BE30-FEB07DE8F883}"/>
    <dgm:cxn modelId="{662BE70B-0288-456D-850F-26D3233188B1}" srcId="{55E46FE7-DEC6-4F0A-8D02-F400B8A87FDD}" destId="{ED05CD9E-D58D-4067-96D9-43B66ACAFA1C}" srcOrd="0" destOrd="0" parTransId="{43132FC8-C7CD-42F3-99B7-02E6BA7659EA}" sibTransId="{FB6C93C3-1046-44D2-8BF9-1C298A6C6636}"/>
    <dgm:cxn modelId="{9DAD262C-1C16-46A1-8D38-AD3E29F6CB26}" srcId="{55E46FE7-DEC6-4F0A-8D02-F400B8A87FDD}" destId="{BA4D33F7-F138-459B-B2C6-B6CB525F395F}" srcOrd="2" destOrd="0" parTransId="{6EFBB8F4-CEE8-4504-8741-0999120A432C}" sibTransId="{0FF57317-099A-4D9F-B2FF-1DF98E441E9A}"/>
    <dgm:cxn modelId="{699C5332-EE0F-4411-ABA2-DFDB12B16F23}" type="presOf" srcId="{5AD8E6A7-FADE-4611-9518-70D41708B5A3}" destId="{1309B345-49F7-408D-AD51-4B00B98C34C4}" srcOrd="0" destOrd="0" presId="urn:microsoft.com/office/officeart/2018/2/layout/IconVerticalSolidList"/>
    <dgm:cxn modelId="{7A67C46D-22FD-427C-BBEA-1AA36BCF4C6B}" srcId="{55E46FE7-DEC6-4F0A-8D02-F400B8A87FDD}" destId="{5AD8E6A7-FADE-4611-9518-70D41708B5A3}" srcOrd="1" destOrd="0" parTransId="{E03EDED0-15C1-44AD-A3A6-79C4EC71A25C}" sibTransId="{24014BE2-D8CE-422B-AD9B-AB411B0DF6E2}"/>
    <dgm:cxn modelId="{D7562BCC-90F4-4FD3-9688-08FCC55FB570}" type="presOf" srcId="{55E46FE7-DEC6-4F0A-8D02-F400B8A87FDD}" destId="{DC8905BE-C1D3-459F-AF14-C8BFC299E515}" srcOrd="0" destOrd="0" presId="urn:microsoft.com/office/officeart/2018/2/layout/IconVerticalSolidList"/>
    <dgm:cxn modelId="{43506AF0-941D-4771-995F-D0F38D6979DC}" type="presOf" srcId="{048D8E6D-74C9-49E6-91C9-3AE549E01D28}" destId="{0144590A-E0F2-49A0-87DC-3D653F5026CF}" srcOrd="0" destOrd="0" presId="urn:microsoft.com/office/officeart/2018/2/layout/IconVerticalSolidList"/>
    <dgm:cxn modelId="{FABFF4FB-F0BA-4F5D-816D-455A2DFD34A9}" type="presOf" srcId="{BA4D33F7-F138-459B-B2C6-B6CB525F395F}" destId="{D072AB22-A6DC-42E1-94BD-2E7E11795D54}" srcOrd="0" destOrd="0" presId="urn:microsoft.com/office/officeart/2018/2/layout/IconVerticalSolidList"/>
    <dgm:cxn modelId="{4B34A827-7781-4188-BCAA-1CB36DAA14D2}" type="presParOf" srcId="{DC8905BE-C1D3-459F-AF14-C8BFC299E515}" destId="{94493ABF-D675-48F8-B35C-46F18E9845CE}" srcOrd="0" destOrd="0" presId="urn:microsoft.com/office/officeart/2018/2/layout/IconVerticalSolidList"/>
    <dgm:cxn modelId="{D79E16D7-1B42-4340-AFAA-424CE8F54801}" type="presParOf" srcId="{94493ABF-D675-48F8-B35C-46F18E9845CE}" destId="{679C5D88-5A93-4C3B-952F-4A4B6B23C90B}" srcOrd="0" destOrd="0" presId="urn:microsoft.com/office/officeart/2018/2/layout/IconVerticalSolidList"/>
    <dgm:cxn modelId="{5B3E5815-69F3-44A1-BD0F-928648A6B283}" type="presParOf" srcId="{94493ABF-D675-48F8-B35C-46F18E9845CE}" destId="{8D4496D6-83FE-49C2-A340-CE689FD8CA14}" srcOrd="1" destOrd="0" presId="urn:microsoft.com/office/officeart/2018/2/layout/IconVerticalSolidList"/>
    <dgm:cxn modelId="{C3978BBD-B6AA-468D-8C52-896DEA6146E9}" type="presParOf" srcId="{94493ABF-D675-48F8-B35C-46F18E9845CE}" destId="{FF7E79E1-1DE3-4624-AA52-0D0D9E295D21}" srcOrd="2" destOrd="0" presId="urn:microsoft.com/office/officeart/2018/2/layout/IconVerticalSolidList"/>
    <dgm:cxn modelId="{B0AC393A-2B0F-4020-B33A-D0F2A6B66D03}" type="presParOf" srcId="{94493ABF-D675-48F8-B35C-46F18E9845CE}" destId="{A358C877-BF4D-4DE7-84EA-D75A712AF702}" srcOrd="3" destOrd="0" presId="urn:microsoft.com/office/officeart/2018/2/layout/IconVerticalSolidList"/>
    <dgm:cxn modelId="{0D8051E9-3CB4-4D6C-95DC-0EE92F5645F4}" type="presParOf" srcId="{DC8905BE-C1D3-459F-AF14-C8BFC299E515}" destId="{7EF8D733-C159-47C8-83C8-13B3C9994353}" srcOrd="1" destOrd="0" presId="urn:microsoft.com/office/officeart/2018/2/layout/IconVerticalSolidList"/>
    <dgm:cxn modelId="{95C4B132-3824-4B9C-AD86-812BE8442140}" type="presParOf" srcId="{DC8905BE-C1D3-459F-AF14-C8BFC299E515}" destId="{C6F9E449-1AEA-4BE2-9827-98F7E02AF469}" srcOrd="2" destOrd="0" presId="urn:microsoft.com/office/officeart/2018/2/layout/IconVerticalSolidList"/>
    <dgm:cxn modelId="{92013D96-EAA8-452C-A788-EF465B1775C2}" type="presParOf" srcId="{C6F9E449-1AEA-4BE2-9827-98F7E02AF469}" destId="{EEE647E7-B416-4833-837A-7E05489BD22A}" srcOrd="0" destOrd="0" presId="urn:microsoft.com/office/officeart/2018/2/layout/IconVerticalSolidList"/>
    <dgm:cxn modelId="{197E7DF2-5ABE-4270-A6DD-B5C5FFE67A53}" type="presParOf" srcId="{C6F9E449-1AEA-4BE2-9827-98F7E02AF469}" destId="{146CFB48-D380-4BEE-8FF7-AA679AEBF243}" srcOrd="1" destOrd="0" presId="urn:microsoft.com/office/officeart/2018/2/layout/IconVerticalSolidList"/>
    <dgm:cxn modelId="{5E3CDB25-6A30-4087-96F8-63032938D0EA}" type="presParOf" srcId="{C6F9E449-1AEA-4BE2-9827-98F7E02AF469}" destId="{360605D5-B665-4AF7-8A66-DACAFDFB4731}" srcOrd="2" destOrd="0" presId="urn:microsoft.com/office/officeart/2018/2/layout/IconVerticalSolidList"/>
    <dgm:cxn modelId="{94A72012-675E-4DBB-88F8-72A6F6079F08}" type="presParOf" srcId="{C6F9E449-1AEA-4BE2-9827-98F7E02AF469}" destId="{1309B345-49F7-408D-AD51-4B00B98C34C4}" srcOrd="3" destOrd="0" presId="urn:microsoft.com/office/officeart/2018/2/layout/IconVerticalSolidList"/>
    <dgm:cxn modelId="{AB094AAD-BD90-43C6-9840-664D73BCCC71}" type="presParOf" srcId="{DC8905BE-C1D3-459F-AF14-C8BFC299E515}" destId="{3B6300EE-16AE-471C-AFAC-0421097AE83B}" srcOrd="3" destOrd="0" presId="urn:microsoft.com/office/officeart/2018/2/layout/IconVerticalSolidList"/>
    <dgm:cxn modelId="{14194750-B6D3-4DE3-B542-B6B6F6B00866}" type="presParOf" srcId="{DC8905BE-C1D3-459F-AF14-C8BFC299E515}" destId="{CC9E2AF2-31EB-4D8B-B62F-E48553CDCE3F}" srcOrd="4" destOrd="0" presId="urn:microsoft.com/office/officeart/2018/2/layout/IconVerticalSolidList"/>
    <dgm:cxn modelId="{A464A15F-F5FF-4A71-BEBC-87799A79F4EC}" type="presParOf" srcId="{CC9E2AF2-31EB-4D8B-B62F-E48553CDCE3F}" destId="{E2F554FA-2377-44BE-AC2E-25FF73343E4D}" srcOrd="0" destOrd="0" presId="urn:microsoft.com/office/officeart/2018/2/layout/IconVerticalSolidList"/>
    <dgm:cxn modelId="{BD9BD598-22AB-43E0-89EA-5CBD7F7C9617}" type="presParOf" srcId="{CC9E2AF2-31EB-4D8B-B62F-E48553CDCE3F}" destId="{C2405D73-16B2-49F2-85D3-206B10774BDD}" srcOrd="1" destOrd="0" presId="urn:microsoft.com/office/officeart/2018/2/layout/IconVerticalSolidList"/>
    <dgm:cxn modelId="{098AB730-ACEA-4445-BAF9-9ED2A045E767}" type="presParOf" srcId="{CC9E2AF2-31EB-4D8B-B62F-E48553CDCE3F}" destId="{6736B221-186F-4C04-94E9-A18D444334D9}" srcOrd="2" destOrd="0" presId="urn:microsoft.com/office/officeart/2018/2/layout/IconVerticalSolidList"/>
    <dgm:cxn modelId="{3D358BE9-5A1F-4FAC-B548-FBFB70399427}" type="presParOf" srcId="{CC9E2AF2-31EB-4D8B-B62F-E48553CDCE3F}" destId="{D072AB22-A6DC-42E1-94BD-2E7E11795D54}" srcOrd="3" destOrd="0" presId="urn:microsoft.com/office/officeart/2018/2/layout/IconVerticalSolidList"/>
    <dgm:cxn modelId="{A4ACAFD9-0DF0-484D-9566-4E643BC28150}" type="presParOf" srcId="{DC8905BE-C1D3-459F-AF14-C8BFC299E515}" destId="{CD4CA940-7320-4DB2-A0CC-A857BCBCA281}" srcOrd="5" destOrd="0" presId="urn:microsoft.com/office/officeart/2018/2/layout/IconVerticalSolidList"/>
    <dgm:cxn modelId="{ACA1F8F5-F50C-41E3-AB8F-E5D310B69532}" type="presParOf" srcId="{DC8905BE-C1D3-459F-AF14-C8BFC299E515}" destId="{F1308063-17D7-48F6-835F-8AE4BF54C2E2}" srcOrd="6" destOrd="0" presId="urn:microsoft.com/office/officeart/2018/2/layout/IconVerticalSolidList"/>
    <dgm:cxn modelId="{19A5440B-7A8B-4E26-8267-906674DD3153}" type="presParOf" srcId="{F1308063-17D7-48F6-835F-8AE4BF54C2E2}" destId="{8BEAD445-84B5-4C28-BE47-ECBFEBABEEBA}" srcOrd="0" destOrd="0" presId="urn:microsoft.com/office/officeart/2018/2/layout/IconVerticalSolidList"/>
    <dgm:cxn modelId="{8CEDED61-4F6B-4048-91AE-FA0E121A0E0D}" type="presParOf" srcId="{F1308063-17D7-48F6-835F-8AE4BF54C2E2}" destId="{97B63DD3-F73F-406C-BB5F-4EC64B51D8F1}" srcOrd="1" destOrd="0" presId="urn:microsoft.com/office/officeart/2018/2/layout/IconVerticalSolidList"/>
    <dgm:cxn modelId="{61ADFD62-870B-452E-BA28-B2F885B4C702}" type="presParOf" srcId="{F1308063-17D7-48F6-835F-8AE4BF54C2E2}" destId="{BC6B85B5-DCD4-4A5F-BC5B-C37FA907F712}" srcOrd="2" destOrd="0" presId="urn:microsoft.com/office/officeart/2018/2/layout/IconVerticalSolidList"/>
    <dgm:cxn modelId="{54FEB27A-5F17-437F-96CC-EFE13FFDC17F}" type="presParOf" srcId="{F1308063-17D7-48F6-835F-8AE4BF54C2E2}" destId="{0144590A-E0F2-49A0-87DC-3D653F5026C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4370C60-4508-4234-B45F-1B768422A795}"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5E81C099-DAD0-4C37-8137-7FFA359F26A4}">
      <dgm:prSet/>
      <dgm:spPr/>
      <dgm:t>
        <a:bodyPr/>
        <a:lstStyle/>
        <a:p>
          <a:pPr>
            <a:defRPr cap="all"/>
          </a:pPr>
          <a:r>
            <a:rPr lang="en-US"/>
            <a:t>Complete an SBAR</a:t>
          </a:r>
        </a:p>
      </dgm:t>
    </dgm:pt>
    <dgm:pt modelId="{D4CEF2FE-132B-4F04-A52A-F1A6C8004AF3}" type="parTrans" cxnId="{422892D9-A086-4F37-A8DF-F78E37EFBAA0}">
      <dgm:prSet/>
      <dgm:spPr/>
      <dgm:t>
        <a:bodyPr/>
        <a:lstStyle/>
        <a:p>
          <a:endParaRPr lang="en-US"/>
        </a:p>
      </dgm:t>
    </dgm:pt>
    <dgm:pt modelId="{069DE883-2883-436E-8844-A45286B40456}" type="sibTrans" cxnId="{422892D9-A086-4F37-A8DF-F78E37EFBAA0}">
      <dgm:prSet/>
      <dgm:spPr/>
      <dgm:t>
        <a:bodyPr/>
        <a:lstStyle/>
        <a:p>
          <a:endParaRPr lang="en-US"/>
        </a:p>
      </dgm:t>
    </dgm:pt>
    <dgm:pt modelId="{9B152446-8DCB-40C7-A6FA-29BA8007E5D1}">
      <dgm:prSet/>
      <dgm:spPr/>
      <dgm:t>
        <a:bodyPr/>
        <a:lstStyle/>
        <a:p>
          <a:pPr>
            <a:defRPr cap="all"/>
          </a:pPr>
          <a:r>
            <a:rPr lang="en-US"/>
            <a:t>Contact the physician or NP</a:t>
          </a:r>
        </a:p>
      </dgm:t>
    </dgm:pt>
    <dgm:pt modelId="{A49D236F-4C84-49BC-B0CC-92BC92F90A5B}" type="parTrans" cxnId="{A67A53C7-3823-42E4-BD86-02A68F85BB1F}">
      <dgm:prSet/>
      <dgm:spPr/>
      <dgm:t>
        <a:bodyPr/>
        <a:lstStyle/>
        <a:p>
          <a:endParaRPr lang="en-US"/>
        </a:p>
      </dgm:t>
    </dgm:pt>
    <dgm:pt modelId="{E9B7AB6A-557E-4CA7-8A06-25CD2AE8F757}" type="sibTrans" cxnId="{A67A53C7-3823-42E4-BD86-02A68F85BB1F}">
      <dgm:prSet/>
      <dgm:spPr/>
      <dgm:t>
        <a:bodyPr/>
        <a:lstStyle/>
        <a:p>
          <a:endParaRPr lang="en-US"/>
        </a:p>
      </dgm:t>
    </dgm:pt>
    <dgm:pt modelId="{33F6F67A-EA50-4472-89AE-44EE6CB6A6F7}" type="pres">
      <dgm:prSet presAssocID="{74370C60-4508-4234-B45F-1B768422A795}" presName="root" presStyleCnt="0">
        <dgm:presLayoutVars>
          <dgm:dir/>
          <dgm:resizeHandles val="exact"/>
        </dgm:presLayoutVars>
      </dgm:prSet>
      <dgm:spPr/>
    </dgm:pt>
    <dgm:pt modelId="{8D2D4FA2-76F9-4A9F-B263-3AD5193963B4}" type="pres">
      <dgm:prSet presAssocID="{5E81C099-DAD0-4C37-8137-7FFA359F26A4}" presName="compNode" presStyleCnt="0"/>
      <dgm:spPr/>
    </dgm:pt>
    <dgm:pt modelId="{2F09A5AE-75EB-4763-B01E-5A03810D35DB}" type="pres">
      <dgm:prSet presAssocID="{5E81C099-DAD0-4C37-8137-7FFA359F26A4}" presName="iconBgRect" presStyleLbl="bgShp" presStyleIdx="0" presStyleCnt="2"/>
      <dgm:spPr/>
    </dgm:pt>
    <dgm:pt modelId="{4637DBFB-B343-431B-9E86-F7B2C8AB6D86}" type="pres">
      <dgm:prSet presAssocID="{5E81C099-DAD0-4C37-8137-7FFA359F26A4}" presName="iconRect" presStyleLbl="node1" presStyleIdx="0" presStyleCnt="2"/>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Checkmark"/>
        </a:ext>
      </dgm:extLst>
    </dgm:pt>
    <dgm:pt modelId="{09E4D288-F8F1-4DE3-B785-38A9E454B18F}" type="pres">
      <dgm:prSet presAssocID="{5E81C099-DAD0-4C37-8137-7FFA359F26A4}" presName="spaceRect" presStyleCnt="0"/>
      <dgm:spPr/>
    </dgm:pt>
    <dgm:pt modelId="{B7BC55A3-934F-4C02-83AC-8CA4F69D5706}" type="pres">
      <dgm:prSet presAssocID="{5E81C099-DAD0-4C37-8137-7FFA359F26A4}" presName="textRect" presStyleLbl="revTx" presStyleIdx="0" presStyleCnt="2">
        <dgm:presLayoutVars>
          <dgm:chMax val="1"/>
          <dgm:chPref val="1"/>
        </dgm:presLayoutVars>
      </dgm:prSet>
      <dgm:spPr/>
    </dgm:pt>
    <dgm:pt modelId="{0E0DBEB1-6321-46CD-BA27-7CDB2FC160C6}" type="pres">
      <dgm:prSet presAssocID="{069DE883-2883-436E-8844-A45286B40456}" presName="sibTrans" presStyleCnt="0"/>
      <dgm:spPr/>
    </dgm:pt>
    <dgm:pt modelId="{2BB43309-0D74-427E-92AD-949E235D5887}" type="pres">
      <dgm:prSet presAssocID="{9B152446-8DCB-40C7-A6FA-29BA8007E5D1}" presName="compNode" presStyleCnt="0"/>
      <dgm:spPr/>
    </dgm:pt>
    <dgm:pt modelId="{F2BA4176-BDE5-4D97-AA4D-56B6511720BF}" type="pres">
      <dgm:prSet presAssocID="{9B152446-8DCB-40C7-A6FA-29BA8007E5D1}" presName="iconBgRect" presStyleLbl="bgShp" presStyleIdx="1" presStyleCnt="2"/>
      <dgm:spPr/>
    </dgm:pt>
    <dgm:pt modelId="{97786659-641E-470E-A858-CD79D0F8089B}" type="pres">
      <dgm:prSet presAssocID="{9B152446-8DCB-40C7-A6FA-29BA8007E5D1}" presName="iconRect" presStyleLbl="node1" presStyleIdx="1" presStyleCnt="2"/>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C11533A7-9D9D-45F9-8D3A-D607F3DC3E18}" type="pres">
      <dgm:prSet presAssocID="{9B152446-8DCB-40C7-A6FA-29BA8007E5D1}" presName="spaceRect" presStyleCnt="0"/>
      <dgm:spPr/>
    </dgm:pt>
    <dgm:pt modelId="{DA0DCB17-14C2-4623-BF55-83B030694A0E}" type="pres">
      <dgm:prSet presAssocID="{9B152446-8DCB-40C7-A6FA-29BA8007E5D1}" presName="textRect" presStyleLbl="revTx" presStyleIdx="1" presStyleCnt="2">
        <dgm:presLayoutVars>
          <dgm:chMax val="1"/>
          <dgm:chPref val="1"/>
        </dgm:presLayoutVars>
      </dgm:prSet>
      <dgm:spPr/>
    </dgm:pt>
  </dgm:ptLst>
  <dgm:cxnLst>
    <dgm:cxn modelId="{B2936B33-7C5C-4375-A070-35CF2585A0B0}" type="presOf" srcId="{9B152446-8DCB-40C7-A6FA-29BA8007E5D1}" destId="{DA0DCB17-14C2-4623-BF55-83B030694A0E}" srcOrd="0" destOrd="0" presId="urn:microsoft.com/office/officeart/2018/5/layout/IconCircleLabelList"/>
    <dgm:cxn modelId="{579FE443-571F-49D0-B3AA-83A83C8C786F}" type="presOf" srcId="{5E81C099-DAD0-4C37-8137-7FFA359F26A4}" destId="{B7BC55A3-934F-4C02-83AC-8CA4F69D5706}" srcOrd="0" destOrd="0" presId="urn:microsoft.com/office/officeart/2018/5/layout/IconCircleLabelList"/>
    <dgm:cxn modelId="{A67A53C7-3823-42E4-BD86-02A68F85BB1F}" srcId="{74370C60-4508-4234-B45F-1B768422A795}" destId="{9B152446-8DCB-40C7-A6FA-29BA8007E5D1}" srcOrd="1" destOrd="0" parTransId="{A49D236F-4C84-49BC-B0CC-92BC92F90A5B}" sibTransId="{E9B7AB6A-557E-4CA7-8A06-25CD2AE8F757}"/>
    <dgm:cxn modelId="{422892D9-A086-4F37-A8DF-F78E37EFBAA0}" srcId="{74370C60-4508-4234-B45F-1B768422A795}" destId="{5E81C099-DAD0-4C37-8137-7FFA359F26A4}" srcOrd="0" destOrd="0" parTransId="{D4CEF2FE-132B-4F04-A52A-F1A6C8004AF3}" sibTransId="{069DE883-2883-436E-8844-A45286B40456}"/>
    <dgm:cxn modelId="{42E585DD-E7C2-4158-A1ED-831E6F28FB3C}" type="presOf" srcId="{74370C60-4508-4234-B45F-1B768422A795}" destId="{33F6F67A-EA50-4472-89AE-44EE6CB6A6F7}" srcOrd="0" destOrd="0" presId="urn:microsoft.com/office/officeart/2018/5/layout/IconCircleLabelList"/>
    <dgm:cxn modelId="{218B4075-996A-446A-B15B-63D4924F6E7E}" type="presParOf" srcId="{33F6F67A-EA50-4472-89AE-44EE6CB6A6F7}" destId="{8D2D4FA2-76F9-4A9F-B263-3AD5193963B4}" srcOrd="0" destOrd="0" presId="urn:microsoft.com/office/officeart/2018/5/layout/IconCircleLabelList"/>
    <dgm:cxn modelId="{669BE41B-EDDB-4FCB-A93A-8C04BE36B09F}" type="presParOf" srcId="{8D2D4FA2-76F9-4A9F-B263-3AD5193963B4}" destId="{2F09A5AE-75EB-4763-B01E-5A03810D35DB}" srcOrd="0" destOrd="0" presId="urn:microsoft.com/office/officeart/2018/5/layout/IconCircleLabelList"/>
    <dgm:cxn modelId="{5EB1DB07-977A-48A1-86DE-FE17BE3534F2}" type="presParOf" srcId="{8D2D4FA2-76F9-4A9F-B263-3AD5193963B4}" destId="{4637DBFB-B343-431B-9E86-F7B2C8AB6D86}" srcOrd="1" destOrd="0" presId="urn:microsoft.com/office/officeart/2018/5/layout/IconCircleLabelList"/>
    <dgm:cxn modelId="{C077623C-4089-47F7-8975-C1EB15C24A08}" type="presParOf" srcId="{8D2D4FA2-76F9-4A9F-B263-3AD5193963B4}" destId="{09E4D288-F8F1-4DE3-B785-38A9E454B18F}" srcOrd="2" destOrd="0" presId="urn:microsoft.com/office/officeart/2018/5/layout/IconCircleLabelList"/>
    <dgm:cxn modelId="{4E2BD964-9417-462B-942D-A92909835BA1}" type="presParOf" srcId="{8D2D4FA2-76F9-4A9F-B263-3AD5193963B4}" destId="{B7BC55A3-934F-4C02-83AC-8CA4F69D5706}" srcOrd="3" destOrd="0" presId="urn:microsoft.com/office/officeart/2018/5/layout/IconCircleLabelList"/>
    <dgm:cxn modelId="{B9318FF9-3BDA-4945-B018-E441C75366E1}" type="presParOf" srcId="{33F6F67A-EA50-4472-89AE-44EE6CB6A6F7}" destId="{0E0DBEB1-6321-46CD-BA27-7CDB2FC160C6}" srcOrd="1" destOrd="0" presId="urn:microsoft.com/office/officeart/2018/5/layout/IconCircleLabelList"/>
    <dgm:cxn modelId="{5DBE15DD-5ECE-404E-B500-33DC60845111}" type="presParOf" srcId="{33F6F67A-EA50-4472-89AE-44EE6CB6A6F7}" destId="{2BB43309-0D74-427E-92AD-949E235D5887}" srcOrd="2" destOrd="0" presId="urn:microsoft.com/office/officeart/2018/5/layout/IconCircleLabelList"/>
    <dgm:cxn modelId="{BF84E875-BFE0-4748-B932-D32166D14DB8}" type="presParOf" srcId="{2BB43309-0D74-427E-92AD-949E235D5887}" destId="{F2BA4176-BDE5-4D97-AA4D-56B6511720BF}" srcOrd="0" destOrd="0" presId="urn:microsoft.com/office/officeart/2018/5/layout/IconCircleLabelList"/>
    <dgm:cxn modelId="{6EB5413C-9A86-43F2-A2AE-6D15D8F27C65}" type="presParOf" srcId="{2BB43309-0D74-427E-92AD-949E235D5887}" destId="{97786659-641E-470E-A858-CD79D0F8089B}" srcOrd="1" destOrd="0" presId="urn:microsoft.com/office/officeart/2018/5/layout/IconCircleLabelList"/>
    <dgm:cxn modelId="{96461D8A-7C13-49CA-B7F8-A1C024EE47C8}" type="presParOf" srcId="{2BB43309-0D74-427E-92AD-949E235D5887}" destId="{C11533A7-9D9D-45F9-8D3A-D607F3DC3E18}" srcOrd="2" destOrd="0" presId="urn:microsoft.com/office/officeart/2018/5/layout/IconCircleLabelList"/>
    <dgm:cxn modelId="{B967E16A-9C58-4627-AF20-121920B81D50}" type="presParOf" srcId="{2BB43309-0D74-427E-92AD-949E235D5887}" destId="{DA0DCB17-14C2-4623-BF55-83B030694A0E}"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C84E96-AEBD-42F2-88C4-613E61C11D2C}"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53E62D6D-32F2-4BB3-91A4-F0FF9933B6A2}">
      <dgm:prSet custT="1"/>
      <dgm:spPr/>
      <dgm:t>
        <a:bodyPr/>
        <a:lstStyle/>
        <a:p>
          <a:r>
            <a:rPr lang="en-US" sz="1800"/>
            <a:t>Start</a:t>
          </a:r>
          <a:endParaRPr lang="en-US" sz="1800" dirty="0"/>
        </a:p>
      </dgm:t>
    </dgm:pt>
    <dgm:pt modelId="{5F02CC70-FD3A-4E07-B47E-18B4C0B7FB83}" type="parTrans" cxnId="{533FA7D6-6222-4335-8EAC-92D329E421BE}">
      <dgm:prSet/>
      <dgm:spPr/>
      <dgm:t>
        <a:bodyPr/>
        <a:lstStyle/>
        <a:p>
          <a:endParaRPr lang="en-US"/>
        </a:p>
      </dgm:t>
    </dgm:pt>
    <dgm:pt modelId="{E3A91066-ABD7-4A0B-ACFC-029F7BC8901D}" type="sibTrans" cxnId="{533FA7D6-6222-4335-8EAC-92D329E421BE}">
      <dgm:prSet phldrT="1"/>
      <dgm:spPr/>
      <dgm:t>
        <a:bodyPr/>
        <a:lstStyle/>
        <a:p>
          <a:endParaRPr lang="en-US"/>
        </a:p>
      </dgm:t>
    </dgm:pt>
    <dgm:pt modelId="{ACED24D8-426E-4027-A154-76A39467166B}">
      <dgm:prSet/>
      <dgm:spPr/>
      <dgm:t>
        <a:bodyPr/>
        <a:lstStyle/>
        <a:p>
          <a:r>
            <a:rPr lang="en-US" sz="1800"/>
            <a:t>Start with resident</a:t>
          </a:r>
          <a:endParaRPr lang="en-US" sz="1800" dirty="0"/>
        </a:p>
      </dgm:t>
    </dgm:pt>
    <dgm:pt modelId="{69CB45B5-AA98-4E09-BC6A-1A2757AE0A0A}" type="parTrans" cxnId="{60360FC3-AB0B-4772-A2DE-984D5CBD31AD}">
      <dgm:prSet/>
      <dgm:spPr/>
      <dgm:t>
        <a:bodyPr/>
        <a:lstStyle/>
        <a:p>
          <a:endParaRPr lang="en-US"/>
        </a:p>
      </dgm:t>
    </dgm:pt>
    <dgm:pt modelId="{455BEA57-484F-4808-A95F-F83F2545EA79}" type="sibTrans" cxnId="{60360FC3-AB0B-4772-A2DE-984D5CBD31AD}">
      <dgm:prSet/>
      <dgm:spPr/>
      <dgm:t>
        <a:bodyPr/>
        <a:lstStyle/>
        <a:p>
          <a:endParaRPr lang="en-US"/>
        </a:p>
      </dgm:t>
    </dgm:pt>
    <dgm:pt modelId="{EEAE991B-C373-4D75-8E71-32542C2A5AED}">
      <dgm:prSet/>
      <dgm:spPr/>
      <dgm:t>
        <a:bodyPr/>
        <a:lstStyle/>
        <a:p>
          <a:r>
            <a:rPr lang="en-US" sz="1800"/>
            <a:t>Collect</a:t>
          </a:r>
          <a:endParaRPr lang="en-US" sz="1800" dirty="0"/>
        </a:p>
      </dgm:t>
    </dgm:pt>
    <dgm:pt modelId="{F8929BA7-24BC-4C46-A120-1E3F48C8C2B2}" type="parTrans" cxnId="{AD839D25-EFF7-4B91-9957-2B32482E97DB}">
      <dgm:prSet/>
      <dgm:spPr/>
      <dgm:t>
        <a:bodyPr/>
        <a:lstStyle/>
        <a:p>
          <a:endParaRPr lang="en-US"/>
        </a:p>
      </dgm:t>
    </dgm:pt>
    <dgm:pt modelId="{1B22BF17-2F96-450B-8392-F776A9A5891C}" type="sibTrans" cxnId="{AD839D25-EFF7-4B91-9957-2B32482E97DB}">
      <dgm:prSet phldrT="2"/>
      <dgm:spPr/>
      <dgm:t>
        <a:bodyPr/>
        <a:lstStyle/>
        <a:p>
          <a:endParaRPr lang="en-US"/>
        </a:p>
      </dgm:t>
    </dgm:pt>
    <dgm:pt modelId="{022A8A96-1B0B-425B-BFD4-02D735F417BC}">
      <dgm:prSet/>
      <dgm:spPr/>
      <dgm:t>
        <a:bodyPr/>
        <a:lstStyle/>
        <a:p>
          <a:r>
            <a:rPr lang="en-US" sz="1800"/>
            <a:t>Collect information</a:t>
          </a:r>
          <a:endParaRPr lang="en-US" sz="1800" dirty="0"/>
        </a:p>
      </dgm:t>
    </dgm:pt>
    <dgm:pt modelId="{18A1AF6A-5D10-4392-9F76-72B7A9780D2F}" type="parTrans" cxnId="{332693A0-8DB7-41F7-94A8-044F831D3FE8}">
      <dgm:prSet/>
      <dgm:spPr/>
      <dgm:t>
        <a:bodyPr/>
        <a:lstStyle/>
        <a:p>
          <a:endParaRPr lang="en-US"/>
        </a:p>
      </dgm:t>
    </dgm:pt>
    <dgm:pt modelId="{76629D18-CF10-446A-B0B4-36EC08DE4727}" type="sibTrans" cxnId="{332693A0-8DB7-41F7-94A8-044F831D3FE8}">
      <dgm:prSet/>
      <dgm:spPr/>
      <dgm:t>
        <a:bodyPr/>
        <a:lstStyle/>
        <a:p>
          <a:endParaRPr lang="en-US"/>
        </a:p>
      </dgm:t>
    </dgm:pt>
    <dgm:pt modelId="{6CDD3F81-8358-4C65-A039-E5C3B46620F0}">
      <dgm:prSet/>
      <dgm:spPr/>
      <dgm:t>
        <a:bodyPr/>
        <a:lstStyle/>
        <a:p>
          <a:r>
            <a:rPr lang="en-US" sz="1800"/>
            <a:t>Process</a:t>
          </a:r>
          <a:endParaRPr lang="en-US" sz="1800" dirty="0"/>
        </a:p>
      </dgm:t>
    </dgm:pt>
    <dgm:pt modelId="{03EDD4AA-C4D0-4143-B815-96D250AD152D}" type="parTrans" cxnId="{9C9DB0BF-C30E-491A-9FCB-AB5475FD8826}">
      <dgm:prSet/>
      <dgm:spPr/>
      <dgm:t>
        <a:bodyPr/>
        <a:lstStyle/>
        <a:p>
          <a:endParaRPr lang="en-US"/>
        </a:p>
      </dgm:t>
    </dgm:pt>
    <dgm:pt modelId="{69EFABBC-324D-4EB7-BA98-A56FE51A7406}" type="sibTrans" cxnId="{9C9DB0BF-C30E-491A-9FCB-AB5475FD8826}">
      <dgm:prSet phldrT="3"/>
      <dgm:spPr/>
      <dgm:t>
        <a:bodyPr/>
        <a:lstStyle/>
        <a:p>
          <a:endParaRPr lang="en-US"/>
        </a:p>
      </dgm:t>
    </dgm:pt>
    <dgm:pt modelId="{F0F2FE11-E5EA-4429-9557-83F3CDA4F01B}">
      <dgm:prSet/>
      <dgm:spPr/>
      <dgm:t>
        <a:bodyPr/>
        <a:lstStyle/>
        <a:p>
          <a:r>
            <a:rPr lang="en-US" sz="1800"/>
            <a:t>Process information</a:t>
          </a:r>
          <a:endParaRPr lang="en-US" sz="1800" dirty="0"/>
        </a:p>
      </dgm:t>
    </dgm:pt>
    <dgm:pt modelId="{04FF266E-96ED-42B9-B70E-C649935CA70E}" type="parTrans" cxnId="{03665918-45F9-4D2B-987D-83CC4CEDE0A2}">
      <dgm:prSet/>
      <dgm:spPr/>
      <dgm:t>
        <a:bodyPr/>
        <a:lstStyle/>
        <a:p>
          <a:endParaRPr lang="en-US"/>
        </a:p>
      </dgm:t>
    </dgm:pt>
    <dgm:pt modelId="{31E13A62-A2CA-47FA-BF76-CA29DA4A2F6B}" type="sibTrans" cxnId="{03665918-45F9-4D2B-987D-83CC4CEDE0A2}">
      <dgm:prSet/>
      <dgm:spPr/>
      <dgm:t>
        <a:bodyPr/>
        <a:lstStyle/>
        <a:p>
          <a:endParaRPr lang="en-US"/>
        </a:p>
      </dgm:t>
    </dgm:pt>
    <dgm:pt modelId="{235423DA-D034-4C36-8333-9F535B790281}">
      <dgm:prSet/>
      <dgm:spPr/>
      <dgm:t>
        <a:bodyPr/>
        <a:lstStyle/>
        <a:p>
          <a:r>
            <a:rPr lang="en-US" sz="1800" dirty="0"/>
            <a:t>Identify</a:t>
          </a:r>
        </a:p>
      </dgm:t>
    </dgm:pt>
    <dgm:pt modelId="{99A547DB-2B45-4CFC-8CFD-47AC948D490A}" type="parTrans" cxnId="{CFAAE964-102B-4C02-AE96-81D0A00E3555}">
      <dgm:prSet/>
      <dgm:spPr/>
      <dgm:t>
        <a:bodyPr/>
        <a:lstStyle/>
        <a:p>
          <a:endParaRPr lang="en-US"/>
        </a:p>
      </dgm:t>
    </dgm:pt>
    <dgm:pt modelId="{BC1410F6-2CA9-4883-A1BC-F4E4DFCAB02C}" type="sibTrans" cxnId="{CFAAE964-102B-4C02-AE96-81D0A00E3555}">
      <dgm:prSet phldrT="4"/>
      <dgm:spPr/>
      <dgm:t>
        <a:bodyPr/>
        <a:lstStyle/>
        <a:p>
          <a:endParaRPr lang="en-US"/>
        </a:p>
      </dgm:t>
    </dgm:pt>
    <dgm:pt modelId="{CD372500-DB2A-45B7-816F-EBC9510D44CA}">
      <dgm:prSet/>
      <dgm:spPr/>
      <dgm:t>
        <a:bodyPr/>
        <a:lstStyle/>
        <a:p>
          <a:r>
            <a:rPr lang="en-US" sz="1800" dirty="0"/>
            <a:t>Identify the problem</a:t>
          </a:r>
        </a:p>
      </dgm:t>
    </dgm:pt>
    <dgm:pt modelId="{3765DB44-03E3-4C4F-92DC-4772ADE82AAC}" type="parTrans" cxnId="{50F32CE9-2B57-4547-A45C-620EF598FBE0}">
      <dgm:prSet/>
      <dgm:spPr/>
      <dgm:t>
        <a:bodyPr/>
        <a:lstStyle/>
        <a:p>
          <a:endParaRPr lang="en-US"/>
        </a:p>
      </dgm:t>
    </dgm:pt>
    <dgm:pt modelId="{78E1C607-14B3-43EC-AA0E-05485C0E4C4E}" type="sibTrans" cxnId="{50F32CE9-2B57-4547-A45C-620EF598FBE0}">
      <dgm:prSet/>
      <dgm:spPr/>
      <dgm:t>
        <a:bodyPr/>
        <a:lstStyle/>
        <a:p>
          <a:endParaRPr lang="en-US"/>
        </a:p>
      </dgm:t>
    </dgm:pt>
    <dgm:pt modelId="{643ED96A-E7D0-43F1-9D38-4B642BD0AD3A}">
      <dgm:prSet/>
      <dgm:spPr/>
      <dgm:t>
        <a:bodyPr/>
        <a:lstStyle/>
        <a:p>
          <a:r>
            <a:rPr lang="en-US" sz="1800"/>
            <a:t>Establish</a:t>
          </a:r>
          <a:endParaRPr lang="en-US" sz="1800" dirty="0"/>
        </a:p>
      </dgm:t>
    </dgm:pt>
    <dgm:pt modelId="{C8070C45-AED0-4D17-9B25-EDDCD02254F9}" type="parTrans" cxnId="{E972C7F4-AE29-42F5-B084-31CC8BEDFB3C}">
      <dgm:prSet/>
      <dgm:spPr/>
      <dgm:t>
        <a:bodyPr/>
        <a:lstStyle/>
        <a:p>
          <a:endParaRPr lang="en-US"/>
        </a:p>
      </dgm:t>
    </dgm:pt>
    <dgm:pt modelId="{1E3FBCDA-DD38-4ED7-BB6B-5B90F305FCE3}" type="sibTrans" cxnId="{E972C7F4-AE29-42F5-B084-31CC8BEDFB3C}">
      <dgm:prSet phldrT="5"/>
      <dgm:spPr/>
      <dgm:t>
        <a:bodyPr/>
        <a:lstStyle/>
        <a:p>
          <a:endParaRPr lang="en-US"/>
        </a:p>
      </dgm:t>
    </dgm:pt>
    <dgm:pt modelId="{E7D1BCAA-325A-4AD8-80AE-899FB6FC7911}">
      <dgm:prSet/>
      <dgm:spPr/>
      <dgm:t>
        <a:bodyPr/>
        <a:lstStyle/>
        <a:p>
          <a:r>
            <a:rPr lang="en-US" sz="1800"/>
            <a:t>Establish Goals</a:t>
          </a:r>
          <a:endParaRPr lang="en-US" sz="1800" dirty="0"/>
        </a:p>
      </dgm:t>
    </dgm:pt>
    <dgm:pt modelId="{6A4FEFC1-8EB5-4E91-B108-412500BC402B}" type="parTrans" cxnId="{5BAA73CD-AC72-4E2E-8207-F0F9CFF9F8DC}">
      <dgm:prSet/>
      <dgm:spPr/>
      <dgm:t>
        <a:bodyPr/>
        <a:lstStyle/>
        <a:p>
          <a:endParaRPr lang="en-US"/>
        </a:p>
      </dgm:t>
    </dgm:pt>
    <dgm:pt modelId="{A19B18B7-B19A-4F69-8D95-C5816B512C0A}" type="sibTrans" cxnId="{5BAA73CD-AC72-4E2E-8207-F0F9CFF9F8DC}">
      <dgm:prSet/>
      <dgm:spPr/>
      <dgm:t>
        <a:bodyPr/>
        <a:lstStyle/>
        <a:p>
          <a:endParaRPr lang="en-US"/>
        </a:p>
      </dgm:t>
    </dgm:pt>
    <dgm:pt modelId="{1B70BCFB-0EC0-445C-8AE4-CCFD93EEAB1E}">
      <dgm:prSet/>
      <dgm:spPr/>
      <dgm:t>
        <a:bodyPr/>
        <a:lstStyle/>
        <a:p>
          <a:r>
            <a:rPr lang="en-US" sz="1800"/>
            <a:t>Take</a:t>
          </a:r>
          <a:endParaRPr lang="en-US" sz="1800" dirty="0"/>
        </a:p>
      </dgm:t>
    </dgm:pt>
    <dgm:pt modelId="{F282098D-BD2D-4A5D-8E39-9854C4868CAD}" type="parTrans" cxnId="{28F52364-32B0-4DBC-ADFD-2BF585F89769}">
      <dgm:prSet/>
      <dgm:spPr/>
      <dgm:t>
        <a:bodyPr/>
        <a:lstStyle/>
        <a:p>
          <a:endParaRPr lang="en-US"/>
        </a:p>
      </dgm:t>
    </dgm:pt>
    <dgm:pt modelId="{9E29C9BF-727C-4222-8A1A-DFEFD091DA9E}" type="sibTrans" cxnId="{28F52364-32B0-4DBC-ADFD-2BF585F89769}">
      <dgm:prSet phldrT="6"/>
      <dgm:spPr/>
      <dgm:t>
        <a:bodyPr/>
        <a:lstStyle/>
        <a:p>
          <a:endParaRPr lang="en-US"/>
        </a:p>
      </dgm:t>
    </dgm:pt>
    <dgm:pt modelId="{7CFDC52C-F75B-4BD1-9596-EB9068F453B7}">
      <dgm:prSet/>
      <dgm:spPr/>
      <dgm:t>
        <a:bodyPr/>
        <a:lstStyle/>
        <a:p>
          <a:r>
            <a:rPr lang="en-US" sz="1800" dirty="0"/>
            <a:t>Take Action</a:t>
          </a:r>
        </a:p>
      </dgm:t>
    </dgm:pt>
    <dgm:pt modelId="{1CC79090-29BE-454D-80A7-FFA5609AE985}" type="parTrans" cxnId="{FFF4FE3F-BF38-4962-A8B9-881044135C39}">
      <dgm:prSet/>
      <dgm:spPr/>
      <dgm:t>
        <a:bodyPr/>
        <a:lstStyle/>
        <a:p>
          <a:endParaRPr lang="en-US"/>
        </a:p>
      </dgm:t>
    </dgm:pt>
    <dgm:pt modelId="{10B02E4D-ACA1-4381-B6FB-38B2A25B0891}" type="sibTrans" cxnId="{FFF4FE3F-BF38-4962-A8B9-881044135C39}">
      <dgm:prSet/>
      <dgm:spPr/>
      <dgm:t>
        <a:bodyPr/>
        <a:lstStyle/>
        <a:p>
          <a:endParaRPr lang="en-US"/>
        </a:p>
      </dgm:t>
    </dgm:pt>
    <dgm:pt modelId="{EEBF7310-77EF-4741-B6C6-DEDDFBDC5EEC}">
      <dgm:prSet/>
      <dgm:spPr/>
      <dgm:t>
        <a:bodyPr/>
        <a:lstStyle/>
        <a:p>
          <a:r>
            <a:rPr lang="en-US" sz="1800"/>
            <a:t>Evaluate</a:t>
          </a:r>
          <a:endParaRPr lang="en-US" sz="1800" dirty="0"/>
        </a:p>
      </dgm:t>
    </dgm:pt>
    <dgm:pt modelId="{BB82D3B8-363F-49A9-A1EA-1DAE6F505883}" type="parTrans" cxnId="{8F472A30-ACDC-4AD9-B47D-98F166B4AD81}">
      <dgm:prSet/>
      <dgm:spPr/>
      <dgm:t>
        <a:bodyPr/>
        <a:lstStyle/>
        <a:p>
          <a:endParaRPr lang="en-US"/>
        </a:p>
      </dgm:t>
    </dgm:pt>
    <dgm:pt modelId="{252BE69B-F3BC-41AE-8EDE-15BFA356F068}" type="sibTrans" cxnId="{8F472A30-ACDC-4AD9-B47D-98F166B4AD81}">
      <dgm:prSet phldrT="7"/>
      <dgm:spPr/>
      <dgm:t>
        <a:bodyPr/>
        <a:lstStyle/>
        <a:p>
          <a:endParaRPr lang="en-US"/>
        </a:p>
      </dgm:t>
    </dgm:pt>
    <dgm:pt modelId="{EAA9FF21-4F03-4B74-9FC0-9AB9BF7AC3D3}">
      <dgm:prSet/>
      <dgm:spPr/>
      <dgm:t>
        <a:bodyPr/>
        <a:lstStyle/>
        <a:p>
          <a:r>
            <a:rPr lang="en-US" sz="1800"/>
            <a:t>Evaluate Outcomes</a:t>
          </a:r>
          <a:endParaRPr lang="en-US" sz="1800" dirty="0"/>
        </a:p>
      </dgm:t>
    </dgm:pt>
    <dgm:pt modelId="{0F902F8D-B38F-46AF-94D7-5BA34775937A}" type="parTrans" cxnId="{52D28483-A6FC-4BCD-BC26-1D6CEFB9BA63}">
      <dgm:prSet/>
      <dgm:spPr/>
      <dgm:t>
        <a:bodyPr/>
        <a:lstStyle/>
        <a:p>
          <a:endParaRPr lang="en-US"/>
        </a:p>
      </dgm:t>
    </dgm:pt>
    <dgm:pt modelId="{2CF7DC09-AB16-452D-887B-2B859443B200}" type="sibTrans" cxnId="{52D28483-A6FC-4BCD-BC26-1D6CEFB9BA63}">
      <dgm:prSet/>
      <dgm:spPr/>
      <dgm:t>
        <a:bodyPr/>
        <a:lstStyle/>
        <a:p>
          <a:endParaRPr lang="en-US"/>
        </a:p>
      </dgm:t>
    </dgm:pt>
    <dgm:pt modelId="{8DD07AD6-109C-4705-B65D-275A5ECA2F74}">
      <dgm:prSet/>
      <dgm:spPr/>
      <dgm:t>
        <a:bodyPr/>
        <a:lstStyle/>
        <a:p>
          <a:r>
            <a:rPr lang="en-US" sz="1800"/>
            <a:t>Reflect on</a:t>
          </a:r>
          <a:endParaRPr lang="en-US" sz="1800" dirty="0"/>
        </a:p>
      </dgm:t>
    </dgm:pt>
    <dgm:pt modelId="{013AC2DC-5111-4981-B83A-6D24CE4F9FCD}" type="parTrans" cxnId="{8051221F-B3E3-4384-A500-DBB6B1555DA9}">
      <dgm:prSet/>
      <dgm:spPr/>
      <dgm:t>
        <a:bodyPr/>
        <a:lstStyle/>
        <a:p>
          <a:endParaRPr lang="en-US"/>
        </a:p>
      </dgm:t>
    </dgm:pt>
    <dgm:pt modelId="{A7132450-6A3E-4CFE-A179-240AD0EEB2BD}" type="sibTrans" cxnId="{8051221F-B3E3-4384-A500-DBB6B1555DA9}">
      <dgm:prSet phldrT="8"/>
      <dgm:spPr/>
      <dgm:t>
        <a:bodyPr/>
        <a:lstStyle/>
        <a:p>
          <a:endParaRPr lang="en-US"/>
        </a:p>
      </dgm:t>
    </dgm:pt>
    <dgm:pt modelId="{9E8E19AD-7BBD-413B-BB35-0E8E0195C162}">
      <dgm:prSet/>
      <dgm:spPr/>
      <dgm:t>
        <a:bodyPr/>
        <a:lstStyle/>
        <a:p>
          <a:r>
            <a:rPr lang="en-US" sz="1800"/>
            <a:t>Reflect on process and new learning</a:t>
          </a:r>
          <a:endParaRPr lang="en-US" sz="1800" dirty="0"/>
        </a:p>
      </dgm:t>
    </dgm:pt>
    <dgm:pt modelId="{FA1A1165-0F15-40D8-BEBF-10F594F1DB82}" type="parTrans" cxnId="{8B2B52CD-A665-4CD6-BBEC-7EB25A415AB2}">
      <dgm:prSet/>
      <dgm:spPr/>
      <dgm:t>
        <a:bodyPr/>
        <a:lstStyle/>
        <a:p>
          <a:endParaRPr lang="en-US"/>
        </a:p>
      </dgm:t>
    </dgm:pt>
    <dgm:pt modelId="{D7574BFB-BBFB-421E-8ED6-69732ED17BC6}" type="sibTrans" cxnId="{8B2B52CD-A665-4CD6-BBEC-7EB25A415AB2}">
      <dgm:prSet/>
      <dgm:spPr/>
      <dgm:t>
        <a:bodyPr/>
        <a:lstStyle/>
        <a:p>
          <a:endParaRPr lang="en-US"/>
        </a:p>
      </dgm:t>
    </dgm:pt>
    <dgm:pt modelId="{21E86C5A-FC5A-4FF7-85F5-B1FA52A8881F}" type="pres">
      <dgm:prSet presAssocID="{55C84E96-AEBD-42F2-88C4-613E61C11D2C}" presName="vert0" presStyleCnt="0">
        <dgm:presLayoutVars>
          <dgm:dir/>
          <dgm:animOne val="branch"/>
          <dgm:animLvl val="lvl"/>
        </dgm:presLayoutVars>
      </dgm:prSet>
      <dgm:spPr/>
    </dgm:pt>
    <dgm:pt modelId="{41A40464-9593-452E-A15C-B57C490A5E2C}" type="pres">
      <dgm:prSet presAssocID="{53E62D6D-32F2-4BB3-91A4-F0FF9933B6A2}" presName="thickLine" presStyleLbl="alignNode1" presStyleIdx="0" presStyleCnt="8"/>
      <dgm:spPr/>
    </dgm:pt>
    <dgm:pt modelId="{39B87363-95BB-4B10-9D5B-3DBA9A7ECAEA}" type="pres">
      <dgm:prSet presAssocID="{53E62D6D-32F2-4BB3-91A4-F0FF9933B6A2}" presName="horz1" presStyleCnt="0"/>
      <dgm:spPr/>
    </dgm:pt>
    <dgm:pt modelId="{7A2502FF-1CE7-4247-9C37-C5E0EBA7500E}" type="pres">
      <dgm:prSet presAssocID="{53E62D6D-32F2-4BB3-91A4-F0FF9933B6A2}" presName="tx1" presStyleLbl="revTx" presStyleIdx="0" presStyleCnt="16"/>
      <dgm:spPr/>
    </dgm:pt>
    <dgm:pt modelId="{8B711381-FA38-4456-8ACC-8F77C6EF764E}" type="pres">
      <dgm:prSet presAssocID="{53E62D6D-32F2-4BB3-91A4-F0FF9933B6A2}" presName="vert1" presStyleCnt="0"/>
      <dgm:spPr/>
    </dgm:pt>
    <dgm:pt modelId="{A4065CFD-0F42-4A06-9A15-A8D351601DC2}" type="pres">
      <dgm:prSet presAssocID="{ACED24D8-426E-4027-A154-76A39467166B}" presName="vertSpace2a" presStyleCnt="0"/>
      <dgm:spPr/>
    </dgm:pt>
    <dgm:pt modelId="{17DED430-CBA1-44B7-A307-742B37CA68E7}" type="pres">
      <dgm:prSet presAssocID="{ACED24D8-426E-4027-A154-76A39467166B}" presName="horz2" presStyleCnt="0"/>
      <dgm:spPr/>
    </dgm:pt>
    <dgm:pt modelId="{A4D948CC-0207-4ADF-A15C-EDAEE61393E6}" type="pres">
      <dgm:prSet presAssocID="{ACED24D8-426E-4027-A154-76A39467166B}" presName="horzSpace2" presStyleCnt="0"/>
      <dgm:spPr/>
    </dgm:pt>
    <dgm:pt modelId="{52450082-6F0A-4208-88AB-8EA843ED4802}" type="pres">
      <dgm:prSet presAssocID="{ACED24D8-426E-4027-A154-76A39467166B}" presName="tx2" presStyleLbl="revTx" presStyleIdx="1" presStyleCnt="16"/>
      <dgm:spPr/>
    </dgm:pt>
    <dgm:pt modelId="{1826D4E6-75EE-436D-AD3D-214E4ADA6CB1}" type="pres">
      <dgm:prSet presAssocID="{ACED24D8-426E-4027-A154-76A39467166B}" presName="vert2" presStyleCnt="0"/>
      <dgm:spPr/>
    </dgm:pt>
    <dgm:pt modelId="{7C8D9523-135F-4F52-B9BA-327FDF4ADDC3}" type="pres">
      <dgm:prSet presAssocID="{ACED24D8-426E-4027-A154-76A39467166B}" presName="thinLine2b" presStyleLbl="callout" presStyleIdx="0" presStyleCnt="8"/>
      <dgm:spPr/>
    </dgm:pt>
    <dgm:pt modelId="{5534D9A3-ECF5-4959-8EA6-A319392B0229}" type="pres">
      <dgm:prSet presAssocID="{ACED24D8-426E-4027-A154-76A39467166B}" presName="vertSpace2b" presStyleCnt="0"/>
      <dgm:spPr/>
    </dgm:pt>
    <dgm:pt modelId="{D4F606E9-41A1-48B5-B4F1-FC8F88859C13}" type="pres">
      <dgm:prSet presAssocID="{EEAE991B-C373-4D75-8E71-32542C2A5AED}" presName="thickLine" presStyleLbl="alignNode1" presStyleIdx="1" presStyleCnt="8"/>
      <dgm:spPr/>
    </dgm:pt>
    <dgm:pt modelId="{11D74DA9-DB80-4EA9-B098-0629095D06BA}" type="pres">
      <dgm:prSet presAssocID="{EEAE991B-C373-4D75-8E71-32542C2A5AED}" presName="horz1" presStyleCnt="0"/>
      <dgm:spPr/>
    </dgm:pt>
    <dgm:pt modelId="{6A3E885E-1343-4D95-82CD-3D2F982B630A}" type="pres">
      <dgm:prSet presAssocID="{EEAE991B-C373-4D75-8E71-32542C2A5AED}" presName="tx1" presStyleLbl="revTx" presStyleIdx="2" presStyleCnt="16"/>
      <dgm:spPr/>
    </dgm:pt>
    <dgm:pt modelId="{859C9654-4B2C-4FA3-BD46-C154A5BBB829}" type="pres">
      <dgm:prSet presAssocID="{EEAE991B-C373-4D75-8E71-32542C2A5AED}" presName="vert1" presStyleCnt="0"/>
      <dgm:spPr/>
    </dgm:pt>
    <dgm:pt modelId="{6B879DB8-8580-4792-BF4D-8834FE39E0A9}" type="pres">
      <dgm:prSet presAssocID="{022A8A96-1B0B-425B-BFD4-02D735F417BC}" presName="vertSpace2a" presStyleCnt="0"/>
      <dgm:spPr/>
    </dgm:pt>
    <dgm:pt modelId="{39439750-6D6D-4727-B8AA-0BAD512E46B6}" type="pres">
      <dgm:prSet presAssocID="{022A8A96-1B0B-425B-BFD4-02D735F417BC}" presName="horz2" presStyleCnt="0"/>
      <dgm:spPr/>
    </dgm:pt>
    <dgm:pt modelId="{6AF76AA1-07DD-4919-80BD-9B9CEEA4A02E}" type="pres">
      <dgm:prSet presAssocID="{022A8A96-1B0B-425B-BFD4-02D735F417BC}" presName="horzSpace2" presStyleCnt="0"/>
      <dgm:spPr/>
    </dgm:pt>
    <dgm:pt modelId="{A1B09F4E-8601-440A-A167-A4E06D4A9F71}" type="pres">
      <dgm:prSet presAssocID="{022A8A96-1B0B-425B-BFD4-02D735F417BC}" presName="tx2" presStyleLbl="revTx" presStyleIdx="3" presStyleCnt="16"/>
      <dgm:spPr/>
    </dgm:pt>
    <dgm:pt modelId="{207711CA-6E50-45B5-97AA-730F1AF1B6C2}" type="pres">
      <dgm:prSet presAssocID="{022A8A96-1B0B-425B-BFD4-02D735F417BC}" presName="vert2" presStyleCnt="0"/>
      <dgm:spPr/>
    </dgm:pt>
    <dgm:pt modelId="{E127FECF-4230-472F-9DB6-72A22C2CC18D}" type="pres">
      <dgm:prSet presAssocID="{022A8A96-1B0B-425B-BFD4-02D735F417BC}" presName="thinLine2b" presStyleLbl="callout" presStyleIdx="1" presStyleCnt="8"/>
      <dgm:spPr/>
    </dgm:pt>
    <dgm:pt modelId="{6990A85F-EF4D-4CCF-AD76-B3AF624606B6}" type="pres">
      <dgm:prSet presAssocID="{022A8A96-1B0B-425B-BFD4-02D735F417BC}" presName="vertSpace2b" presStyleCnt="0"/>
      <dgm:spPr/>
    </dgm:pt>
    <dgm:pt modelId="{9CC42BCF-C31A-4350-AE67-85E28C1A6DB1}" type="pres">
      <dgm:prSet presAssocID="{6CDD3F81-8358-4C65-A039-E5C3B46620F0}" presName="thickLine" presStyleLbl="alignNode1" presStyleIdx="2" presStyleCnt="8"/>
      <dgm:spPr/>
    </dgm:pt>
    <dgm:pt modelId="{BCA6A813-90F0-4D64-BAE8-77448000ACEC}" type="pres">
      <dgm:prSet presAssocID="{6CDD3F81-8358-4C65-A039-E5C3B46620F0}" presName="horz1" presStyleCnt="0"/>
      <dgm:spPr/>
    </dgm:pt>
    <dgm:pt modelId="{FBD9C013-D5BA-4B1E-A8D8-4275FADF13BA}" type="pres">
      <dgm:prSet presAssocID="{6CDD3F81-8358-4C65-A039-E5C3B46620F0}" presName="tx1" presStyleLbl="revTx" presStyleIdx="4" presStyleCnt="16"/>
      <dgm:spPr/>
    </dgm:pt>
    <dgm:pt modelId="{7B753128-9629-4EB8-AED5-E139375A0DCA}" type="pres">
      <dgm:prSet presAssocID="{6CDD3F81-8358-4C65-A039-E5C3B46620F0}" presName="vert1" presStyleCnt="0"/>
      <dgm:spPr/>
    </dgm:pt>
    <dgm:pt modelId="{EB6A7160-BCB8-4201-B699-94578C1C718B}" type="pres">
      <dgm:prSet presAssocID="{F0F2FE11-E5EA-4429-9557-83F3CDA4F01B}" presName="vertSpace2a" presStyleCnt="0"/>
      <dgm:spPr/>
    </dgm:pt>
    <dgm:pt modelId="{6CCE3B99-ADD5-4BDA-B970-BC271BBE8423}" type="pres">
      <dgm:prSet presAssocID="{F0F2FE11-E5EA-4429-9557-83F3CDA4F01B}" presName="horz2" presStyleCnt="0"/>
      <dgm:spPr/>
    </dgm:pt>
    <dgm:pt modelId="{D6797A50-0172-44D7-ACF8-C6F91197DFF6}" type="pres">
      <dgm:prSet presAssocID="{F0F2FE11-E5EA-4429-9557-83F3CDA4F01B}" presName="horzSpace2" presStyleCnt="0"/>
      <dgm:spPr/>
    </dgm:pt>
    <dgm:pt modelId="{211AEBBE-A1B5-4CD4-9EFD-B51541A3FB50}" type="pres">
      <dgm:prSet presAssocID="{F0F2FE11-E5EA-4429-9557-83F3CDA4F01B}" presName="tx2" presStyleLbl="revTx" presStyleIdx="5" presStyleCnt="16"/>
      <dgm:spPr/>
    </dgm:pt>
    <dgm:pt modelId="{89E12F8B-214C-49D7-8EE7-F98E747E7407}" type="pres">
      <dgm:prSet presAssocID="{F0F2FE11-E5EA-4429-9557-83F3CDA4F01B}" presName="vert2" presStyleCnt="0"/>
      <dgm:spPr/>
    </dgm:pt>
    <dgm:pt modelId="{6758630C-EC8F-4BEC-B182-6DF5010A5349}" type="pres">
      <dgm:prSet presAssocID="{F0F2FE11-E5EA-4429-9557-83F3CDA4F01B}" presName="thinLine2b" presStyleLbl="callout" presStyleIdx="2" presStyleCnt="8"/>
      <dgm:spPr/>
    </dgm:pt>
    <dgm:pt modelId="{E24F7DB6-288A-4A97-A9EC-BA85DC67468C}" type="pres">
      <dgm:prSet presAssocID="{F0F2FE11-E5EA-4429-9557-83F3CDA4F01B}" presName="vertSpace2b" presStyleCnt="0"/>
      <dgm:spPr/>
    </dgm:pt>
    <dgm:pt modelId="{E769764B-039B-44D8-BAE3-5D7DCBA808AF}" type="pres">
      <dgm:prSet presAssocID="{235423DA-D034-4C36-8333-9F535B790281}" presName="thickLine" presStyleLbl="alignNode1" presStyleIdx="3" presStyleCnt="8"/>
      <dgm:spPr/>
    </dgm:pt>
    <dgm:pt modelId="{F3515D8D-9CF6-4227-AF95-2C1731E67A13}" type="pres">
      <dgm:prSet presAssocID="{235423DA-D034-4C36-8333-9F535B790281}" presName="horz1" presStyleCnt="0"/>
      <dgm:spPr/>
    </dgm:pt>
    <dgm:pt modelId="{DD6BBFA9-9210-415C-BF55-B6E140710E87}" type="pres">
      <dgm:prSet presAssocID="{235423DA-D034-4C36-8333-9F535B790281}" presName="tx1" presStyleLbl="revTx" presStyleIdx="6" presStyleCnt="16"/>
      <dgm:spPr/>
    </dgm:pt>
    <dgm:pt modelId="{6AFB5988-35CA-4DE4-A48F-48444D519D08}" type="pres">
      <dgm:prSet presAssocID="{235423DA-D034-4C36-8333-9F535B790281}" presName="vert1" presStyleCnt="0"/>
      <dgm:spPr/>
    </dgm:pt>
    <dgm:pt modelId="{73695359-F96B-4AA5-9159-0DBAE4EE1860}" type="pres">
      <dgm:prSet presAssocID="{CD372500-DB2A-45B7-816F-EBC9510D44CA}" presName="vertSpace2a" presStyleCnt="0"/>
      <dgm:spPr/>
    </dgm:pt>
    <dgm:pt modelId="{A673B055-69EE-4492-8211-98F22ADF14B4}" type="pres">
      <dgm:prSet presAssocID="{CD372500-DB2A-45B7-816F-EBC9510D44CA}" presName="horz2" presStyleCnt="0"/>
      <dgm:spPr/>
    </dgm:pt>
    <dgm:pt modelId="{17587AC6-AE66-43A2-BCFD-16E5C8B38B6E}" type="pres">
      <dgm:prSet presAssocID="{CD372500-DB2A-45B7-816F-EBC9510D44CA}" presName="horzSpace2" presStyleCnt="0"/>
      <dgm:spPr/>
    </dgm:pt>
    <dgm:pt modelId="{47E001EC-FEC6-4AF2-A21F-E4F91005F0D4}" type="pres">
      <dgm:prSet presAssocID="{CD372500-DB2A-45B7-816F-EBC9510D44CA}" presName="tx2" presStyleLbl="revTx" presStyleIdx="7" presStyleCnt="16"/>
      <dgm:spPr/>
    </dgm:pt>
    <dgm:pt modelId="{A0531A05-BE9D-4A24-A6AB-41C2408630CC}" type="pres">
      <dgm:prSet presAssocID="{CD372500-DB2A-45B7-816F-EBC9510D44CA}" presName="vert2" presStyleCnt="0"/>
      <dgm:spPr/>
    </dgm:pt>
    <dgm:pt modelId="{A412D11D-9411-46D2-9F50-5DAE5C011F84}" type="pres">
      <dgm:prSet presAssocID="{CD372500-DB2A-45B7-816F-EBC9510D44CA}" presName="thinLine2b" presStyleLbl="callout" presStyleIdx="3" presStyleCnt="8"/>
      <dgm:spPr/>
    </dgm:pt>
    <dgm:pt modelId="{8A245B7F-F856-49FA-9148-82A7B98D99D2}" type="pres">
      <dgm:prSet presAssocID="{CD372500-DB2A-45B7-816F-EBC9510D44CA}" presName="vertSpace2b" presStyleCnt="0"/>
      <dgm:spPr/>
    </dgm:pt>
    <dgm:pt modelId="{75301A82-EDC0-46DF-8E21-3F978A01C28B}" type="pres">
      <dgm:prSet presAssocID="{643ED96A-E7D0-43F1-9D38-4B642BD0AD3A}" presName="thickLine" presStyleLbl="alignNode1" presStyleIdx="4" presStyleCnt="8"/>
      <dgm:spPr/>
    </dgm:pt>
    <dgm:pt modelId="{CAA09ED0-4ED2-4428-9FBA-8307729ECF7D}" type="pres">
      <dgm:prSet presAssocID="{643ED96A-E7D0-43F1-9D38-4B642BD0AD3A}" presName="horz1" presStyleCnt="0"/>
      <dgm:spPr/>
    </dgm:pt>
    <dgm:pt modelId="{577A8B62-ADFB-4853-B658-1C404A0C9360}" type="pres">
      <dgm:prSet presAssocID="{643ED96A-E7D0-43F1-9D38-4B642BD0AD3A}" presName="tx1" presStyleLbl="revTx" presStyleIdx="8" presStyleCnt="16"/>
      <dgm:spPr/>
    </dgm:pt>
    <dgm:pt modelId="{3B944F6A-E40B-4A36-903E-C420579C0FDD}" type="pres">
      <dgm:prSet presAssocID="{643ED96A-E7D0-43F1-9D38-4B642BD0AD3A}" presName="vert1" presStyleCnt="0"/>
      <dgm:spPr/>
    </dgm:pt>
    <dgm:pt modelId="{D866BEA6-859C-4B38-841E-D526D7FE63B5}" type="pres">
      <dgm:prSet presAssocID="{E7D1BCAA-325A-4AD8-80AE-899FB6FC7911}" presName="vertSpace2a" presStyleCnt="0"/>
      <dgm:spPr/>
    </dgm:pt>
    <dgm:pt modelId="{2779079B-5B29-450E-ABCF-10E4DD570FCC}" type="pres">
      <dgm:prSet presAssocID="{E7D1BCAA-325A-4AD8-80AE-899FB6FC7911}" presName="horz2" presStyleCnt="0"/>
      <dgm:spPr/>
    </dgm:pt>
    <dgm:pt modelId="{6E650453-EEDB-4BD8-A917-52703C68CA43}" type="pres">
      <dgm:prSet presAssocID="{E7D1BCAA-325A-4AD8-80AE-899FB6FC7911}" presName="horzSpace2" presStyleCnt="0"/>
      <dgm:spPr/>
    </dgm:pt>
    <dgm:pt modelId="{74EE356F-8A27-4D85-9252-170A60A8E05F}" type="pres">
      <dgm:prSet presAssocID="{E7D1BCAA-325A-4AD8-80AE-899FB6FC7911}" presName="tx2" presStyleLbl="revTx" presStyleIdx="9" presStyleCnt="16"/>
      <dgm:spPr/>
    </dgm:pt>
    <dgm:pt modelId="{B9037B47-D4BC-4A70-8818-184ED69E0BEB}" type="pres">
      <dgm:prSet presAssocID="{E7D1BCAA-325A-4AD8-80AE-899FB6FC7911}" presName="vert2" presStyleCnt="0"/>
      <dgm:spPr/>
    </dgm:pt>
    <dgm:pt modelId="{FF7D1D4D-4242-464B-8643-13D423A78D85}" type="pres">
      <dgm:prSet presAssocID="{E7D1BCAA-325A-4AD8-80AE-899FB6FC7911}" presName="thinLine2b" presStyleLbl="callout" presStyleIdx="4" presStyleCnt="8"/>
      <dgm:spPr/>
    </dgm:pt>
    <dgm:pt modelId="{F0FC094A-5176-4416-B091-6E339B154D2A}" type="pres">
      <dgm:prSet presAssocID="{E7D1BCAA-325A-4AD8-80AE-899FB6FC7911}" presName="vertSpace2b" presStyleCnt="0"/>
      <dgm:spPr/>
    </dgm:pt>
    <dgm:pt modelId="{EF420B76-F744-4CCA-8D32-56FA03E1063C}" type="pres">
      <dgm:prSet presAssocID="{1B70BCFB-0EC0-445C-8AE4-CCFD93EEAB1E}" presName="thickLine" presStyleLbl="alignNode1" presStyleIdx="5" presStyleCnt="8"/>
      <dgm:spPr/>
    </dgm:pt>
    <dgm:pt modelId="{FEE77928-767D-47F7-AFD2-12CF7F0050F9}" type="pres">
      <dgm:prSet presAssocID="{1B70BCFB-0EC0-445C-8AE4-CCFD93EEAB1E}" presName="horz1" presStyleCnt="0"/>
      <dgm:spPr/>
    </dgm:pt>
    <dgm:pt modelId="{A5406CFE-0EFF-4BFF-ADF4-EFE357DFBC81}" type="pres">
      <dgm:prSet presAssocID="{1B70BCFB-0EC0-445C-8AE4-CCFD93EEAB1E}" presName="tx1" presStyleLbl="revTx" presStyleIdx="10" presStyleCnt="16"/>
      <dgm:spPr/>
    </dgm:pt>
    <dgm:pt modelId="{3EC1EFCD-CA23-4668-89FB-DDBAED7083D1}" type="pres">
      <dgm:prSet presAssocID="{1B70BCFB-0EC0-445C-8AE4-CCFD93EEAB1E}" presName="vert1" presStyleCnt="0"/>
      <dgm:spPr/>
    </dgm:pt>
    <dgm:pt modelId="{2E372390-BFD7-468F-B237-D9CA938D8EFF}" type="pres">
      <dgm:prSet presAssocID="{7CFDC52C-F75B-4BD1-9596-EB9068F453B7}" presName="vertSpace2a" presStyleCnt="0"/>
      <dgm:spPr/>
    </dgm:pt>
    <dgm:pt modelId="{19768CF8-EB56-4F59-A928-0FD53E99707C}" type="pres">
      <dgm:prSet presAssocID="{7CFDC52C-F75B-4BD1-9596-EB9068F453B7}" presName="horz2" presStyleCnt="0"/>
      <dgm:spPr/>
    </dgm:pt>
    <dgm:pt modelId="{F5829F67-04F2-4B6F-A19A-8305E3B27683}" type="pres">
      <dgm:prSet presAssocID="{7CFDC52C-F75B-4BD1-9596-EB9068F453B7}" presName="horzSpace2" presStyleCnt="0"/>
      <dgm:spPr/>
    </dgm:pt>
    <dgm:pt modelId="{0DE6EF28-4B6B-46D9-A213-208999B58A1F}" type="pres">
      <dgm:prSet presAssocID="{7CFDC52C-F75B-4BD1-9596-EB9068F453B7}" presName="tx2" presStyleLbl="revTx" presStyleIdx="11" presStyleCnt="16"/>
      <dgm:spPr/>
    </dgm:pt>
    <dgm:pt modelId="{DABF7B8C-1DFB-4942-A19B-37F396D2622A}" type="pres">
      <dgm:prSet presAssocID="{7CFDC52C-F75B-4BD1-9596-EB9068F453B7}" presName="vert2" presStyleCnt="0"/>
      <dgm:spPr/>
    </dgm:pt>
    <dgm:pt modelId="{5575F63E-1159-4A4E-B0A7-5ABED9BD2C3E}" type="pres">
      <dgm:prSet presAssocID="{7CFDC52C-F75B-4BD1-9596-EB9068F453B7}" presName="thinLine2b" presStyleLbl="callout" presStyleIdx="5" presStyleCnt="8"/>
      <dgm:spPr/>
    </dgm:pt>
    <dgm:pt modelId="{647532F6-8F28-4643-89A8-0931D0D56A57}" type="pres">
      <dgm:prSet presAssocID="{7CFDC52C-F75B-4BD1-9596-EB9068F453B7}" presName="vertSpace2b" presStyleCnt="0"/>
      <dgm:spPr/>
    </dgm:pt>
    <dgm:pt modelId="{DA904F30-CEBB-4423-B44E-D3A7375EF2E2}" type="pres">
      <dgm:prSet presAssocID="{EEBF7310-77EF-4741-B6C6-DEDDFBDC5EEC}" presName="thickLine" presStyleLbl="alignNode1" presStyleIdx="6" presStyleCnt="8"/>
      <dgm:spPr/>
    </dgm:pt>
    <dgm:pt modelId="{C4DE0165-689C-4704-8469-C2C5B35CB50A}" type="pres">
      <dgm:prSet presAssocID="{EEBF7310-77EF-4741-B6C6-DEDDFBDC5EEC}" presName="horz1" presStyleCnt="0"/>
      <dgm:spPr/>
    </dgm:pt>
    <dgm:pt modelId="{7F6CE8A8-A1A7-41A8-83C6-94B2E0441BE2}" type="pres">
      <dgm:prSet presAssocID="{EEBF7310-77EF-4741-B6C6-DEDDFBDC5EEC}" presName="tx1" presStyleLbl="revTx" presStyleIdx="12" presStyleCnt="16"/>
      <dgm:spPr/>
    </dgm:pt>
    <dgm:pt modelId="{CF35CBBC-4A2A-4229-9907-F392A62813C7}" type="pres">
      <dgm:prSet presAssocID="{EEBF7310-77EF-4741-B6C6-DEDDFBDC5EEC}" presName="vert1" presStyleCnt="0"/>
      <dgm:spPr/>
    </dgm:pt>
    <dgm:pt modelId="{8FA28E56-A914-4657-95CD-E4BF401ADC42}" type="pres">
      <dgm:prSet presAssocID="{EAA9FF21-4F03-4B74-9FC0-9AB9BF7AC3D3}" presName="vertSpace2a" presStyleCnt="0"/>
      <dgm:spPr/>
    </dgm:pt>
    <dgm:pt modelId="{D9ACDE6F-6B06-45E5-9292-15D8826B3A7F}" type="pres">
      <dgm:prSet presAssocID="{EAA9FF21-4F03-4B74-9FC0-9AB9BF7AC3D3}" presName="horz2" presStyleCnt="0"/>
      <dgm:spPr/>
    </dgm:pt>
    <dgm:pt modelId="{C10693BC-1528-49CC-AD94-5C05DDEC4F5C}" type="pres">
      <dgm:prSet presAssocID="{EAA9FF21-4F03-4B74-9FC0-9AB9BF7AC3D3}" presName="horzSpace2" presStyleCnt="0"/>
      <dgm:spPr/>
    </dgm:pt>
    <dgm:pt modelId="{A9D3DBA2-CBF7-4FCE-B697-AF431303309B}" type="pres">
      <dgm:prSet presAssocID="{EAA9FF21-4F03-4B74-9FC0-9AB9BF7AC3D3}" presName="tx2" presStyleLbl="revTx" presStyleIdx="13" presStyleCnt="16"/>
      <dgm:spPr/>
    </dgm:pt>
    <dgm:pt modelId="{BC9C64DE-2065-42D6-BBDE-A7AFCCDD1605}" type="pres">
      <dgm:prSet presAssocID="{EAA9FF21-4F03-4B74-9FC0-9AB9BF7AC3D3}" presName="vert2" presStyleCnt="0"/>
      <dgm:spPr/>
    </dgm:pt>
    <dgm:pt modelId="{FA49F9A1-0926-4ACA-8932-1D96BADC7C6C}" type="pres">
      <dgm:prSet presAssocID="{EAA9FF21-4F03-4B74-9FC0-9AB9BF7AC3D3}" presName="thinLine2b" presStyleLbl="callout" presStyleIdx="6" presStyleCnt="8"/>
      <dgm:spPr/>
    </dgm:pt>
    <dgm:pt modelId="{65E50F26-EB29-4183-9506-86C0165EE119}" type="pres">
      <dgm:prSet presAssocID="{EAA9FF21-4F03-4B74-9FC0-9AB9BF7AC3D3}" presName="vertSpace2b" presStyleCnt="0"/>
      <dgm:spPr/>
    </dgm:pt>
    <dgm:pt modelId="{E732C9EF-A6D7-4A9A-8994-68C9BF9E42DB}" type="pres">
      <dgm:prSet presAssocID="{8DD07AD6-109C-4705-B65D-275A5ECA2F74}" presName="thickLine" presStyleLbl="alignNode1" presStyleIdx="7" presStyleCnt="8"/>
      <dgm:spPr/>
    </dgm:pt>
    <dgm:pt modelId="{6101435E-B3F5-4845-B88B-C40904F50B2F}" type="pres">
      <dgm:prSet presAssocID="{8DD07AD6-109C-4705-B65D-275A5ECA2F74}" presName="horz1" presStyleCnt="0"/>
      <dgm:spPr/>
    </dgm:pt>
    <dgm:pt modelId="{793B59D6-5133-4CF6-88E7-5426E384552E}" type="pres">
      <dgm:prSet presAssocID="{8DD07AD6-109C-4705-B65D-275A5ECA2F74}" presName="tx1" presStyleLbl="revTx" presStyleIdx="14" presStyleCnt="16"/>
      <dgm:spPr/>
    </dgm:pt>
    <dgm:pt modelId="{3024E408-2AA2-40E5-9AB2-7ADDB2E86511}" type="pres">
      <dgm:prSet presAssocID="{8DD07AD6-109C-4705-B65D-275A5ECA2F74}" presName="vert1" presStyleCnt="0"/>
      <dgm:spPr/>
    </dgm:pt>
    <dgm:pt modelId="{23C16208-4BD1-4399-A9FD-DA58D3176427}" type="pres">
      <dgm:prSet presAssocID="{9E8E19AD-7BBD-413B-BB35-0E8E0195C162}" presName="vertSpace2a" presStyleCnt="0"/>
      <dgm:spPr/>
    </dgm:pt>
    <dgm:pt modelId="{27F9FEC3-ACCA-4555-AE51-B1759B3991D6}" type="pres">
      <dgm:prSet presAssocID="{9E8E19AD-7BBD-413B-BB35-0E8E0195C162}" presName="horz2" presStyleCnt="0"/>
      <dgm:spPr/>
    </dgm:pt>
    <dgm:pt modelId="{9D3BFC8D-E347-48E4-95B9-250EC68702BD}" type="pres">
      <dgm:prSet presAssocID="{9E8E19AD-7BBD-413B-BB35-0E8E0195C162}" presName="horzSpace2" presStyleCnt="0"/>
      <dgm:spPr/>
    </dgm:pt>
    <dgm:pt modelId="{CD457B29-E301-49BD-AFF7-F4448E1558F7}" type="pres">
      <dgm:prSet presAssocID="{9E8E19AD-7BBD-413B-BB35-0E8E0195C162}" presName="tx2" presStyleLbl="revTx" presStyleIdx="15" presStyleCnt="16"/>
      <dgm:spPr/>
    </dgm:pt>
    <dgm:pt modelId="{900E5116-7C04-4549-9C9E-7A8DE43346A8}" type="pres">
      <dgm:prSet presAssocID="{9E8E19AD-7BBD-413B-BB35-0E8E0195C162}" presName="vert2" presStyleCnt="0"/>
      <dgm:spPr/>
    </dgm:pt>
    <dgm:pt modelId="{4EBC7830-F38B-4E16-A495-3868790E0CB5}" type="pres">
      <dgm:prSet presAssocID="{9E8E19AD-7BBD-413B-BB35-0E8E0195C162}" presName="thinLine2b" presStyleLbl="callout" presStyleIdx="7" presStyleCnt="8"/>
      <dgm:spPr/>
    </dgm:pt>
    <dgm:pt modelId="{EBD11650-F4A3-4F9B-81B7-638B63B0703E}" type="pres">
      <dgm:prSet presAssocID="{9E8E19AD-7BBD-413B-BB35-0E8E0195C162}" presName="vertSpace2b" presStyleCnt="0"/>
      <dgm:spPr/>
    </dgm:pt>
  </dgm:ptLst>
  <dgm:cxnLst>
    <dgm:cxn modelId="{03665918-45F9-4D2B-987D-83CC4CEDE0A2}" srcId="{6CDD3F81-8358-4C65-A039-E5C3B46620F0}" destId="{F0F2FE11-E5EA-4429-9557-83F3CDA4F01B}" srcOrd="0" destOrd="0" parTransId="{04FF266E-96ED-42B9-B70E-C649935CA70E}" sibTransId="{31E13A62-A2CA-47FA-BF76-CA29DA4A2F6B}"/>
    <dgm:cxn modelId="{8051221F-B3E3-4384-A500-DBB6B1555DA9}" srcId="{55C84E96-AEBD-42F2-88C4-613E61C11D2C}" destId="{8DD07AD6-109C-4705-B65D-275A5ECA2F74}" srcOrd="7" destOrd="0" parTransId="{013AC2DC-5111-4981-B83A-6D24CE4F9FCD}" sibTransId="{A7132450-6A3E-4CFE-A179-240AD0EEB2BD}"/>
    <dgm:cxn modelId="{AD839D25-EFF7-4B91-9957-2B32482E97DB}" srcId="{55C84E96-AEBD-42F2-88C4-613E61C11D2C}" destId="{EEAE991B-C373-4D75-8E71-32542C2A5AED}" srcOrd="1" destOrd="0" parTransId="{F8929BA7-24BC-4C46-A120-1E3F48C8C2B2}" sibTransId="{1B22BF17-2F96-450B-8392-F776A9A5891C}"/>
    <dgm:cxn modelId="{3A5D172D-ACD6-4A82-80A9-E267B6C1654A}" type="presOf" srcId="{53E62D6D-32F2-4BB3-91A4-F0FF9933B6A2}" destId="{7A2502FF-1CE7-4247-9C37-C5E0EBA7500E}" srcOrd="0" destOrd="0" presId="urn:microsoft.com/office/officeart/2008/layout/LinedList"/>
    <dgm:cxn modelId="{8F472A30-ACDC-4AD9-B47D-98F166B4AD81}" srcId="{55C84E96-AEBD-42F2-88C4-613E61C11D2C}" destId="{EEBF7310-77EF-4741-B6C6-DEDDFBDC5EEC}" srcOrd="6" destOrd="0" parTransId="{BB82D3B8-363F-49A9-A1EA-1DAE6F505883}" sibTransId="{252BE69B-F3BC-41AE-8EDE-15BFA356F068}"/>
    <dgm:cxn modelId="{9B5FD737-B256-4FF0-BC34-FC947D6A9012}" type="presOf" srcId="{9E8E19AD-7BBD-413B-BB35-0E8E0195C162}" destId="{CD457B29-E301-49BD-AFF7-F4448E1558F7}" srcOrd="0" destOrd="0" presId="urn:microsoft.com/office/officeart/2008/layout/LinedList"/>
    <dgm:cxn modelId="{FFF4FE3F-BF38-4962-A8B9-881044135C39}" srcId="{1B70BCFB-0EC0-445C-8AE4-CCFD93EEAB1E}" destId="{7CFDC52C-F75B-4BD1-9596-EB9068F453B7}" srcOrd="0" destOrd="0" parTransId="{1CC79090-29BE-454D-80A7-FFA5609AE985}" sibTransId="{10B02E4D-ACA1-4381-B6FB-38B2A25B0891}"/>
    <dgm:cxn modelId="{1CDACD60-C1CD-4F5A-9F4A-7F017274B08D}" type="presOf" srcId="{F0F2FE11-E5EA-4429-9557-83F3CDA4F01B}" destId="{211AEBBE-A1B5-4CD4-9EFD-B51541A3FB50}" srcOrd="0" destOrd="0" presId="urn:microsoft.com/office/officeart/2008/layout/LinedList"/>
    <dgm:cxn modelId="{28F52364-32B0-4DBC-ADFD-2BF585F89769}" srcId="{55C84E96-AEBD-42F2-88C4-613E61C11D2C}" destId="{1B70BCFB-0EC0-445C-8AE4-CCFD93EEAB1E}" srcOrd="5" destOrd="0" parTransId="{F282098D-BD2D-4A5D-8E39-9854C4868CAD}" sibTransId="{9E29C9BF-727C-4222-8A1A-DFEFD091DA9E}"/>
    <dgm:cxn modelId="{CFAAE964-102B-4C02-AE96-81D0A00E3555}" srcId="{55C84E96-AEBD-42F2-88C4-613E61C11D2C}" destId="{235423DA-D034-4C36-8333-9F535B790281}" srcOrd="3" destOrd="0" parTransId="{99A547DB-2B45-4CFC-8CFD-47AC948D490A}" sibTransId="{BC1410F6-2CA9-4883-A1BC-F4E4DFCAB02C}"/>
    <dgm:cxn modelId="{929ABA46-EB64-47AB-93A6-0FA698980E33}" type="presOf" srcId="{8DD07AD6-109C-4705-B65D-275A5ECA2F74}" destId="{793B59D6-5133-4CF6-88E7-5426E384552E}" srcOrd="0" destOrd="0" presId="urn:microsoft.com/office/officeart/2008/layout/LinedList"/>
    <dgm:cxn modelId="{2E67FA67-62DB-4A1E-A5BD-98EB078A0B5F}" type="presOf" srcId="{E7D1BCAA-325A-4AD8-80AE-899FB6FC7911}" destId="{74EE356F-8A27-4D85-9252-170A60A8E05F}" srcOrd="0" destOrd="0" presId="urn:microsoft.com/office/officeart/2008/layout/LinedList"/>
    <dgm:cxn modelId="{A7545E4C-D2A9-42AD-8731-FD1CD70855AC}" type="presOf" srcId="{CD372500-DB2A-45B7-816F-EBC9510D44CA}" destId="{47E001EC-FEC6-4AF2-A21F-E4F91005F0D4}" srcOrd="0" destOrd="0" presId="urn:microsoft.com/office/officeart/2008/layout/LinedList"/>
    <dgm:cxn modelId="{2A4B2C58-2306-43B7-8CE0-2968B7C0CB63}" type="presOf" srcId="{235423DA-D034-4C36-8333-9F535B790281}" destId="{DD6BBFA9-9210-415C-BF55-B6E140710E87}" srcOrd="0" destOrd="0" presId="urn:microsoft.com/office/officeart/2008/layout/LinedList"/>
    <dgm:cxn modelId="{7C1EFF58-2AAA-42EA-8D54-484BFDC7286A}" type="presOf" srcId="{EEAE991B-C373-4D75-8E71-32542C2A5AED}" destId="{6A3E885E-1343-4D95-82CD-3D2F982B630A}" srcOrd="0" destOrd="0" presId="urn:microsoft.com/office/officeart/2008/layout/LinedList"/>
    <dgm:cxn modelId="{8B851283-2C59-4A81-B1AB-12833F5F8A95}" type="presOf" srcId="{6CDD3F81-8358-4C65-A039-E5C3B46620F0}" destId="{FBD9C013-D5BA-4B1E-A8D8-4275FADF13BA}" srcOrd="0" destOrd="0" presId="urn:microsoft.com/office/officeart/2008/layout/LinedList"/>
    <dgm:cxn modelId="{52D28483-A6FC-4BCD-BC26-1D6CEFB9BA63}" srcId="{EEBF7310-77EF-4741-B6C6-DEDDFBDC5EEC}" destId="{EAA9FF21-4F03-4B74-9FC0-9AB9BF7AC3D3}" srcOrd="0" destOrd="0" parTransId="{0F902F8D-B38F-46AF-94D7-5BA34775937A}" sibTransId="{2CF7DC09-AB16-452D-887B-2B859443B200}"/>
    <dgm:cxn modelId="{35A5068F-5077-4E19-8617-063A3FC49B77}" type="presOf" srcId="{022A8A96-1B0B-425B-BFD4-02D735F417BC}" destId="{A1B09F4E-8601-440A-A167-A4E06D4A9F71}" srcOrd="0" destOrd="0" presId="urn:microsoft.com/office/officeart/2008/layout/LinedList"/>
    <dgm:cxn modelId="{B82AC991-6D0A-4A48-B3C7-4AC553FE1B5B}" type="presOf" srcId="{55C84E96-AEBD-42F2-88C4-613E61C11D2C}" destId="{21E86C5A-FC5A-4FF7-85F5-B1FA52A8881F}" srcOrd="0" destOrd="0" presId="urn:microsoft.com/office/officeart/2008/layout/LinedList"/>
    <dgm:cxn modelId="{332693A0-8DB7-41F7-94A8-044F831D3FE8}" srcId="{EEAE991B-C373-4D75-8E71-32542C2A5AED}" destId="{022A8A96-1B0B-425B-BFD4-02D735F417BC}" srcOrd="0" destOrd="0" parTransId="{18A1AF6A-5D10-4392-9F76-72B7A9780D2F}" sibTransId="{76629D18-CF10-446A-B0B4-36EC08DE4727}"/>
    <dgm:cxn modelId="{32E9FEB7-4C24-4984-A4E0-054179C1E36A}" type="presOf" srcId="{7CFDC52C-F75B-4BD1-9596-EB9068F453B7}" destId="{0DE6EF28-4B6B-46D9-A213-208999B58A1F}" srcOrd="0" destOrd="0" presId="urn:microsoft.com/office/officeart/2008/layout/LinedList"/>
    <dgm:cxn modelId="{F92FCABA-7722-4A7A-A654-F7AB9BB8CA12}" type="presOf" srcId="{643ED96A-E7D0-43F1-9D38-4B642BD0AD3A}" destId="{577A8B62-ADFB-4853-B658-1C404A0C9360}" srcOrd="0" destOrd="0" presId="urn:microsoft.com/office/officeart/2008/layout/LinedList"/>
    <dgm:cxn modelId="{9C9DB0BF-C30E-491A-9FCB-AB5475FD8826}" srcId="{55C84E96-AEBD-42F2-88C4-613E61C11D2C}" destId="{6CDD3F81-8358-4C65-A039-E5C3B46620F0}" srcOrd="2" destOrd="0" parTransId="{03EDD4AA-C4D0-4143-B815-96D250AD152D}" sibTransId="{69EFABBC-324D-4EB7-BA98-A56FE51A7406}"/>
    <dgm:cxn modelId="{60360FC3-AB0B-4772-A2DE-984D5CBD31AD}" srcId="{53E62D6D-32F2-4BB3-91A4-F0FF9933B6A2}" destId="{ACED24D8-426E-4027-A154-76A39467166B}" srcOrd="0" destOrd="0" parTransId="{69CB45B5-AA98-4E09-BC6A-1A2757AE0A0A}" sibTransId="{455BEA57-484F-4808-A95F-F83F2545EA79}"/>
    <dgm:cxn modelId="{8B2B52CD-A665-4CD6-BBEC-7EB25A415AB2}" srcId="{8DD07AD6-109C-4705-B65D-275A5ECA2F74}" destId="{9E8E19AD-7BBD-413B-BB35-0E8E0195C162}" srcOrd="0" destOrd="0" parTransId="{FA1A1165-0F15-40D8-BEBF-10F594F1DB82}" sibTransId="{D7574BFB-BBFB-421E-8ED6-69732ED17BC6}"/>
    <dgm:cxn modelId="{5BAA73CD-AC72-4E2E-8207-F0F9CFF9F8DC}" srcId="{643ED96A-E7D0-43F1-9D38-4B642BD0AD3A}" destId="{E7D1BCAA-325A-4AD8-80AE-899FB6FC7911}" srcOrd="0" destOrd="0" parTransId="{6A4FEFC1-8EB5-4E91-B108-412500BC402B}" sibTransId="{A19B18B7-B19A-4F69-8D95-C5816B512C0A}"/>
    <dgm:cxn modelId="{31D6A8D3-1A69-49FA-A37B-DC8003EE7D73}" type="presOf" srcId="{1B70BCFB-0EC0-445C-8AE4-CCFD93EEAB1E}" destId="{A5406CFE-0EFF-4BFF-ADF4-EFE357DFBC81}" srcOrd="0" destOrd="0" presId="urn:microsoft.com/office/officeart/2008/layout/LinedList"/>
    <dgm:cxn modelId="{E3538ED5-985C-4138-AD28-BE491888C9FB}" type="presOf" srcId="{ACED24D8-426E-4027-A154-76A39467166B}" destId="{52450082-6F0A-4208-88AB-8EA843ED4802}" srcOrd="0" destOrd="0" presId="urn:microsoft.com/office/officeart/2008/layout/LinedList"/>
    <dgm:cxn modelId="{533FA7D6-6222-4335-8EAC-92D329E421BE}" srcId="{55C84E96-AEBD-42F2-88C4-613E61C11D2C}" destId="{53E62D6D-32F2-4BB3-91A4-F0FF9933B6A2}" srcOrd="0" destOrd="0" parTransId="{5F02CC70-FD3A-4E07-B47E-18B4C0B7FB83}" sibTransId="{E3A91066-ABD7-4A0B-ACFC-029F7BC8901D}"/>
    <dgm:cxn modelId="{50F32CE9-2B57-4547-A45C-620EF598FBE0}" srcId="{235423DA-D034-4C36-8333-9F535B790281}" destId="{CD372500-DB2A-45B7-816F-EBC9510D44CA}" srcOrd="0" destOrd="0" parTransId="{3765DB44-03E3-4C4F-92DC-4772ADE82AAC}" sibTransId="{78E1C607-14B3-43EC-AA0E-05485C0E4C4E}"/>
    <dgm:cxn modelId="{E972C7F4-AE29-42F5-B084-31CC8BEDFB3C}" srcId="{55C84E96-AEBD-42F2-88C4-613E61C11D2C}" destId="{643ED96A-E7D0-43F1-9D38-4B642BD0AD3A}" srcOrd="4" destOrd="0" parTransId="{C8070C45-AED0-4D17-9B25-EDDCD02254F9}" sibTransId="{1E3FBCDA-DD38-4ED7-BB6B-5B90F305FCE3}"/>
    <dgm:cxn modelId="{667E4EF5-4BFD-4FD5-AC49-62E399B5C173}" type="presOf" srcId="{EAA9FF21-4F03-4B74-9FC0-9AB9BF7AC3D3}" destId="{A9D3DBA2-CBF7-4FCE-B697-AF431303309B}" srcOrd="0" destOrd="0" presId="urn:microsoft.com/office/officeart/2008/layout/LinedList"/>
    <dgm:cxn modelId="{389096F5-A5A4-4B9F-BA4F-791802C6EB32}" type="presOf" srcId="{EEBF7310-77EF-4741-B6C6-DEDDFBDC5EEC}" destId="{7F6CE8A8-A1A7-41A8-83C6-94B2E0441BE2}" srcOrd="0" destOrd="0" presId="urn:microsoft.com/office/officeart/2008/layout/LinedList"/>
    <dgm:cxn modelId="{52C0C3DC-18A6-44F6-A27A-973CF45FE61D}" type="presParOf" srcId="{21E86C5A-FC5A-4FF7-85F5-B1FA52A8881F}" destId="{41A40464-9593-452E-A15C-B57C490A5E2C}" srcOrd="0" destOrd="0" presId="urn:microsoft.com/office/officeart/2008/layout/LinedList"/>
    <dgm:cxn modelId="{DB24C1D5-2C03-4C61-8B95-E140523BE2B4}" type="presParOf" srcId="{21E86C5A-FC5A-4FF7-85F5-B1FA52A8881F}" destId="{39B87363-95BB-4B10-9D5B-3DBA9A7ECAEA}" srcOrd="1" destOrd="0" presId="urn:microsoft.com/office/officeart/2008/layout/LinedList"/>
    <dgm:cxn modelId="{C00FC2D3-D25D-4131-A843-295443A1237F}" type="presParOf" srcId="{39B87363-95BB-4B10-9D5B-3DBA9A7ECAEA}" destId="{7A2502FF-1CE7-4247-9C37-C5E0EBA7500E}" srcOrd="0" destOrd="0" presId="urn:microsoft.com/office/officeart/2008/layout/LinedList"/>
    <dgm:cxn modelId="{04C21632-4FB5-41F5-B3FE-7C64179861BD}" type="presParOf" srcId="{39B87363-95BB-4B10-9D5B-3DBA9A7ECAEA}" destId="{8B711381-FA38-4456-8ACC-8F77C6EF764E}" srcOrd="1" destOrd="0" presId="urn:microsoft.com/office/officeart/2008/layout/LinedList"/>
    <dgm:cxn modelId="{811D812A-57B4-46F8-AD1D-0E28F1AF75FA}" type="presParOf" srcId="{8B711381-FA38-4456-8ACC-8F77C6EF764E}" destId="{A4065CFD-0F42-4A06-9A15-A8D351601DC2}" srcOrd="0" destOrd="0" presId="urn:microsoft.com/office/officeart/2008/layout/LinedList"/>
    <dgm:cxn modelId="{4D8CF7F5-B88C-4ABF-858F-615D12674A13}" type="presParOf" srcId="{8B711381-FA38-4456-8ACC-8F77C6EF764E}" destId="{17DED430-CBA1-44B7-A307-742B37CA68E7}" srcOrd="1" destOrd="0" presId="urn:microsoft.com/office/officeart/2008/layout/LinedList"/>
    <dgm:cxn modelId="{294BDF4B-02C2-4F55-838A-D4AA171CF901}" type="presParOf" srcId="{17DED430-CBA1-44B7-A307-742B37CA68E7}" destId="{A4D948CC-0207-4ADF-A15C-EDAEE61393E6}" srcOrd="0" destOrd="0" presId="urn:microsoft.com/office/officeart/2008/layout/LinedList"/>
    <dgm:cxn modelId="{D35F3111-098B-4626-82BB-C91FC8A56177}" type="presParOf" srcId="{17DED430-CBA1-44B7-A307-742B37CA68E7}" destId="{52450082-6F0A-4208-88AB-8EA843ED4802}" srcOrd="1" destOrd="0" presId="urn:microsoft.com/office/officeart/2008/layout/LinedList"/>
    <dgm:cxn modelId="{7F5910C8-ACDC-470E-9E25-E439EE86D014}" type="presParOf" srcId="{17DED430-CBA1-44B7-A307-742B37CA68E7}" destId="{1826D4E6-75EE-436D-AD3D-214E4ADA6CB1}" srcOrd="2" destOrd="0" presId="urn:microsoft.com/office/officeart/2008/layout/LinedList"/>
    <dgm:cxn modelId="{3394FBA1-A5A2-4163-8DE0-755F6D34C96C}" type="presParOf" srcId="{8B711381-FA38-4456-8ACC-8F77C6EF764E}" destId="{7C8D9523-135F-4F52-B9BA-327FDF4ADDC3}" srcOrd="2" destOrd="0" presId="urn:microsoft.com/office/officeart/2008/layout/LinedList"/>
    <dgm:cxn modelId="{DD5FAE10-1040-44C8-8B08-44C9DEEFC179}" type="presParOf" srcId="{8B711381-FA38-4456-8ACC-8F77C6EF764E}" destId="{5534D9A3-ECF5-4959-8EA6-A319392B0229}" srcOrd="3" destOrd="0" presId="urn:microsoft.com/office/officeart/2008/layout/LinedList"/>
    <dgm:cxn modelId="{400A153C-6AC4-4F0C-BFC2-8D57A0E29711}" type="presParOf" srcId="{21E86C5A-FC5A-4FF7-85F5-B1FA52A8881F}" destId="{D4F606E9-41A1-48B5-B4F1-FC8F88859C13}" srcOrd="2" destOrd="0" presId="urn:microsoft.com/office/officeart/2008/layout/LinedList"/>
    <dgm:cxn modelId="{D9500AEC-4213-41F3-924C-AB7B02314691}" type="presParOf" srcId="{21E86C5A-FC5A-4FF7-85F5-B1FA52A8881F}" destId="{11D74DA9-DB80-4EA9-B098-0629095D06BA}" srcOrd="3" destOrd="0" presId="urn:microsoft.com/office/officeart/2008/layout/LinedList"/>
    <dgm:cxn modelId="{5C5D9FCD-C9E8-4398-A864-967D611D09A1}" type="presParOf" srcId="{11D74DA9-DB80-4EA9-B098-0629095D06BA}" destId="{6A3E885E-1343-4D95-82CD-3D2F982B630A}" srcOrd="0" destOrd="0" presId="urn:microsoft.com/office/officeart/2008/layout/LinedList"/>
    <dgm:cxn modelId="{EEA9E45B-C02A-4D7F-A82A-F5D361D85B79}" type="presParOf" srcId="{11D74DA9-DB80-4EA9-B098-0629095D06BA}" destId="{859C9654-4B2C-4FA3-BD46-C154A5BBB829}" srcOrd="1" destOrd="0" presId="urn:microsoft.com/office/officeart/2008/layout/LinedList"/>
    <dgm:cxn modelId="{C124D344-D026-461A-8471-3A33040DC178}" type="presParOf" srcId="{859C9654-4B2C-4FA3-BD46-C154A5BBB829}" destId="{6B879DB8-8580-4792-BF4D-8834FE39E0A9}" srcOrd="0" destOrd="0" presId="urn:microsoft.com/office/officeart/2008/layout/LinedList"/>
    <dgm:cxn modelId="{1C637C8A-6C4F-4ED8-84DB-6D116CE2009F}" type="presParOf" srcId="{859C9654-4B2C-4FA3-BD46-C154A5BBB829}" destId="{39439750-6D6D-4727-B8AA-0BAD512E46B6}" srcOrd="1" destOrd="0" presId="urn:microsoft.com/office/officeart/2008/layout/LinedList"/>
    <dgm:cxn modelId="{8D6FEF4E-5512-4856-B32D-1786469B2B84}" type="presParOf" srcId="{39439750-6D6D-4727-B8AA-0BAD512E46B6}" destId="{6AF76AA1-07DD-4919-80BD-9B9CEEA4A02E}" srcOrd="0" destOrd="0" presId="urn:microsoft.com/office/officeart/2008/layout/LinedList"/>
    <dgm:cxn modelId="{08C0E9F4-F5A1-437F-83BB-0F49C055BDA9}" type="presParOf" srcId="{39439750-6D6D-4727-B8AA-0BAD512E46B6}" destId="{A1B09F4E-8601-440A-A167-A4E06D4A9F71}" srcOrd="1" destOrd="0" presId="urn:microsoft.com/office/officeart/2008/layout/LinedList"/>
    <dgm:cxn modelId="{7759B978-1B96-4FA4-A339-30AF4FE8642B}" type="presParOf" srcId="{39439750-6D6D-4727-B8AA-0BAD512E46B6}" destId="{207711CA-6E50-45B5-97AA-730F1AF1B6C2}" srcOrd="2" destOrd="0" presId="urn:microsoft.com/office/officeart/2008/layout/LinedList"/>
    <dgm:cxn modelId="{D84F0AD4-19F5-4735-947A-1AA1F49F00F1}" type="presParOf" srcId="{859C9654-4B2C-4FA3-BD46-C154A5BBB829}" destId="{E127FECF-4230-472F-9DB6-72A22C2CC18D}" srcOrd="2" destOrd="0" presId="urn:microsoft.com/office/officeart/2008/layout/LinedList"/>
    <dgm:cxn modelId="{0FEA04E7-B7A9-4C0A-AA43-BF29F89881F5}" type="presParOf" srcId="{859C9654-4B2C-4FA3-BD46-C154A5BBB829}" destId="{6990A85F-EF4D-4CCF-AD76-B3AF624606B6}" srcOrd="3" destOrd="0" presId="urn:microsoft.com/office/officeart/2008/layout/LinedList"/>
    <dgm:cxn modelId="{A64DD077-7392-4112-8685-B3396A4A1993}" type="presParOf" srcId="{21E86C5A-FC5A-4FF7-85F5-B1FA52A8881F}" destId="{9CC42BCF-C31A-4350-AE67-85E28C1A6DB1}" srcOrd="4" destOrd="0" presId="urn:microsoft.com/office/officeart/2008/layout/LinedList"/>
    <dgm:cxn modelId="{A6B3AB6E-4344-49C6-A442-3F12932C97CD}" type="presParOf" srcId="{21E86C5A-FC5A-4FF7-85F5-B1FA52A8881F}" destId="{BCA6A813-90F0-4D64-BAE8-77448000ACEC}" srcOrd="5" destOrd="0" presId="urn:microsoft.com/office/officeart/2008/layout/LinedList"/>
    <dgm:cxn modelId="{1A1F23A5-C2DB-4D20-8F53-88B60A745EA6}" type="presParOf" srcId="{BCA6A813-90F0-4D64-BAE8-77448000ACEC}" destId="{FBD9C013-D5BA-4B1E-A8D8-4275FADF13BA}" srcOrd="0" destOrd="0" presId="urn:microsoft.com/office/officeart/2008/layout/LinedList"/>
    <dgm:cxn modelId="{ACE214A6-9A9E-4196-9F91-144C34DDA111}" type="presParOf" srcId="{BCA6A813-90F0-4D64-BAE8-77448000ACEC}" destId="{7B753128-9629-4EB8-AED5-E139375A0DCA}" srcOrd="1" destOrd="0" presId="urn:microsoft.com/office/officeart/2008/layout/LinedList"/>
    <dgm:cxn modelId="{B41A1741-2441-4923-92B4-12870640A1DD}" type="presParOf" srcId="{7B753128-9629-4EB8-AED5-E139375A0DCA}" destId="{EB6A7160-BCB8-4201-B699-94578C1C718B}" srcOrd="0" destOrd="0" presId="urn:microsoft.com/office/officeart/2008/layout/LinedList"/>
    <dgm:cxn modelId="{68094C7A-FFAA-47D0-98A2-1E70B9974A42}" type="presParOf" srcId="{7B753128-9629-4EB8-AED5-E139375A0DCA}" destId="{6CCE3B99-ADD5-4BDA-B970-BC271BBE8423}" srcOrd="1" destOrd="0" presId="urn:microsoft.com/office/officeart/2008/layout/LinedList"/>
    <dgm:cxn modelId="{283A60A3-7106-4420-A55D-379444DC5EB7}" type="presParOf" srcId="{6CCE3B99-ADD5-4BDA-B970-BC271BBE8423}" destId="{D6797A50-0172-44D7-ACF8-C6F91197DFF6}" srcOrd="0" destOrd="0" presId="urn:microsoft.com/office/officeart/2008/layout/LinedList"/>
    <dgm:cxn modelId="{2EEF2891-553C-4D04-A3A6-B7D051261E0D}" type="presParOf" srcId="{6CCE3B99-ADD5-4BDA-B970-BC271BBE8423}" destId="{211AEBBE-A1B5-4CD4-9EFD-B51541A3FB50}" srcOrd="1" destOrd="0" presId="urn:microsoft.com/office/officeart/2008/layout/LinedList"/>
    <dgm:cxn modelId="{CD087EE1-64F9-42CE-96E4-66758F99DA18}" type="presParOf" srcId="{6CCE3B99-ADD5-4BDA-B970-BC271BBE8423}" destId="{89E12F8B-214C-49D7-8EE7-F98E747E7407}" srcOrd="2" destOrd="0" presId="urn:microsoft.com/office/officeart/2008/layout/LinedList"/>
    <dgm:cxn modelId="{AB4C72D7-70E6-4436-9749-A416CD39FDB9}" type="presParOf" srcId="{7B753128-9629-4EB8-AED5-E139375A0DCA}" destId="{6758630C-EC8F-4BEC-B182-6DF5010A5349}" srcOrd="2" destOrd="0" presId="urn:microsoft.com/office/officeart/2008/layout/LinedList"/>
    <dgm:cxn modelId="{E4E87F33-D702-420C-97D4-6D1478E235D8}" type="presParOf" srcId="{7B753128-9629-4EB8-AED5-E139375A0DCA}" destId="{E24F7DB6-288A-4A97-A9EC-BA85DC67468C}" srcOrd="3" destOrd="0" presId="urn:microsoft.com/office/officeart/2008/layout/LinedList"/>
    <dgm:cxn modelId="{A9218E00-D7F5-49D0-86DE-EE83B01AA5E4}" type="presParOf" srcId="{21E86C5A-FC5A-4FF7-85F5-B1FA52A8881F}" destId="{E769764B-039B-44D8-BAE3-5D7DCBA808AF}" srcOrd="6" destOrd="0" presId="urn:microsoft.com/office/officeart/2008/layout/LinedList"/>
    <dgm:cxn modelId="{3E66F9EE-2620-443F-9BFC-9EF1495EAE83}" type="presParOf" srcId="{21E86C5A-FC5A-4FF7-85F5-B1FA52A8881F}" destId="{F3515D8D-9CF6-4227-AF95-2C1731E67A13}" srcOrd="7" destOrd="0" presId="urn:microsoft.com/office/officeart/2008/layout/LinedList"/>
    <dgm:cxn modelId="{2084E0DC-C1F3-437A-84AA-0A678AA65024}" type="presParOf" srcId="{F3515D8D-9CF6-4227-AF95-2C1731E67A13}" destId="{DD6BBFA9-9210-415C-BF55-B6E140710E87}" srcOrd="0" destOrd="0" presId="urn:microsoft.com/office/officeart/2008/layout/LinedList"/>
    <dgm:cxn modelId="{738D5B25-D849-4BE6-A439-420AE7865DAB}" type="presParOf" srcId="{F3515D8D-9CF6-4227-AF95-2C1731E67A13}" destId="{6AFB5988-35CA-4DE4-A48F-48444D519D08}" srcOrd="1" destOrd="0" presId="urn:microsoft.com/office/officeart/2008/layout/LinedList"/>
    <dgm:cxn modelId="{16D95276-BA5C-4ABE-9A89-0FD277299F4D}" type="presParOf" srcId="{6AFB5988-35CA-4DE4-A48F-48444D519D08}" destId="{73695359-F96B-4AA5-9159-0DBAE4EE1860}" srcOrd="0" destOrd="0" presId="urn:microsoft.com/office/officeart/2008/layout/LinedList"/>
    <dgm:cxn modelId="{779C3DEC-2D26-474A-80A9-A7A018AA9E68}" type="presParOf" srcId="{6AFB5988-35CA-4DE4-A48F-48444D519D08}" destId="{A673B055-69EE-4492-8211-98F22ADF14B4}" srcOrd="1" destOrd="0" presId="urn:microsoft.com/office/officeart/2008/layout/LinedList"/>
    <dgm:cxn modelId="{2F753F82-E1DC-4731-8E11-24A4698FD374}" type="presParOf" srcId="{A673B055-69EE-4492-8211-98F22ADF14B4}" destId="{17587AC6-AE66-43A2-BCFD-16E5C8B38B6E}" srcOrd="0" destOrd="0" presId="urn:microsoft.com/office/officeart/2008/layout/LinedList"/>
    <dgm:cxn modelId="{A815841A-63AB-4CEB-AC82-671F8BC46E95}" type="presParOf" srcId="{A673B055-69EE-4492-8211-98F22ADF14B4}" destId="{47E001EC-FEC6-4AF2-A21F-E4F91005F0D4}" srcOrd="1" destOrd="0" presId="urn:microsoft.com/office/officeart/2008/layout/LinedList"/>
    <dgm:cxn modelId="{C0FB533F-914C-487E-AFFC-7813FA1F0A03}" type="presParOf" srcId="{A673B055-69EE-4492-8211-98F22ADF14B4}" destId="{A0531A05-BE9D-4A24-A6AB-41C2408630CC}" srcOrd="2" destOrd="0" presId="urn:microsoft.com/office/officeart/2008/layout/LinedList"/>
    <dgm:cxn modelId="{068ED8AA-F221-4AC3-B54C-B8820F5ECD54}" type="presParOf" srcId="{6AFB5988-35CA-4DE4-A48F-48444D519D08}" destId="{A412D11D-9411-46D2-9F50-5DAE5C011F84}" srcOrd="2" destOrd="0" presId="urn:microsoft.com/office/officeart/2008/layout/LinedList"/>
    <dgm:cxn modelId="{601E13E8-FFFE-48E8-BE61-2D143E2E5E33}" type="presParOf" srcId="{6AFB5988-35CA-4DE4-A48F-48444D519D08}" destId="{8A245B7F-F856-49FA-9148-82A7B98D99D2}" srcOrd="3" destOrd="0" presId="urn:microsoft.com/office/officeart/2008/layout/LinedList"/>
    <dgm:cxn modelId="{4217E85F-9EB7-4A03-A2C3-C5A540642397}" type="presParOf" srcId="{21E86C5A-FC5A-4FF7-85F5-B1FA52A8881F}" destId="{75301A82-EDC0-46DF-8E21-3F978A01C28B}" srcOrd="8" destOrd="0" presId="urn:microsoft.com/office/officeart/2008/layout/LinedList"/>
    <dgm:cxn modelId="{3649C6E2-FA3D-4A44-90C9-09259051306E}" type="presParOf" srcId="{21E86C5A-FC5A-4FF7-85F5-B1FA52A8881F}" destId="{CAA09ED0-4ED2-4428-9FBA-8307729ECF7D}" srcOrd="9" destOrd="0" presId="urn:microsoft.com/office/officeart/2008/layout/LinedList"/>
    <dgm:cxn modelId="{9D03C884-EEAC-4C82-83F3-7E53D7C80962}" type="presParOf" srcId="{CAA09ED0-4ED2-4428-9FBA-8307729ECF7D}" destId="{577A8B62-ADFB-4853-B658-1C404A0C9360}" srcOrd="0" destOrd="0" presId="urn:microsoft.com/office/officeart/2008/layout/LinedList"/>
    <dgm:cxn modelId="{18A62131-6105-4E89-B5C9-AA8E3756385D}" type="presParOf" srcId="{CAA09ED0-4ED2-4428-9FBA-8307729ECF7D}" destId="{3B944F6A-E40B-4A36-903E-C420579C0FDD}" srcOrd="1" destOrd="0" presId="urn:microsoft.com/office/officeart/2008/layout/LinedList"/>
    <dgm:cxn modelId="{A24E89F2-C5F7-43BF-914F-5E8EC250A25D}" type="presParOf" srcId="{3B944F6A-E40B-4A36-903E-C420579C0FDD}" destId="{D866BEA6-859C-4B38-841E-D526D7FE63B5}" srcOrd="0" destOrd="0" presId="urn:microsoft.com/office/officeart/2008/layout/LinedList"/>
    <dgm:cxn modelId="{3C3DFACC-9ADF-4D6A-B895-1A1989C58C9E}" type="presParOf" srcId="{3B944F6A-E40B-4A36-903E-C420579C0FDD}" destId="{2779079B-5B29-450E-ABCF-10E4DD570FCC}" srcOrd="1" destOrd="0" presId="urn:microsoft.com/office/officeart/2008/layout/LinedList"/>
    <dgm:cxn modelId="{B4238C7B-0AB5-4DD3-A423-0B6C2DEBA2F1}" type="presParOf" srcId="{2779079B-5B29-450E-ABCF-10E4DD570FCC}" destId="{6E650453-EEDB-4BD8-A917-52703C68CA43}" srcOrd="0" destOrd="0" presId="urn:microsoft.com/office/officeart/2008/layout/LinedList"/>
    <dgm:cxn modelId="{DE115D50-AC3C-4460-AB41-0FDDBEF8FE82}" type="presParOf" srcId="{2779079B-5B29-450E-ABCF-10E4DD570FCC}" destId="{74EE356F-8A27-4D85-9252-170A60A8E05F}" srcOrd="1" destOrd="0" presId="urn:microsoft.com/office/officeart/2008/layout/LinedList"/>
    <dgm:cxn modelId="{C700451F-E1BE-4D5B-A8AE-5FE713DCF656}" type="presParOf" srcId="{2779079B-5B29-450E-ABCF-10E4DD570FCC}" destId="{B9037B47-D4BC-4A70-8818-184ED69E0BEB}" srcOrd="2" destOrd="0" presId="urn:microsoft.com/office/officeart/2008/layout/LinedList"/>
    <dgm:cxn modelId="{93909513-81AE-4DAC-B36D-431763631B5A}" type="presParOf" srcId="{3B944F6A-E40B-4A36-903E-C420579C0FDD}" destId="{FF7D1D4D-4242-464B-8643-13D423A78D85}" srcOrd="2" destOrd="0" presId="urn:microsoft.com/office/officeart/2008/layout/LinedList"/>
    <dgm:cxn modelId="{73582CF9-B65B-4FA6-BF8C-731987DDAD98}" type="presParOf" srcId="{3B944F6A-E40B-4A36-903E-C420579C0FDD}" destId="{F0FC094A-5176-4416-B091-6E339B154D2A}" srcOrd="3" destOrd="0" presId="urn:microsoft.com/office/officeart/2008/layout/LinedList"/>
    <dgm:cxn modelId="{98B2BE56-39A9-4C82-9D28-BA9BCECD3CFE}" type="presParOf" srcId="{21E86C5A-FC5A-4FF7-85F5-B1FA52A8881F}" destId="{EF420B76-F744-4CCA-8D32-56FA03E1063C}" srcOrd="10" destOrd="0" presId="urn:microsoft.com/office/officeart/2008/layout/LinedList"/>
    <dgm:cxn modelId="{7B519ED1-4884-42B7-9E98-16C1EC9DB689}" type="presParOf" srcId="{21E86C5A-FC5A-4FF7-85F5-B1FA52A8881F}" destId="{FEE77928-767D-47F7-AFD2-12CF7F0050F9}" srcOrd="11" destOrd="0" presId="urn:microsoft.com/office/officeart/2008/layout/LinedList"/>
    <dgm:cxn modelId="{05F2D569-2DDF-45CE-B2E6-3002D5332704}" type="presParOf" srcId="{FEE77928-767D-47F7-AFD2-12CF7F0050F9}" destId="{A5406CFE-0EFF-4BFF-ADF4-EFE357DFBC81}" srcOrd="0" destOrd="0" presId="urn:microsoft.com/office/officeart/2008/layout/LinedList"/>
    <dgm:cxn modelId="{FA184F17-6ECD-4425-8B47-E8907D013AE2}" type="presParOf" srcId="{FEE77928-767D-47F7-AFD2-12CF7F0050F9}" destId="{3EC1EFCD-CA23-4668-89FB-DDBAED7083D1}" srcOrd="1" destOrd="0" presId="urn:microsoft.com/office/officeart/2008/layout/LinedList"/>
    <dgm:cxn modelId="{98E26F2A-FEE9-4827-96D9-DC2FEB160DF0}" type="presParOf" srcId="{3EC1EFCD-CA23-4668-89FB-DDBAED7083D1}" destId="{2E372390-BFD7-468F-B237-D9CA938D8EFF}" srcOrd="0" destOrd="0" presId="urn:microsoft.com/office/officeart/2008/layout/LinedList"/>
    <dgm:cxn modelId="{6A7E7C81-FA5D-4622-89C3-033EEFE220DC}" type="presParOf" srcId="{3EC1EFCD-CA23-4668-89FB-DDBAED7083D1}" destId="{19768CF8-EB56-4F59-A928-0FD53E99707C}" srcOrd="1" destOrd="0" presId="urn:microsoft.com/office/officeart/2008/layout/LinedList"/>
    <dgm:cxn modelId="{49460655-2E7E-42C7-A707-8D8A491C7CAA}" type="presParOf" srcId="{19768CF8-EB56-4F59-A928-0FD53E99707C}" destId="{F5829F67-04F2-4B6F-A19A-8305E3B27683}" srcOrd="0" destOrd="0" presId="urn:microsoft.com/office/officeart/2008/layout/LinedList"/>
    <dgm:cxn modelId="{A8DCCA96-5B20-4DA2-88C4-D4827086FB73}" type="presParOf" srcId="{19768CF8-EB56-4F59-A928-0FD53E99707C}" destId="{0DE6EF28-4B6B-46D9-A213-208999B58A1F}" srcOrd="1" destOrd="0" presId="urn:microsoft.com/office/officeart/2008/layout/LinedList"/>
    <dgm:cxn modelId="{D70590CE-A012-4636-8E15-C615C85177F9}" type="presParOf" srcId="{19768CF8-EB56-4F59-A928-0FD53E99707C}" destId="{DABF7B8C-1DFB-4942-A19B-37F396D2622A}" srcOrd="2" destOrd="0" presId="urn:microsoft.com/office/officeart/2008/layout/LinedList"/>
    <dgm:cxn modelId="{866807C8-D29B-4F00-9E0E-B4F86A16197F}" type="presParOf" srcId="{3EC1EFCD-CA23-4668-89FB-DDBAED7083D1}" destId="{5575F63E-1159-4A4E-B0A7-5ABED9BD2C3E}" srcOrd="2" destOrd="0" presId="urn:microsoft.com/office/officeart/2008/layout/LinedList"/>
    <dgm:cxn modelId="{6A3DF85F-951B-44B7-B737-B2E361BA515C}" type="presParOf" srcId="{3EC1EFCD-CA23-4668-89FB-DDBAED7083D1}" destId="{647532F6-8F28-4643-89A8-0931D0D56A57}" srcOrd="3" destOrd="0" presId="urn:microsoft.com/office/officeart/2008/layout/LinedList"/>
    <dgm:cxn modelId="{D652E8D5-43AE-4207-8F29-C77983708364}" type="presParOf" srcId="{21E86C5A-FC5A-4FF7-85F5-B1FA52A8881F}" destId="{DA904F30-CEBB-4423-B44E-D3A7375EF2E2}" srcOrd="12" destOrd="0" presId="urn:microsoft.com/office/officeart/2008/layout/LinedList"/>
    <dgm:cxn modelId="{67F48A81-4A8B-4F31-BC52-3B13DFCB4F3E}" type="presParOf" srcId="{21E86C5A-FC5A-4FF7-85F5-B1FA52A8881F}" destId="{C4DE0165-689C-4704-8469-C2C5B35CB50A}" srcOrd="13" destOrd="0" presId="urn:microsoft.com/office/officeart/2008/layout/LinedList"/>
    <dgm:cxn modelId="{7532C800-3FBA-4399-8FBB-1C57772A758E}" type="presParOf" srcId="{C4DE0165-689C-4704-8469-C2C5B35CB50A}" destId="{7F6CE8A8-A1A7-41A8-83C6-94B2E0441BE2}" srcOrd="0" destOrd="0" presId="urn:microsoft.com/office/officeart/2008/layout/LinedList"/>
    <dgm:cxn modelId="{F8DFCB43-9C5A-46E9-98DE-1BC0F7498203}" type="presParOf" srcId="{C4DE0165-689C-4704-8469-C2C5B35CB50A}" destId="{CF35CBBC-4A2A-4229-9907-F392A62813C7}" srcOrd="1" destOrd="0" presId="urn:microsoft.com/office/officeart/2008/layout/LinedList"/>
    <dgm:cxn modelId="{97620910-616C-4851-9871-91BAA99CE1FD}" type="presParOf" srcId="{CF35CBBC-4A2A-4229-9907-F392A62813C7}" destId="{8FA28E56-A914-4657-95CD-E4BF401ADC42}" srcOrd="0" destOrd="0" presId="urn:microsoft.com/office/officeart/2008/layout/LinedList"/>
    <dgm:cxn modelId="{29A7D007-5356-4404-B416-EB464EFF95FA}" type="presParOf" srcId="{CF35CBBC-4A2A-4229-9907-F392A62813C7}" destId="{D9ACDE6F-6B06-45E5-9292-15D8826B3A7F}" srcOrd="1" destOrd="0" presId="urn:microsoft.com/office/officeart/2008/layout/LinedList"/>
    <dgm:cxn modelId="{047E5C98-0729-4A25-8888-2B230DB0342D}" type="presParOf" srcId="{D9ACDE6F-6B06-45E5-9292-15D8826B3A7F}" destId="{C10693BC-1528-49CC-AD94-5C05DDEC4F5C}" srcOrd="0" destOrd="0" presId="urn:microsoft.com/office/officeart/2008/layout/LinedList"/>
    <dgm:cxn modelId="{46BE8B81-15C6-4753-B734-80BA8F5763A1}" type="presParOf" srcId="{D9ACDE6F-6B06-45E5-9292-15D8826B3A7F}" destId="{A9D3DBA2-CBF7-4FCE-B697-AF431303309B}" srcOrd="1" destOrd="0" presId="urn:microsoft.com/office/officeart/2008/layout/LinedList"/>
    <dgm:cxn modelId="{3072136C-5EBC-4566-865C-356A09F478C3}" type="presParOf" srcId="{D9ACDE6F-6B06-45E5-9292-15D8826B3A7F}" destId="{BC9C64DE-2065-42D6-BBDE-A7AFCCDD1605}" srcOrd="2" destOrd="0" presId="urn:microsoft.com/office/officeart/2008/layout/LinedList"/>
    <dgm:cxn modelId="{4999FCA1-7522-4EF1-9CB0-B134F6F8C61F}" type="presParOf" srcId="{CF35CBBC-4A2A-4229-9907-F392A62813C7}" destId="{FA49F9A1-0926-4ACA-8932-1D96BADC7C6C}" srcOrd="2" destOrd="0" presId="urn:microsoft.com/office/officeart/2008/layout/LinedList"/>
    <dgm:cxn modelId="{D4C017CA-043E-465D-9796-7D9FF5389166}" type="presParOf" srcId="{CF35CBBC-4A2A-4229-9907-F392A62813C7}" destId="{65E50F26-EB29-4183-9506-86C0165EE119}" srcOrd="3" destOrd="0" presId="urn:microsoft.com/office/officeart/2008/layout/LinedList"/>
    <dgm:cxn modelId="{CBCD163C-C69C-49FA-8830-2A90CA3BF3D8}" type="presParOf" srcId="{21E86C5A-FC5A-4FF7-85F5-B1FA52A8881F}" destId="{E732C9EF-A6D7-4A9A-8994-68C9BF9E42DB}" srcOrd="14" destOrd="0" presId="urn:microsoft.com/office/officeart/2008/layout/LinedList"/>
    <dgm:cxn modelId="{65D83736-8219-4B97-B60C-5462BD2D70DB}" type="presParOf" srcId="{21E86C5A-FC5A-4FF7-85F5-B1FA52A8881F}" destId="{6101435E-B3F5-4845-B88B-C40904F50B2F}" srcOrd="15" destOrd="0" presId="urn:microsoft.com/office/officeart/2008/layout/LinedList"/>
    <dgm:cxn modelId="{4452AE55-2CCA-489A-A91C-5166C74077A4}" type="presParOf" srcId="{6101435E-B3F5-4845-B88B-C40904F50B2F}" destId="{793B59D6-5133-4CF6-88E7-5426E384552E}" srcOrd="0" destOrd="0" presId="urn:microsoft.com/office/officeart/2008/layout/LinedList"/>
    <dgm:cxn modelId="{87F1F78A-B6F8-4039-A9B0-F4D6362C9C28}" type="presParOf" srcId="{6101435E-B3F5-4845-B88B-C40904F50B2F}" destId="{3024E408-2AA2-40E5-9AB2-7ADDB2E86511}" srcOrd="1" destOrd="0" presId="urn:microsoft.com/office/officeart/2008/layout/LinedList"/>
    <dgm:cxn modelId="{3092D617-A687-451B-AD5F-C8F334427D75}" type="presParOf" srcId="{3024E408-2AA2-40E5-9AB2-7ADDB2E86511}" destId="{23C16208-4BD1-4399-A9FD-DA58D3176427}" srcOrd="0" destOrd="0" presId="urn:microsoft.com/office/officeart/2008/layout/LinedList"/>
    <dgm:cxn modelId="{AD07EAE2-B14A-4264-A0E4-CED320DCF655}" type="presParOf" srcId="{3024E408-2AA2-40E5-9AB2-7ADDB2E86511}" destId="{27F9FEC3-ACCA-4555-AE51-B1759B3991D6}" srcOrd="1" destOrd="0" presId="urn:microsoft.com/office/officeart/2008/layout/LinedList"/>
    <dgm:cxn modelId="{117D9B33-771B-48AD-8A3E-FBCFD7A7B394}" type="presParOf" srcId="{27F9FEC3-ACCA-4555-AE51-B1759B3991D6}" destId="{9D3BFC8D-E347-48E4-95B9-250EC68702BD}" srcOrd="0" destOrd="0" presId="urn:microsoft.com/office/officeart/2008/layout/LinedList"/>
    <dgm:cxn modelId="{8218ED10-E26B-46A2-961E-37742F28A028}" type="presParOf" srcId="{27F9FEC3-ACCA-4555-AE51-B1759B3991D6}" destId="{CD457B29-E301-49BD-AFF7-F4448E1558F7}" srcOrd="1" destOrd="0" presId="urn:microsoft.com/office/officeart/2008/layout/LinedList"/>
    <dgm:cxn modelId="{CCB94FE1-2E25-4348-8B0C-AB180588E727}" type="presParOf" srcId="{27F9FEC3-ACCA-4555-AE51-B1759B3991D6}" destId="{900E5116-7C04-4549-9C9E-7A8DE43346A8}" srcOrd="2" destOrd="0" presId="urn:microsoft.com/office/officeart/2008/layout/LinedList"/>
    <dgm:cxn modelId="{35653C7A-050D-4E12-A247-A4B5DE1201EB}" type="presParOf" srcId="{3024E408-2AA2-40E5-9AB2-7ADDB2E86511}" destId="{4EBC7830-F38B-4E16-A495-3868790E0CB5}" srcOrd="2" destOrd="0" presId="urn:microsoft.com/office/officeart/2008/layout/LinedList"/>
    <dgm:cxn modelId="{0961C036-5474-4A8A-B868-8B6DB8DC12F8}" type="presParOf" srcId="{3024E408-2AA2-40E5-9AB2-7ADDB2E86511}" destId="{EBD11650-F4A3-4F9B-81B7-638B63B0703E}"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CBF198-0572-43E3-BB8D-915EDCEE4BA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1D76B09C-9EC9-4CE9-AAFE-9CDDD10DA7A5}">
      <dgm:prSet/>
      <dgm:spPr/>
      <dgm:t>
        <a:bodyPr/>
        <a:lstStyle/>
        <a:p>
          <a:pPr>
            <a:lnSpc>
              <a:spcPct val="100000"/>
            </a:lnSpc>
          </a:pPr>
          <a:r>
            <a:rPr lang="en-US" dirty="0"/>
            <a:t>What is the issue, or concern? </a:t>
          </a:r>
        </a:p>
      </dgm:t>
    </dgm:pt>
    <dgm:pt modelId="{0ABAB9AC-44A6-44D7-9DBB-458D5E4C52B9}" type="parTrans" cxnId="{4042970B-CCEF-49D0-942F-DDC4C1C97B85}">
      <dgm:prSet/>
      <dgm:spPr/>
      <dgm:t>
        <a:bodyPr/>
        <a:lstStyle/>
        <a:p>
          <a:endParaRPr lang="en-US"/>
        </a:p>
      </dgm:t>
    </dgm:pt>
    <dgm:pt modelId="{B64FC599-530D-417F-901C-D1940F3F8925}" type="sibTrans" cxnId="{4042970B-CCEF-49D0-942F-DDC4C1C97B85}">
      <dgm:prSet/>
      <dgm:spPr/>
      <dgm:t>
        <a:bodyPr/>
        <a:lstStyle/>
        <a:p>
          <a:endParaRPr lang="en-US"/>
        </a:p>
      </dgm:t>
    </dgm:pt>
    <dgm:pt modelId="{0CAED729-0F9C-4D15-874A-0F24F2501A87}">
      <dgm:prSet/>
      <dgm:spPr/>
      <dgm:t>
        <a:bodyPr/>
        <a:lstStyle/>
        <a:p>
          <a:pPr>
            <a:lnSpc>
              <a:spcPct val="100000"/>
            </a:lnSpc>
          </a:pPr>
          <a:r>
            <a:rPr lang="en-US"/>
            <a:t>Get into a holistic approach frame of mind</a:t>
          </a:r>
        </a:p>
      </dgm:t>
    </dgm:pt>
    <dgm:pt modelId="{66E7652E-9B56-4AED-BE0C-D35104C9793B}" type="parTrans" cxnId="{7908F8B2-DE10-46AF-978C-A8E1A3A71DA9}">
      <dgm:prSet/>
      <dgm:spPr/>
      <dgm:t>
        <a:bodyPr/>
        <a:lstStyle/>
        <a:p>
          <a:endParaRPr lang="en-US"/>
        </a:p>
      </dgm:t>
    </dgm:pt>
    <dgm:pt modelId="{4834E6D4-CE3B-4730-BDA2-94684664DAFF}" type="sibTrans" cxnId="{7908F8B2-DE10-46AF-978C-A8E1A3A71DA9}">
      <dgm:prSet/>
      <dgm:spPr/>
      <dgm:t>
        <a:bodyPr/>
        <a:lstStyle/>
        <a:p>
          <a:endParaRPr lang="en-US"/>
        </a:p>
      </dgm:t>
    </dgm:pt>
    <dgm:pt modelId="{98F38009-0155-4464-8DD0-65536F917331}" type="pres">
      <dgm:prSet presAssocID="{0ECBF198-0572-43E3-BB8D-915EDCEE4BA1}" presName="root" presStyleCnt="0">
        <dgm:presLayoutVars>
          <dgm:dir/>
          <dgm:resizeHandles val="exact"/>
        </dgm:presLayoutVars>
      </dgm:prSet>
      <dgm:spPr/>
    </dgm:pt>
    <dgm:pt modelId="{C07FBEB7-A9C2-4E7A-B0A5-AC60C2C1741F}" type="pres">
      <dgm:prSet presAssocID="{1D76B09C-9EC9-4CE9-AAFE-9CDDD10DA7A5}" presName="compNode" presStyleCnt="0"/>
      <dgm:spPr/>
    </dgm:pt>
    <dgm:pt modelId="{62C9080B-A5ED-4B51-86F3-3D4949A8907E}" type="pres">
      <dgm:prSet presAssocID="{1D76B09C-9EC9-4CE9-AAFE-9CDDD10DA7A5}" presName="bgRect" presStyleLbl="bgShp" presStyleIdx="0" presStyleCnt="2"/>
      <dgm:spPr/>
    </dgm:pt>
    <dgm:pt modelId="{379BF9FC-7069-40FE-BE19-A9BB0BCEB4DF}" type="pres">
      <dgm:prSet presAssocID="{1D76B09C-9EC9-4CE9-AAFE-9CDDD10DA7A5}" presName="iconRect" presStyleLbl="node1" presStyleIdx="0" presStyleCnt="2"/>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dgm:spPr>
      <dgm:extLst>
        <a:ext uri="{E40237B7-FDA0-4F09-8148-C483321AD2D9}">
          <dgm14:cNvPr xmlns:dgm14="http://schemas.microsoft.com/office/drawing/2010/diagram" id="0" name="" descr="Irritant"/>
        </a:ext>
      </dgm:extLst>
    </dgm:pt>
    <dgm:pt modelId="{0FC8A3BD-8A23-4E02-843C-0DF2A0BE6037}" type="pres">
      <dgm:prSet presAssocID="{1D76B09C-9EC9-4CE9-AAFE-9CDDD10DA7A5}" presName="spaceRect" presStyleCnt="0"/>
      <dgm:spPr/>
    </dgm:pt>
    <dgm:pt modelId="{2AA94F9A-A7B0-4D4B-A1AB-84666912BDFC}" type="pres">
      <dgm:prSet presAssocID="{1D76B09C-9EC9-4CE9-AAFE-9CDDD10DA7A5}" presName="parTx" presStyleLbl="revTx" presStyleIdx="0" presStyleCnt="2">
        <dgm:presLayoutVars>
          <dgm:chMax val="0"/>
          <dgm:chPref val="0"/>
        </dgm:presLayoutVars>
      </dgm:prSet>
      <dgm:spPr/>
    </dgm:pt>
    <dgm:pt modelId="{C64A420B-2178-48ED-A817-44ACF3F949BB}" type="pres">
      <dgm:prSet presAssocID="{B64FC599-530D-417F-901C-D1940F3F8925}" presName="sibTrans" presStyleCnt="0"/>
      <dgm:spPr/>
    </dgm:pt>
    <dgm:pt modelId="{1F4C2DE8-B28C-45BF-8C23-D678161D5C90}" type="pres">
      <dgm:prSet presAssocID="{0CAED729-0F9C-4D15-874A-0F24F2501A87}" presName="compNode" presStyleCnt="0"/>
      <dgm:spPr/>
    </dgm:pt>
    <dgm:pt modelId="{C85010DE-F928-4896-A369-014832D6BA04}" type="pres">
      <dgm:prSet presAssocID="{0CAED729-0F9C-4D15-874A-0F24F2501A87}" presName="bgRect" presStyleLbl="bgShp" presStyleIdx="1" presStyleCnt="2"/>
      <dgm:spPr/>
    </dgm:pt>
    <dgm:pt modelId="{66269FBE-1A82-4516-8C60-D4945F254CB5}" type="pres">
      <dgm:prSet presAssocID="{0CAED729-0F9C-4D15-874A-0F24F2501A87}" presName="iconRect" presStyleLbl="node1" presStyleIdx="1" presStyleCnt="2"/>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ad with Gears"/>
        </a:ext>
      </dgm:extLst>
    </dgm:pt>
    <dgm:pt modelId="{177C6DBF-1F7E-4B0C-8DCB-D4494CCF4F68}" type="pres">
      <dgm:prSet presAssocID="{0CAED729-0F9C-4D15-874A-0F24F2501A87}" presName="spaceRect" presStyleCnt="0"/>
      <dgm:spPr/>
    </dgm:pt>
    <dgm:pt modelId="{1697A9F5-335C-4352-B2EE-83EDB8936094}" type="pres">
      <dgm:prSet presAssocID="{0CAED729-0F9C-4D15-874A-0F24F2501A87}" presName="parTx" presStyleLbl="revTx" presStyleIdx="1" presStyleCnt="2">
        <dgm:presLayoutVars>
          <dgm:chMax val="0"/>
          <dgm:chPref val="0"/>
        </dgm:presLayoutVars>
      </dgm:prSet>
      <dgm:spPr/>
    </dgm:pt>
  </dgm:ptLst>
  <dgm:cxnLst>
    <dgm:cxn modelId="{FCC6FF03-1B50-4B46-BD1D-6122E6127348}" type="presOf" srcId="{1D76B09C-9EC9-4CE9-AAFE-9CDDD10DA7A5}" destId="{2AA94F9A-A7B0-4D4B-A1AB-84666912BDFC}" srcOrd="0" destOrd="0" presId="urn:microsoft.com/office/officeart/2018/2/layout/IconVerticalSolidList"/>
    <dgm:cxn modelId="{4042970B-CCEF-49D0-942F-DDC4C1C97B85}" srcId="{0ECBF198-0572-43E3-BB8D-915EDCEE4BA1}" destId="{1D76B09C-9EC9-4CE9-AAFE-9CDDD10DA7A5}" srcOrd="0" destOrd="0" parTransId="{0ABAB9AC-44A6-44D7-9DBB-458D5E4C52B9}" sibTransId="{B64FC599-530D-417F-901C-D1940F3F8925}"/>
    <dgm:cxn modelId="{9DD5311C-8887-4CF5-A6C2-247AF25933FA}" type="presOf" srcId="{0ECBF198-0572-43E3-BB8D-915EDCEE4BA1}" destId="{98F38009-0155-4464-8DD0-65536F917331}" srcOrd="0" destOrd="0" presId="urn:microsoft.com/office/officeart/2018/2/layout/IconVerticalSolidList"/>
    <dgm:cxn modelId="{B862D69F-E18E-4AC0-9711-18F5CE224279}" type="presOf" srcId="{0CAED729-0F9C-4D15-874A-0F24F2501A87}" destId="{1697A9F5-335C-4352-B2EE-83EDB8936094}" srcOrd="0" destOrd="0" presId="urn:microsoft.com/office/officeart/2018/2/layout/IconVerticalSolidList"/>
    <dgm:cxn modelId="{7908F8B2-DE10-46AF-978C-A8E1A3A71DA9}" srcId="{0ECBF198-0572-43E3-BB8D-915EDCEE4BA1}" destId="{0CAED729-0F9C-4D15-874A-0F24F2501A87}" srcOrd="1" destOrd="0" parTransId="{66E7652E-9B56-4AED-BE0C-D35104C9793B}" sibTransId="{4834E6D4-CE3B-4730-BDA2-94684664DAFF}"/>
    <dgm:cxn modelId="{C6910D7E-4FC5-4D87-8384-D45DA2984BD5}" type="presParOf" srcId="{98F38009-0155-4464-8DD0-65536F917331}" destId="{C07FBEB7-A9C2-4E7A-B0A5-AC60C2C1741F}" srcOrd="0" destOrd="0" presId="urn:microsoft.com/office/officeart/2018/2/layout/IconVerticalSolidList"/>
    <dgm:cxn modelId="{AD93DAC5-D464-4157-85AB-D9251DE817E5}" type="presParOf" srcId="{C07FBEB7-A9C2-4E7A-B0A5-AC60C2C1741F}" destId="{62C9080B-A5ED-4B51-86F3-3D4949A8907E}" srcOrd="0" destOrd="0" presId="urn:microsoft.com/office/officeart/2018/2/layout/IconVerticalSolidList"/>
    <dgm:cxn modelId="{683C2AD1-D744-4F1C-9179-5867F0A8F962}" type="presParOf" srcId="{C07FBEB7-A9C2-4E7A-B0A5-AC60C2C1741F}" destId="{379BF9FC-7069-40FE-BE19-A9BB0BCEB4DF}" srcOrd="1" destOrd="0" presId="urn:microsoft.com/office/officeart/2018/2/layout/IconVerticalSolidList"/>
    <dgm:cxn modelId="{5052846F-F6E2-4719-8EB1-55A74775C84D}" type="presParOf" srcId="{C07FBEB7-A9C2-4E7A-B0A5-AC60C2C1741F}" destId="{0FC8A3BD-8A23-4E02-843C-0DF2A0BE6037}" srcOrd="2" destOrd="0" presId="urn:microsoft.com/office/officeart/2018/2/layout/IconVerticalSolidList"/>
    <dgm:cxn modelId="{D527E2EF-A9E4-4978-848E-8FF79F4A9453}" type="presParOf" srcId="{C07FBEB7-A9C2-4E7A-B0A5-AC60C2C1741F}" destId="{2AA94F9A-A7B0-4D4B-A1AB-84666912BDFC}" srcOrd="3" destOrd="0" presId="urn:microsoft.com/office/officeart/2018/2/layout/IconVerticalSolidList"/>
    <dgm:cxn modelId="{9FA35455-2A46-4DD3-A2E9-8F7A575212A3}" type="presParOf" srcId="{98F38009-0155-4464-8DD0-65536F917331}" destId="{C64A420B-2178-48ED-A817-44ACF3F949BB}" srcOrd="1" destOrd="0" presId="urn:microsoft.com/office/officeart/2018/2/layout/IconVerticalSolidList"/>
    <dgm:cxn modelId="{48CF9E27-EC0A-4967-A630-91F306529EEE}" type="presParOf" srcId="{98F38009-0155-4464-8DD0-65536F917331}" destId="{1F4C2DE8-B28C-45BF-8C23-D678161D5C90}" srcOrd="2" destOrd="0" presId="urn:microsoft.com/office/officeart/2018/2/layout/IconVerticalSolidList"/>
    <dgm:cxn modelId="{156AC36C-0A6E-44F4-BE37-C606B21D4F7A}" type="presParOf" srcId="{1F4C2DE8-B28C-45BF-8C23-D678161D5C90}" destId="{C85010DE-F928-4896-A369-014832D6BA04}" srcOrd="0" destOrd="0" presId="urn:microsoft.com/office/officeart/2018/2/layout/IconVerticalSolidList"/>
    <dgm:cxn modelId="{07E4836C-F382-4FD5-AC3A-944F7BA7CB26}" type="presParOf" srcId="{1F4C2DE8-B28C-45BF-8C23-D678161D5C90}" destId="{66269FBE-1A82-4516-8C60-D4945F254CB5}" srcOrd="1" destOrd="0" presId="urn:microsoft.com/office/officeart/2018/2/layout/IconVerticalSolidList"/>
    <dgm:cxn modelId="{AC7922B9-E37C-4E9D-9F8F-B47F2766A481}" type="presParOf" srcId="{1F4C2DE8-B28C-45BF-8C23-D678161D5C90}" destId="{177C6DBF-1F7E-4B0C-8DCB-D4494CCF4F68}" srcOrd="2" destOrd="0" presId="urn:microsoft.com/office/officeart/2018/2/layout/IconVerticalSolidList"/>
    <dgm:cxn modelId="{E3355B46-A01B-4C56-8E65-79BBCAB72354}" type="presParOf" srcId="{1F4C2DE8-B28C-45BF-8C23-D678161D5C90}" destId="{1697A9F5-335C-4352-B2EE-83EDB893609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A5765D2-5BCB-431E-A78D-54683D515D6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231D604-8EE0-43B9-98D0-3B4B8B95DFDD}">
      <dgm:prSet/>
      <dgm:spPr/>
      <dgm:t>
        <a:bodyPr/>
        <a:lstStyle/>
        <a:p>
          <a:pPr>
            <a:lnSpc>
              <a:spcPct val="100000"/>
            </a:lnSpc>
          </a:pPr>
          <a:r>
            <a:rPr lang="en-US"/>
            <a:t>Listen to the handover report</a:t>
          </a:r>
        </a:p>
      </dgm:t>
    </dgm:pt>
    <dgm:pt modelId="{B5220292-5346-4AD6-8B20-4EC0B1E7846B}" type="parTrans" cxnId="{32C72A06-C4F9-48BA-AD4D-9EE61DDA30A6}">
      <dgm:prSet/>
      <dgm:spPr/>
      <dgm:t>
        <a:bodyPr/>
        <a:lstStyle/>
        <a:p>
          <a:endParaRPr lang="en-US"/>
        </a:p>
      </dgm:t>
    </dgm:pt>
    <dgm:pt modelId="{25CA7A94-1D3D-406A-AF0C-26FD2C46D6BB}" type="sibTrans" cxnId="{32C72A06-C4F9-48BA-AD4D-9EE61DDA30A6}">
      <dgm:prSet/>
      <dgm:spPr/>
      <dgm:t>
        <a:bodyPr/>
        <a:lstStyle/>
        <a:p>
          <a:endParaRPr lang="en-US"/>
        </a:p>
      </dgm:t>
    </dgm:pt>
    <dgm:pt modelId="{4B71B63E-68DA-419C-AA81-DEEB89C2D273}">
      <dgm:prSet/>
      <dgm:spPr/>
      <dgm:t>
        <a:bodyPr/>
        <a:lstStyle/>
        <a:p>
          <a:pPr>
            <a:lnSpc>
              <a:spcPct val="100000"/>
            </a:lnSpc>
          </a:pPr>
          <a:r>
            <a:rPr lang="en-US"/>
            <a:t>Review the notes in the chart, goals of care and care plan.</a:t>
          </a:r>
          <a:endParaRPr lang="en-US" dirty="0"/>
        </a:p>
      </dgm:t>
    </dgm:pt>
    <dgm:pt modelId="{30D3065D-38D4-4F51-B9CE-D4C0FB243F21}" type="parTrans" cxnId="{0032A758-45B9-431D-A723-FCF87E589955}">
      <dgm:prSet/>
      <dgm:spPr/>
      <dgm:t>
        <a:bodyPr/>
        <a:lstStyle/>
        <a:p>
          <a:endParaRPr lang="en-US"/>
        </a:p>
      </dgm:t>
    </dgm:pt>
    <dgm:pt modelId="{0D6B9E19-7B99-4254-A1B8-355EAA7C82F4}" type="sibTrans" cxnId="{0032A758-45B9-431D-A723-FCF87E589955}">
      <dgm:prSet/>
      <dgm:spPr/>
      <dgm:t>
        <a:bodyPr/>
        <a:lstStyle/>
        <a:p>
          <a:endParaRPr lang="en-US"/>
        </a:p>
      </dgm:t>
    </dgm:pt>
    <dgm:pt modelId="{14B407E4-FF67-4FD8-9891-586BFC3E5C58}">
      <dgm:prSet/>
      <dgm:spPr/>
      <dgm:t>
        <a:bodyPr/>
        <a:lstStyle/>
        <a:p>
          <a:pPr>
            <a:lnSpc>
              <a:spcPct val="100000"/>
            </a:lnSpc>
          </a:pPr>
          <a:r>
            <a:rPr lang="en-US" dirty="0"/>
            <a:t>Assess the patient </a:t>
          </a:r>
        </a:p>
      </dgm:t>
    </dgm:pt>
    <dgm:pt modelId="{D9BCEB0F-F2DE-468E-8720-1C20B6EBBE99}" type="parTrans" cxnId="{12C3DD2F-74A0-4D22-922A-0A024EF26116}">
      <dgm:prSet/>
      <dgm:spPr/>
      <dgm:t>
        <a:bodyPr/>
        <a:lstStyle/>
        <a:p>
          <a:endParaRPr lang="en-US"/>
        </a:p>
      </dgm:t>
    </dgm:pt>
    <dgm:pt modelId="{75B42147-EB47-4E0E-9F4D-2C27FA0A74DA}" type="sibTrans" cxnId="{12C3DD2F-74A0-4D22-922A-0A024EF26116}">
      <dgm:prSet/>
      <dgm:spPr/>
      <dgm:t>
        <a:bodyPr/>
        <a:lstStyle/>
        <a:p>
          <a:endParaRPr lang="en-US"/>
        </a:p>
      </dgm:t>
    </dgm:pt>
    <dgm:pt modelId="{E2E3350C-1B82-4DC6-979F-BDFBF582294E}" type="pres">
      <dgm:prSet presAssocID="{CA5765D2-5BCB-431E-A78D-54683D515D66}" presName="root" presStyleCnt="0">
        <dgm:presLayoutVars>
          <dgm:dir/>
          <dgm:resizeHandles val="exact"/>
        </dgm:presLayoutVars>
      </dgm:prSet>
      <dgm:spPr/>
    </dgm:pt>
    <dgm:pt modelId="{C8EFAD11-6C08-48CA-AEB9-FC4719C7B9A1}" type="pres">
      <dgm:prSet presAssocID="{2231D604-8EE0-43B9-98D0-3B4B8B95DFDD}" presName="compNode" presStyleCnt="0"/>
      <dgm:spPr/>
    </dgm:pt>
    <dgm:pt modelId="{02AFCA90-D9E9-486D-A67E-6CBF1D23E59A}" type="pres">
      <dgm:prSet presAssocID="{2231D604-8EE0-43B9-98D0-3B4B8B95DFDD}" presName="bgRect" presStyleLbl="bgShp" presStyleIdx="0" presStyleCnt="3"/>
      <dgm:spPr/>
    </dgm:pt>
    <dgm:pt modelId="{7A4EF67D-4A79-4FFF-88C1-F6EA78ED8D22}" type="pres">
      <dgm:prSet presAssocID="{2231D604-8EE0-43B9-98D0-3B4B8B95DFDD}"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Headphones"/>
        </a:ext>
      </dgm:extLst>
    </dgm:pt>
    <dgm:pt modelId="{1DE7F06B-9E05-419B-8195-22976158C066}" type="pres">
      <dgm:prSet presAssocID="{2231D604-8EE0-43B9-98D0-3B4B8B95DFDD}" presName="spaceRect" presStyleCnt="0"/>
      <dgm:spPr/>
    </dgm:pt>
    <dgm:pt modelId="{672262A5-4B74-4513-B274-AB189813AF52}" type="pres">
      <dgm:prSet presAssocID="{2231D604-8EE0-43B9-98D0-3B4B8B95DFDD}" presName="parTx" presStyleLbl="revTx" presStyleIdx="0" presStyleCnt="3">
        <dgm:presLayoutVars>
          <dgm:chMax val="0"/>
          <dgm:chPref val="0"/>
        </dgm:presLayoutVars>
      </dgm:prSet>
      <dgm:spPr/>
    </dgm:pt>
    <dgm:pt modelId="{4DF80DFE-0635-46F5-94A6-464623546A15}" type="pres">
      <dgm:prSet presAssocID="{25CA7A94-1D3D-406A-AF0C-26FD2C46D6BB}" presName="sibTrans" presStyleCnt="0"/>
      <dgm:spPr/>
    </dgm:pt>
    <dgm:pt modelId="{2C979608-A6FE-4D9A-807C-6FE709B5DF76}" type="pres">
      <dgm:prSet presAssocID="{4B71B63E-68DA-419C-AA81-DEEB89C2D273}" presName="compNode" presStyleCnt="0"/>
      <dgm:spPr/>
    </dgm:pt>
    <dgm:pt modelId="{20C7DBCE-2FEF-46D6-8B0D-561652A720B7}" type="pres">
      <dgm:prSet presAssocID="{4B71B63E-68DA-419C-AA81-DEEB89C2D273}" presName="bgRect" presStyleLbl="bgShp" presStyleIdx="1" presStyleCnt="3"/>
      <dgm:spPr/>
    </dgm:pt>
    <dgm:pt modelId="{0E10AD42-B1C0-4ED4-BC1C-732517064DFE}" type="pres">
      <dgm:prSet presAssocID="{4B71B63E-68DA-419C-AA81-DEEB89C2D273}"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aperclip"/>
        </a:ext>
      </dgm:extLst>
    </dgm:pt>
    <dgm:pt modelId="{38F27445-7642-4BF8-909F-43E81BE05178}" type="pres">
      <dgm:prSet presAssocID="{4B71B63E-68DA-419C-AA81-DEEB89C2D273}" presName="spaceRect" presStyleCnt="0"/>
      <dgm:spPr/>
    </dgm:pt>
    <dgm:pt modelId="{997B4D38-DEA5-4187-84ED-4DD4127B4552}" type="pres">
      <dgm:prSet presAssocID="{4B71B63E-68DA-419C-AA81-DEEB89C2D273}" presName="parTx" presStyleLbl="revTx" presStyleIdx="1" presStyleCnt="3">
        <dgm:presLayoutVars>
          <dgm:chMax val="0"/>
          <dgm:chPref val="0"/>
        </dgm:presLayoutVars>
      </dgm:prSet>
      <dgm:spPr/>
    </dgm:pt>
    <dgm:pt modelId="{8329F98D-1DA8-46FE-A64D-A27264C0D7E2}" type="pres">
      <dgm:prSet presAssocID="{0D6B9E19-7B99-4254-A1B8-355EAA7C82F4}" presName="sibTrans" presStyleCnt="0"/>
      <dgm:spPr/>
    </dgm:pt>
    <dgm:pt modelId="{88958D9C-D899-4727-84A5-7F6D4210328B}" type="pres">
      <dgm:prSet presAssocID="{14B407E4-FF67-4FD8-9891-586BFC3E5C58}" presName="compNode" presStyleCnt="0"/>
      <dgm:spPr/>
    </dgm:pt>
    <dgm:pt modelId="{9B9F53EF-6352-463A-BE4A-DFA6A00FB8D2}" type="pres">
      <dgm:prSet presAssocID="{14B407E4-FF67-4FD8-9891-586BFC3E5C58}" presName="bgRect" presStyleLbl="bgShp" presStyleIdx="2" presStyleCnt="3"/>
      <dgm:spPr/>
    </dgm:pt>
    <dgm:pt modelId="{9876E1A1-5961-4102-A9ED-53D8E5D00458}" type="pres">
      <dgm:prSet presAssocID="{14B407E4-FF67-4FD8-9891-586BFC3E5C58}" presName="iconRect" presStyleLbl="node1" presStyleIdx="2"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Check List"/>
        </a:ext>
      </dgm:extLst>
    </dgm:pt>
    <dgm:pt modelId="{5845BA16-B5E8-4F32-B53E-2F020BF231B1}" type="pres">
      <dgm:prSet presAssocID="{14B407E4-FF67-4FD8-9891-586BFC3E5C58}" presName="spaceRect" presStyleCnt="0"/>
      <dgm:spPr/>
    </dgm:pt>
    <dgm:pt modelId="{A7E35223-0888-4367-AE84-FCBADCC3C301}" type="pres">
      <dgm:prSet presAssocID="{14B407E4-FF67-4FD8-9891-586BFC3E5C58}" presName="parTx" presStyleLbl="revTx" presStyleIdx="2" presStyleCnt="3">
        <dgm:presLayoutVars>
          <dgm:chMax val="0"/>
          <dgm:chPref val="0"/>
        </dgm:presLayoutVars>
      </dgm:prSet>
      <dgm:spPr/>
    </dgm:pt>
  </dgm:ptLst>
  <dgm:cxnLst>
    <dgm:cxn modelId="{A3AED804-D81F-498D-B413-39C719C89314}" type="presOf" srcId="{14B407E4-FF67-4FD8-9891-586BFC3E5C58}" destId="{A7E35223-0888-4367-AE84-FCBADCC3C301}" srcOrd="0" destOrd="0" presId="urn:microsoft.com/office/officeart/2018/2/layout/IconVerticalSolidList"/>
    <dgm:cxn modelId="{32C72A06-C4F9-48BA-AD4D-9EE61DDA30A6}" srcId="{CA5765D2-5BCB-431E-A78D-54683D515D66}" destId="{2231D604-8EE0-43B9-98D0-3B4B8B95DFDD}" srcOrd="0" destOrd="0" parTransId="{B5220292-5346-4AD6-8B20-4EC0B1E7846B}" sibTransId="{25CA7A94-1D3D-406A-AF0C-26FD2C46D6BB}"/>
    <dgm:cxn modelId="{12C3DD2F-74A0-4D22-922A-0A024EF26116}" srcId="{CA5765D2-5BCB-431E-A78D-54683D515D66}" destId="{14B407E4-FF67-4FD8-9891-586BFC3E5C58}" srcOrd="2" destOrd="0" parTransId="{D9BCEB0F-F2DE-468E-8720-1C20B6EBBE99}" sibTransId="{75B42147-EB47-4E0E-9F4D-2C27FA0A74DA}"/>
    <dgm:cxn modelId="{0032A758-45B9-431D-A723-FCF87E589955}" srcId="{CA5765D2-5BCB-431E-A78D-54683D515D66}" destId="{4B71B63E-68DA-419C-AA81-DEEB89C2D273}" srcOrd="1" destOrd="0" parTransId="{30D3065D-38D4-4F51-B9CE-D4C0FB243F21}" sibTransId="{0D6B9E19-7B99-4254-A1B8-355EAA7C82F4}"/>
    <dgm:cxn modelId="{B42A747C-3B13-4741-B37F-887BA9D72A99}" type="presOf" srcId="{2231D604-8EE0-43B9-98D0-3B4B8B95DFDD}" destId="{672262A5-4B74-4513-B274-AB189813AF52}" srcOrd="0" destOrd="0" presId="urn:microsoft.com/office/officeart/2018/2/layout/IconVerticalSolidList"/>
    <dgm:cxn modelId="{F2B781D5-FA61-47A2-82E6-E25486E65B45}" type="presOf" srcId="{4B71B63E-68DA-419C-AA81-DEEB89C2D273}" destId="{997B4D38-DEA5-4187-84ED-4DD4127B4552}" srcOrd="0" destOrd="0" presId="urn:microsoft.com/office/officeart/2018/2/layout/IconVerticalSolidList"/>
    <dgm:cxn modelId="{55D25DE2-AA49-4A0C-87C6-C45BE50A47BA}" type="presOf" srcId="{CA5765D2-5BCB-431E-A78D-54683D515D66}" destId="{E2E3350C-1B82-4DC6-979F-BDFBF582294E}" srcOrd="0" destOrd="0" presId="urn:microsoft.com/office/officeart/2018/2/layout/IconVerticalSolidList"/>
    <dgm:cxn modelId="{38674955-7111-42DE-9826-AFF55E771F23}" type="presParOf" srcId="{E2E3350C-1B82-4DC6-979F-BDFBF582294E}" destId="{C8EFAD11-6C08-48CA-AEB9-FC4719C7B9A1}" srcOrd="0" destOrd="0" presId="urn:microsoft.com/office/officeart/2018/2/layout/IconVerticalSolidList"/>
    <dgm:cxn modelId="{FC803807-2706-4821-B04E-50486DF78A61}" type="presParOf" srcId="{C8EFAD11-6C08-48CA-AEB9-FC4719C7B9A1}" destId="{02AFCA90-D9E9-486D-A67E-6CBF1D23E59A}" srcOrd="0" destOrd="0" presId="urn:microsoft.com/office/officeart/2018/2/layout/IconVerticalSolidList"/>
    <dgm:cxn modelId="{2D7FC629-4AB6-4717-9126-71DDD19C9330}" type="presParOf" srcId="{C8EFAD11-6C08-48CA-AEB9-FC4719C7B9A1}" destId="{7A4EF67D-4A79-4FFF-88C1-F6EA78ED8D22}" srcOrd="1" destOrd="0" presId="urn:microsoft.com/office/officeart/2018/2/layout/IconVerticalSolidList"/>
    <dgm:cxn modelId="{67793504-9989-41D8-9640-810722F37320}" type="presParOf" srcId="{C8EFAD11-6C08-48CA-AEB9-FC4719C7B9A1}" destId="{1DE7F06B-9E05-419B-8195-22976158C066}" srcOrd="2" destOrd="0" presId="urn:microsoft.com/office/officeart/2018/2/layout/IconVerticalSolidList"/>
    <dgm:cxn modelId="{20A6548F-9888-456F-A84C-697EDCBA87E0}" type="presParOf" srcId="{C8EFAD11-6C08-48CA-AEB9-FC4719C7B9A1}" destId="{672262A5-4B74-4513-B274-AB189813AF52}" srcOrd="3" destOrd="0" presId="urn:microsoft.com/office/officeart/2018/2/layout/IconVerticalSolidList"/>
    <dgm:cxn modelId="{428DA029-1076-49A3-B304-D235E922E06D}" type="presParOf" srcId="{E2E3350C-1B82-4DC6-979F-BDFBF582294E}" destId="{4DF80DFE-0635-46F5-94A6-464623546A15}" srcOrd="1" destOrd="0" presId="urn:microsoft.com/office/officeart/2018/2/layout/IconVerticalSolidList"/>
    <dgm:cxn modelId="{7289B494-49F4-4FDC-B845-0DE7D84522BB}" type="presParOf" srcId="{E2E3350C-1B82-4DC6-979F-BDFBF582294E}" destId="{2C979608-A6FE-4D9A-807C-6FE709B5DF76}" srcOrd="2" destOrd="0" presId="urn:microsoft.com/office/officeart/2018/2/layout/IconVerticalSolidList"/>
    <dgm:cxn modelId="{EC555FD3-2BB8-4A76-98EB-0B486E017615}" type="presParOf" srcId="{2C979608-A6FE-4D9A-807C-6FE709B5DF76}" destId="{20C7DBCE-2FEF-46D6-8B0D-561652A720B7}" srcOrd="0" destOrd="0" presId="urn:microsoft.com/office/officeart/2018/2/layout/IconVerticalSolidList"/>
    <dgm:cxn modelId="{71694AAB-16B9-47D8-AC67-265D22C131F8}" type="presParOf" srcId="{2C979608-A6FE-4D9A-807C-6FE709B5DF76}" destId="{0E10AD42-B1C0-4ED4-BC1C-732517064DFE}" srcOrd="1" destOrd="0" presId="urn:microsoft.com/office/officeart/2018/2/layout/IconVerticalSolidList"/>
    <dgm:cxn modelId="{59051999-A2B8-435E-AAEC-C596052BC3BD}" type="presParOf" srcId="{2C979608-A6FE-4D9A-807C-6FE709B5DF76}" destId="{38F27445-7642-4BF8-909F-43E81BE05178}" srcOrd="2" destOrd="0" presId="urn:microsoft.com/office/officeart/2018/2/layout/IconVerticalSolidList"/>
    <dgm:cxn modelId="{F382B545-89C3-4412-8A60-32F6536F5E56}" type="presParOf" srcId="{2C979608-A6FE-4D9A-807C-6FE709B5DF76}" destId="{997B4D38-DEA5-4187-84ED-4DD4127B4552}" srcOrd="3" destOrd="0" presId="urn:microsoft.com/office/officeart/2018/2/layout/IconVerticalSolidList"/>
    <dgm:cxn modelId="{3AB64DA7-6355-472D-B228-56CCD1B54DBA}" type="presParOf" srcId="{E2E3350C-1B82-4DC6-979F-BDFBF582294E}" destId="{8329F98D-1DA8-46FE-A64D-A27264C0D7E2}" srcOrd="3" destOrd="0" presId="urn:microsoft.com/office/officeart/2018/2/layout/IconVerticalSolidList"/>
    <dgm:cxn modelId="{4721D07E-ED77-4701-B70E-7888A1BD870A}" type="presParOf" srcId="{E2E3350C-1B82-4DC6-979F-BDFBF582294E}" destId="{88958D9C-D899-4727-84A5-7F6D4210328B}" srcOrd="4" destOrd="0" presId="urn:microsoft.com/office/officeart/2018/2/layout/IconVerticalSolidList"/>
    <dgm:cxn modelId="{100883BC-3596-4FF1-A732-603A534E3521}" type="presParOf" srcId="{88958D9C-D899-4727-84A5-7F6D4210328B}" destId="{9B9F53EF-6352-463A-BE4A-DFA6A00FB8D2}" srcOrd="0" destOrd="0" presId="urn:microsoft.com/office/officeart/2018/2/layout/IconVerticalSolidList"/>
    <dgm:cxn modelId="{4B669806-E570-4F79-B168-4ACEC8E86C24}" type="presParOf" srcId="{88958D9C-D899-4727-84A5-7F6D4210328B}" destId="{9876E1A1-5961-4102-A9ED-53D8E5D00458}" srcOrd="1" destOrd="0" presId="urn:microsoft.com/office/officeart/2018/2/layout/IconVerticalSolidList"/>
    <dgm:cxn modelId="{C999777A-F8B1-4611-BD12-6641F3A4970D}" type="presParOf" srcId="{88958D9C-D899-4727-84A5-7F6D4210328B}" destId="{5845BA16-B5E8-4F32-B53E-2F020BF231B1}" srcOrd="2" destOrd="0" presId="urn:microsoft.com/office/officeart/2018/2/layout/IconVerticalSolidList"/>
    <dgm:cxn modelId="{359F72D8-3B5D-4B70-AAD3-D36ED9B85112}" type="presParOf" srcId="{88958D9C-D899-4727-84A5-7F6D4210328B}" destId="{A7E35223-0888-4367-AE84-FCBADCC3C30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1EFEAB6-FF30-4FDA-B1F7-73EC4B0A828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FE329BC-A2D5-43E4-872C-D35073EDA902}">
      <dgm:prSet/>
      <dgm:spPr/>
      <dgm:t>
        <a:bodyPr/>
        <a:lstStyle/>
        <a:p>
          <a:pPr>
            <a:lnSpc>
              <a:spcPct val="100000"/>
            </a:lnSpc>
          </a:pPr>
          <a:r>
            <a:rPr lang="en-US"/>
            <a:t>Interpret the data – what is relevant and what is not relevant to the concern</a:t>
          </a:r>
        </a:p>
      </dgm:t>
    </dgm:pt>
    <dgm:pt modelId="{2B031555-7C4B-426D-9A6A-66F52191A8F2}" type="parTrans" cxnId="{91CDB84F-72A0-40A5-BEF8-203C81947C7B}">
      <dgm:prSet/>
      <dgm:spPr/>
      <dgm:t>
        <a:bodyPr/>
        <a:lstStyle/>
        <a:p>
          <a:endParaRPr lang="en-US"/>
        </a:p>
      </dgm:t>
    </dgm:pt>
    <dgm:pt modelId="{D78C312D-0622-4809-8797-90F591EF34F4}" type="sibTrans" cxnId="{91CDB84F-72A0-40A5-BEF8-203C81947C7B}">
      <dgm:prSet/>
      <dgm:spPr/>
      <dgm:t>
        <a:bodyPr/>
        <a:lstStyle/>
        <a:p>
          <a:pPr>
            <a:lnSpc>
              <a:spcPct val="100000"/>
            </a:lnSpc>
          </a:pPr>
          <a:endParaRPr lang="en-US"/>
        </a:p>
      </dgm:t>
    </dgm:pt>
    <dgm:pt modelId="{E7D2BB0D-0F17-4D33-83C5-69E3F9A7021F}">
      <dgm:prSet/>
      <dgm:spPr/>
      <dgm:t>
        <a:bodyPr/>
        <a:lstStyle/>
        <a:p>
          <a:pPr>
            <a:lnSpc>
              <a:spcPct val="100000"/>
            </a:lnSpc>
          </a:pPr>
          <a:r>
            <a:rPr lang="en-US" dirty="0"/>
            <a:t>Is the data normal or abnormal from baseline of this patient?</a:t>
          </a:r>
        </a:p>
      </dgm:t>
    </dgm:pt>
    <dgm:pt modelId="{1F877FDB-72C2-4962-A760-6E5B5EB2F526}" type="parTrans" cxnId="{F6E7C1B4-B262-4B0D-A927-A6F4F07FFB69}">
      <dgm:prSet/>
      <dgm:spPr/>
      <dgm:t>
        <a:bodyPr/>
        <a:lstStyle/>
        <a:p>
          <a:endParaRPr lang="en-US"/>
        </a:p>
      </dgm:t>
    </dgm:pt>
    <dgm:pt modelId="{3D3F5CEF-56AA-4EB2-B4E8-70577572BAF5}" type="sibTrans" cxnId="{F6E7C1B4-B262-4B0D-A927-A6F4F07FFB69}">
      <dgm:prSet/>
      <dgm:spPr/>
      <dgm:t>
        <a:bodyPr/>
        <a:lstStyle/>
        <a:p>
          <a:pPr>
            <a:lnSpc>
              <a:spcPct val="100000"/>
            </a:lnSpc>
          </a:pPr>
          <a:endParaRPr lang="en-US"/>
        </a:p>
      </dgm:t>
    </dgm:pt>
    <dgm:pt modelId="{6D4ED151-80D6-4BFC-AAF3-04BCC18B3BA2}">
      <dgm:prSet/>
      <dgm:spPr/>
      <dgm:t>
        <a:bodyPr/>
        <a:lstStyle/>
        <a:p>
          <a:pPr>
            <a:lnSpc>
              <a:spcPct val="100000"/>
            </a:lnSpc>
          </a:pPr>
          <a:r>
            <a:rPr lang="en-US"/>
            <a:t>Is the data similar to something you have seen before</a:t>
          </a:r>
        </a:p>
      </dgm:t>
    </dgm:pt>
    <dgm:pt modelId="{BD25A884-D9AE-4619-B6F2-CACD7EFF510B}" type="parTrans" cxnId="{DF0D27D9-540C-4618-B895-662205BC99BE}">
      <dgm:prSet/>
      <dgm:spPr/>
      <dgm:t>
        <a:bodyPr/>
        <a:lstStyle/>
        <a:p>
          <a:endParaRPr lang="en-US"/>
        </a:p>
      </dgm:t>
    </dgm:pt>
    <dgm:pt modelId="{5EE6374D-4162-461A-910C-0AA0DD28FA27}" type="sibTrans" cxnId="{DF0D27D9-540C-4618-B895-662205BC99BE}">
      <dgm:prSet/>
      <dgm:spPr/>
      <dgm:t>
        <a:bodyPr/>
        <a:lstStyle/>
        <a:p>
          <a:pPr>
            <a:lnSpc>
              <a:spcPct val="100000"/>
            </a:lnSpc>
          </a:pPr>
          <a:endParaRPr lang="en-US"/>
        </a:p>
      </dgm:t>
    </dgm:pt>
    <dgm:pt modelId="{C5ACFE29-FBEA-488F-B4CA-0B8F855CF75A}">
      <dgm:prSet/>
      <dgm:spPr/>
      <dgm:t>
        <a:bodyPr/>
        <a:lstStyle/>
        <a:p>
          <a:pPr>
            <a:lnSpc>
              <a:spcPct val="100000"/>
            </a:lnSpc>
          </a:pPr>
          <a:r>
            <a:rPr lang="en-US"/>
            <a:t>Start to make deductions from data, what could be going on?  </a:t>
          </a:r>
        </a:p>
      </dgm:t>
    </dgm:pt>
    <dgm:pt modelId="{E5FB5FED-C762-4F82-A996-FBFE7C719584}" type="parTrans" cxnId="{FF5F5B27-BA24-4799-9024-9769FBDFE199}">
      <dgm:prSet/>
      <dgm:spPr/>
      <dgm:t>
        <a:bodyPr/>
        <a:lstStyle/>
        <a:p>
          <a:endParaRPr lang="en-US"/>
        </a:p>
      </dgm:t>
    </dgm:pt>
    <dgm:pt modelId="{B6FE5963-215B-48D9-940F-7AFC71FFD1CB}" type="sibTrans" cxnId="{FF5F5B27-BA24-4799-9024-9769FBDFE199}">
      <dgm:prSet/>
      <dgm:spPr/>
      <dgm:t>
        <a:bodyPr/>
        <a:lstStyle/>
        <a:p>
          <a:endParaRPr lang="en-US"/>
        </a:p>
      </dgm:t>
    </dgm:pt>
    <dgm:pt modelId="{49491B12-6191-498D-A9AF-EA493FE50BF3}" type="pres">
      <dgm:prSet presAssocID="{A1EFEAB6-FF30-4FDA-B1F7-73EC4B0A8283}" presName="root" presStyleCnt="0">
        <dgm:presLayoutVars>
          <dgm:dir/>
          <dgm:resizeHandles val="exact"/>
        </dgm:presLayoutVars>
      </dgm:prSet>
      <dgm:spPr/>
    </dgm:pt>
    <dgm:pt modelId="{CC15EDB6-E6C6-410D-B972-CBBF91791447}" type="pres">
      <dgm:prSet presAssocID="{6FE329BC-A2D5-43E4-872C-D35073EDA902}" presName="compNode" presStyleCnt="0"/>
      <dgm:spPr/>
    </dgm:pt>
    <dgm:pt modelId="{69F541DB-657C-415C-9E80-EB9ACD60A2A7}" type="pres">
      <dgm:prSet presAssocID="{6FE329BC-A2D5-43E4-872C-D35073EDA902}" presName="bgRect" presStyleLbl="bgShp" presStyleIdx="0" presStyleCnt="4"/>
      <dgm:spPr/>
    </dgm:pt>
    <dgm:pt modelId="{478EAB41-73F9-47C3-A2DD-3D90E603061E}" type="pres">
      <dgm:prSet presAssocID="{6FE329BC-A2D5-43E4-872C-D35073EDA902}" presName="iconRect" presStyleLbl="node1" presStyleIdx="0"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Question mark"/>
        </a:ext>
      </dgm:extLst>
    </dgm:pt>
    <dgm:pt modelId="{8531376F-ADA9-4328-8EEE-A5D0891E3689}" type="pres">
      <dgm:prSet presAssocID="{6FE329BC-A2D5-43E4-872C-D35073EDA902}" presName="spaceRect" presStyleCnt="0"/>
      <dgm:spPr/>
    </dgm:pt>
    <dgm:pt modelId="{2CD0CE97-B407-47AC-B11A-173E4FB5B3C5}" type="pres">
      <dgm:prSet presAssocID="{6FE329BC-A2D5-43E4-872C-D35073EDA902}" presName="parTx" presStyleLbl="revTx" presStyleIdx="0" presStyleCnt="4">
        <dgm:presLayoutVars>
          <dgm:chMax val="0"/>
          <dgm:chPref val="0"/>
        </dgm:presLayoutVars>
      </dgm:prSet>
      <dgm:spPr/>
    </dgm:pt>
    <dgm:pt modelId="{C915AB23-F07F-47A8-AA1D-8F6EF92C27F9}" type="pres">
      <dgm:prSet presAssocID="{D78C312D-0622-4809-8797-90F591EF34F4}" presName="sibTrans" presStyleCnt="0"/>
      <dgm:spPr/>
    </dgm:pt>
    <dgm:pt modelId="{883DBD2E-638D-4132-8CA0-573DE7BD2A9F}" type="pres">
      <dgm:prSet presAssocID="{E7D2BB0D-0F17-4D33-83C5-69E3F9A7021F}" presName="compNode" presStyleCnt="0"/>
      <dgm:spPr/>
    </dgm:pt>
    <dgm:pt modelId="{82C1DA47-BD4A-44EE-ADEA-DC24B5406452}" type="pres">
      <dgm:prSet presAssocID="{E7D2BB0D-0F17-4D33-83C5-69E3F9A7021F}" presName="bgRect" presStyleLbl="bgShp" presStyleIdx="1" presStyleCnt="4"/>
      <dgm:spPr/>
    </dgm:pt>
    <dgm:pt modelId="{1819F6C1-7C5A-4911-A6E7-243F48A7FF31}" type="pres">
      <dgm:prSet presAssocID="{E7D2BB0D-0F17-4D33-83C5-69E3F9A7021F}" presName="iconRect" presStyleLbl="node1" presStyleIdx="1"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atabase"/>
        </a:ext>
      </dgm:extLst>
    </dgm:pt>
    <dgm:pt modelId="{B93CAF2E-34B1-4D22-BDCA-CE9ACC114161}" type="pres">
      <dgm:prSet presAssocID="{E7D2BB0D-0F17-4D33-83C5-69E3F9A7021F}" presName="spaceRect" presStyleCnt="0"/>
      <dgm:spPr/>
    </dgm:pt>
    <dgm:pt modelId="{CDDD0421-7CC5-4411-8A5D-79074208BA2E}" type="pres">
      <dgm:prSet presAssocID="{E7D2BB0D-0F17-4D33-83C5-69E3F9A7021F}" presName="parTx" presStyleLbl="revTx" presStyleIdx="1" presStyleCnt="4">
        <dgm:presLayoutVars>
          <dgm:chMax val="0"/>
          <dgm:chPref val="0"/>
        </dgm:presLayoutVars>
      </dgm:prSet>
      <dgm:spPr/>
    </dgm:pt>
    <dgm:pt modelId="{EE51ACDC-1322-4517-8CE4-6F3B65E1AAAD}" type="pres">
      <dgm:prSet presAssocID="{3D3F5CEF-56AA-4EB2-B4E8-70577572BAF5}" presName="sibTrans" presStyleCnt="0"/>
      <dgm:spPr/>
    </dgm:pt>
    <dgm:pt modelId="{F68FD1DF-4358-4E07-A64F-EC140F6BFD08}" type="pres">
      <dgm:prSet presAssocID="{6D4ED151-80D6-4BFC-AAF3-04BCC18B3BA2}" presName="compNode" presStyleCnt="0"/>
      <dgm:spPr/>
    </dgm:pt>
    <dgm:pt modelId="{EDB3AEF9-F708-4BF6-9360-160F63C18783}" type="pres">
      <dgm:prSet presAssocID="{6D4ED151-80D6-4BFC-AAF3-04BCC18B3BA2}" presName="bgRect" presStyleLbl="bgShp" presStyleIdx="2" presStyleCnt="4"/>
      <dgm:spPr/>
    </dgm:pt>
    <dgm:pt modelId="{E73C0FD9-50D6-4456-97A7-896342BD2BD3}" type="pres">
      <dgm:prSet presAssocID="{6D4ED151-80D6-4BFC-AAF3-04BCC18B3BA2}" presName="iconRect" presStyleLbl="node1" presStyleIdx="2"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Bar chart"/>
        </a:ext>
      </dgm:extLst>
    </dgm:pt>
    <dgm:pt modelId="{81EA95AE-D6AE-4108-AE83-515BE6556C0D}" type="pres">
      <dgm:prSet presAssocID="{6D4ED151-80D6-4BFC-AAF3-04BCC18B3BA2}" presName="spaceRect" presStyleCnt="0"/>
      <dgm:spPr/>
    </dgm:pt>
    <dgm:pt modelId="{08606BE2-5B1F-4CB8-9865-92913FC02A99}" type="pres">
      <dgm:prSet presAssocID="{6D4ED151-80D6-4BFC-AAF3-04BCC18B3BA2}" presName="parTx" presStyleLbl="revTx" presStyleIdx="2" presStyleCnt="4">
        <dgm:presLayoutVars>
          <dgm:chMax val="0"/>
          <dgm:chPref val="0"/>
        </dgm:presLayoutVars>
      </dgm:prSet>
      <dgm:spPr/>
    </dgm:pt>
    <dgm:pt modelId="{1626659F-4863-4719-9A47-5DE94465F6C2}" type="pres">
      <dgm:prSet presAssocID="{5EE6374D-4162-461A-910C-0AA0DD28FA27}" presName="sibTrans" presStyleCnt="0"/>
      <dgm:spPr/>
    </dgm:pt>
    <dgm:pt modelId="{5497E3E9-02EC-4A4C-BE57-BC5CB7C6F1F8}" type="pres">
      <dgm:prSet presAssocID="{C5ACFE29-FBEA-488F-B4CA-0B8F855CF75A}" presName="compNode" presStyleCnt="0"/>
      <dgm:spPr/>
    </dgm:pt>
    <dgm:pt modelId="{BC13A29B-2218-4826-9DE3-018BD5144A91}" type="pres">
      <dgm:prSet presAssocID="{C5ACFE29-FBEA-488F-B4CA-0B8F855CF75A}" presName="bgRect" presStyleLbl="bgShp" presStyleIdx="3" presStyleCnt="4"/>
      <dgm:spPr/>
    </dgm:pt>
    <dgm:pt modelId="{D382EBC6-DDAC-4205-BF30-08CD1D59D08E}" type="pres">
      <dgm:prSet presAssocID="{C5ACFE29-FBEA-488F-B4CA-0B8F855CF75A}" presName="iconRect" presStyleLbl="node1" presStyleIdx="3"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esearch"/>
        </a:ext>
      </dgm:extLst>
    </dgm:pt>
    <dgm:pt modelId="{CC36959F-4B4E-4BBB-B3BF-DB307C802F1B}" type="pres">
      <dgm:prSet presAssocID="{C5ACFE29-FBEA-488F-B4CA-0B8F855CF75A}" presName="spaceRect" presStyleCnt="0"/>
      <dgm:spPr/>
    </dgm:pt>
    <dgm:pt modelId="{81B1E243-0358-4142-B48B-9F85F91463F8}" type="pres">
      <dgm:prSet presAssocID="{C5ACFE29-FBEA-488F-B4CA-0B8F855CF75A}" presName="parTx" presStyleLbl="revTx" presStyleIdx="3" presStyleCnt="4">
        <dgm:presLayoutVars>
          <dgm:chMax val="0"/>
          <dgm:chPref val="0"/>
        </dgm:presLayoutVars>
      </dgm:prSet>
      <dgm:spPr/>
    </dgm:pt>
  </dgm:ptLst>
  <dgm:cxnLst>
    <dgm:cxn modelId="{43B04F15-4CE8-466C-9C28-27C56FC3264F}" type="presOf" srcId="{6FE329BC-A2D5-43E4-872C-D35073EDA902}" destId="{2CD0CE97-B407-47AC-B11A-173E4FB5B3C5}" srcOrd="0" destOrd="0" presId="urn:microsoft.com/office/officeart/2018/2/layout/IconVerticalSolidList"/>
    <dgm:cxn modelId="{F6939E17-2258-44AE-A5C0-6B5D52D11190}" type="presOf" srcId="{A1EFEAB6-FF30-4FDA-B1F7-73EC4B0A8283}" destId="{49491B12-6191-498D-A9AF-EA493FE50BF3}" srcOrd="0" destOrd="0" presId="urn:microsoft.com/office/officeart/2018/2/layout/IconVerticalSolidList"/>
    <dgm:cxn modelId="{666C1F22-0231-4804-973F-FB37EB611304}" type="presOf" srcId="{6D4ED151-80D6-4BFC-AAF3-04BCC18B3BA2}" destId="{08606BE2-5B1F-4CB8-9865-92913FC02A99}" srcOrd="0" destOrd="0" presId="urn:microsoft.com/office/officeart/2018/2/layout/IconVerticalSolidList"/>
    <dgm:cxn modelId="{FF5F5B27-BA24-4799-9024-9769FBDFE199}" srcId="{A1EFEAB6-FF30-4FDA-B1F7-73EC4B0A8283}" destId="{C5ACFE29-FBEA-488F-B4CA-0B8F855CF75A}" srcOrd="3" destOrd="0" parTransId="{E5FB5FED-C762-4F82-A996-FBFE7C719584}" sibTransId="{B6FE5963-215B-48D9-940F-7AFC71FFD1CB}"/>
    <dgm:cxn modelId="{91CDB84F-72A0-40A5-BEF8-203C81947C7B}" srcId="{A1EFEAB6-FF30-4FDA-B1F7-73EC4B0A8283}" destId="{6FE329BC-A2D5-43E4-872C-D35073EDA902}" srcOrd="0" destOrd="0" parTransId="{2B031555-7C4B-426D-9A6A-66F52191A8F2}" sibTransId="{D78C312D-0622-4809-8797-90F591EF34F4}"/>
    <dgm:cxn modelId="{F6E7C1B4-B262-4B0D-A927-A6F4F07FFB69}" srcId="{A1EFEAB6-FF30-4FDA-B1F7-73EC4B0A8283}" destId="{E7D2BB0D-0F17-4D33-83C5-69E3F9A7021F}" srcOrd="1" destOrd="0" parTransId="{1F877FDB-72C2-4962-A760-6E5B5EB2F526}" sibTransId="{3D3F5CEF-56AA-4EB2-B4E8-70577572BAF5}"/>
    <dgm:cxn modelId="{DF0D27D9-540C-4618-B895-662205BC99BE}" srcId="{A1EFEAB6-FF30-4FDA-B1F7-73EC4B0A8283}" destId="{6D4ED151-80D6-4BFC-AAF3-04BCC18B3BA2}" srcOrd="2" destOrd="0" parTransId="{BD25A884-D9AE-4619-B6F2-CACD7EFF510B}" sibTransId="{5EE6374D-4162-461A-910C-0AA0DD28FA27}"/>
    <dgm:cxn modelId="{F56741FA-2F94-4DE5-A0E2-A6FDCF3ADA7F}" type="presOf" srcId="{E7D2BB0D-0F17-4D33-83C5-69E3F9A7021F}" destId="{CDDD0421-7CC5-4411-8A5D-79074208BA2E}" srcOrd="0" destOrd="0" presId="urn:microsoft.com/office/officeart/2018/2/layout/IconVerticalSolidList"/>
    <dgm:cxn modelId="{8BC1F6FF-009C-4285-B823-1870D89C9043}" type="presOf" srcId="{C5ACFE29-FBEA-488F-B4CA-0B8F855CF75A}" destId="{81B1E243-0358-4142-B48B-9F85F91463F8}" srcOrd="0" destOrd="0" presId="urn:microsoft.com/office/officeart/2018/2/layout/IconVerticalSolidList"/>
    <dgm:cxn modelId="{49F66966-B9A0-4BF4-B1E8-44FC95CCF968}" type="presParOf" srcId="{49491B12-6191-498D-A9AF-EA493FE50BF3}" destId="{CC15EDB6-E6C6-410D-B972-CBBF91791447}" srcOrd="0" destOrd="0" presId="urn:microsoft.com/office/officeart/2018/2/layout/IconVerticalSolidList"/>
    <dgm:cxn modelId="{AC99AA9B-2581-4506-85AE-F4D65F6A79C4}" type="presParOf" srcId="{CC15EDB6-E6C6-410D-B972-CBBF91791447}" destId="{69F541DB-657C-415C-9E80-EB9ACD60A2A7}" srcOrd="0" destOrd="0" presId="urn:microsoft.com/office/officeart/2018/2/layout/IconVerticalSolidList"/>
    <dgm:cxn modelId="{C3E75CCF-3769-4496-8892-FCB262B42D56}" type="presParOf" srcId="{CC15EDB6-E6C6-410D-B972-CBBF91791447}" destId="{478EAB41-73F9-47C3-A2DD-3D90E603061E}" srcOrd="1" destOrd="0" presId="urn:microsoft.com/office/officeart/2018/2/layout/IconVerticalSolidList"/>
    <dgm:cxn modelId="{8CDEEC73-F733-409C-80EA-67E0AC283A8C}" type="presParOf" srcId="{CC15EDB6-E6C6-410D-B972-CBBF91791447}" destId="{8531376F-ADA9-4328-8EEE-A5D0891E3689}" srcOrd="2" destOrd="0" presId="urn:microsoft.com/office/officeart/2018/2/layout/IconVerticalSolidList"/>
    <dgm:cxn modelId="{1BB07185-F213-47F8-BD94-3B20ADA6D885}" type="presParOf" srcId="{CC15EDB6-E6C6-410D-B972-CBBF91791447}" destId="{2CD0CE97-B407-47AC-B11A-173E4FB5B3C5}" srcOrd="3" destOrd="0" presId="urn:microsoft.com/office/officeart/2018/2/layout/IconVerticalSolidList"/>
    <dgm:cxn modelId="{8261109D-697E-4E2C-A063-CA603F6C8CB6}" type="presParOf" srcId="{49491B12-6191-498D-A9AF-EA493FE50BF3}" destId="{C915AB23-F07F-47A8-AA1D-8F6EF92C27F9}" srcOrd="1" destOrd="0" presId="urn:microsoft.com/office/officeart/2018/2/layout/IconVerticalSolidList"/>
    <dgm:cxn modelId="{518C106D-E61C-448C-8968-295BCA93C951}" type="presParOf" srcId="{49491B12-6191-498D-A9AF-EA493FE50BF3}" destId="{883DBD2E-638D-4132-8CA0-573DE7BD2A9F}" srcOrd="2" destOrd="0" presId="urn:microsoft.com/office/officeart/2018/2/layout/IconVerticalSolidList"/>
    <dgm:cxn modelId="{484D381E-1908-4734-B09D-1625A50F5679}" type="presParOf" srcId="{883DBD2E-638D-4132-8CA0-573DE7BD2A9F}" destId="{82C1DA47-BD4A-44EE-ADEA-DC24B5406452}" srcOrd="0" destOrd="0" presId="urn:microsoft.com/office/officeart/2018/2/layout/IconVerticalSolidList"/>
    <dgm:cxn modelId="{E0F0EDF3-AC9D-48B0-92C0-87E217BAC85B}" type="presParOf" srcId="{883DBD2E-638D-4132-8CA0-573DE7BD2A9F}" destId="{1819F6C1-7C5A-4911-A6E7-243F48A7FF31}" srcOrd="1" destOrd="0" presId="urn:microsoft.com/office/officeart/2018/2/layout/IconVerticalSolidList"/>
    <dgm:cxn modelId="{331C13F4-FE91-4E01-895F-E32016F046A3}" type="presParOf" srcId="{883DBD2E-638D-4132-8CA0-573DE7BD2A9F}" destId="{B93CAF2E-34B1-4D22-BDCA-CE9ACC114161}" srcOrd="2" destOrd="0" presId="urn:microsoft.com/office/officeart/2018/2/layout/IconVerticalSolidList"/>
    <dgm:cxn modelId="{EF8B75F3-4B8C-4A6D-ABB7-AD439F5CC861}" type="presParOf" srcId="{883DBD2E-638D-4132-8CA0-573DE7BD2A9F}" destId="{CDDD0421-7CC5-4411-8A5D-79074208BA2E}" srcOrd="3" destOrd="0" presId="urn:microsoft.com/office/officeart/2018/2/layout/IconVerticalSolidList"/>
    <dgm:cxn modelId="{D6449AF8-6D0F-470F-83A2-9E33DA697C84}" type="presParOf" srcId="{49491B12-6191-498D-A9AF-EA493FE50BF3}" destId="{EE51ACDC-1322-4517-8CE4-6F3B65E1AAAD}" srcOrd="3" destOrd="0" presId="urn:microsoft.com/office/officeart/2018/2/layout/IconVerticalSolidList"/>
    <dgm:cxn modelId="{9B550469-40B3-42FE-9924-A2F5DC6911A7}" type="presParOf" srcId="{49491B12-6191-498D-A9AF-EA493FE50BF3}" destId="{F68FD1DF-4358-4E07-A64F-EC140F6BFD08}" srcOrd="4" destOrd="0" presId="urn:microsoft.com/office/officeart/2018/2/layout/IconVerticalSolidList"/>
    <dgm:cxn modelId="{456BD1E4-0C42-43C1-9374-045943CE3F3B}" type="presParOf" srcId="{F68FD1DF-4358-4E07-A64F-EC140F6BFD08}" destId="{EDB3AEF9-F708-4BF6-9360-160F63C18783}" srcOrd="0" destOrd="0" presId="urn:microsoft.com/office/officeart/2018/2/layout/IconVerticalSolidList"/>
    <dgm:cxn modelId="{0824FB4C-B540-4136-A0C0-F3C60CE031DB}" type="presParOf" srcId="{F68FD1DF-4358-4E07-A64F-EC140F6BFD08}" destId="{E73C0FD9-50D6-4456-97A7-896342BD2BD3}" srcOrd="1" destOrd="0" presId="urn:microsoft.com/office/officeart/2018/2/layout/IconVerticalSolidList"/>
    <dgm:cxn modelId="{B2E7B2E1-94A9-46AA-987A-5EC853C8BFC9}" type="presParOf" srcId="{F68FD1DF-4358-4E07-A64F-EC140F6BFD08}" destId="{81EA95AE-D6AE-4108-AE83-515BE6556C0D}" srcOrd="2" destOrd="0" presId="urn:microsoft.com/office/officeart/2018/2/layout/IconVerticalSolidList"/>
    <dgm:cxn modelId="{D440091B-872E-43E8-B4C6-82BD8165DF7A}" type="presParOf" srcId="{F68FD1DF-4358-4E07-A64F-EC140F6BFD08}" destId="{08606BE2-5B1F-4CB8-9865-92913FC02A99}" srcOrd="3" destOrd="0" presId="urn:microsoft.com/office/officeart/2018/2/layout/IconVerticalSolidList"/>
    <dgm:cxn modelId="{592EDA5C-6E9B-4A94-ACD2-D19494BFD67E}" type="presParOf" srcId="{49491B12-6191-498D-A9AF-EA493FE50BF3}" destId="{1626659F-4863-4719-9A47-5DE94465F6C2}" srcOrd="5" destOrd="0" presId="urn:microsoft.com/office/officeart/2018/2/layout/IconVerticalSolidList"/>
    <dgm:cxn modelId="{2FBBBFD4-3931-4183-BB58-993B2839CFF7}" type="presParOf" srcId="{49491B12-6191-498D-A9AF-EA493FE50BF3}" destId="{5497E3E9-02EC-4A4C-BE57-BC5CB7C6F1F8}" srcOrd="6" destOrd="0" presId="urn:microsoft.com/office/officeart/2018/2/layout/IconVerticalSolidList"/>
    <dgm:cxn modelId="{CF131026-FD3A-456F-905D-47C11A413896}" type="presParOf" srcId="{5497E3E9-02EC-4A4C-BE57-BC5CB7C6F1F8}" destId="{BC13A29B-2218-4826-9DE3-018BD5144A91}" srcOrd="0" destOrd="0" presId="urn:microsoft.com/office/officeart/2018/2/layout/IconVerticalSolidList"/>
    <dgm:cxn modelId="{EE9B3776-CCE9-4F21-A820-2F0AB60B019F}" type="presParOf" srcId="{5497E3E9-02EC-4A4C-BE57-BC5CB7C6F1F8}" destId="{D382EBC6-DDAC-4205-BF30-08CD1D59D08E}" srcOrd="1" destOrd="0" presId="urn:microsoft.com/office/officeart/2018/2/layout/IconVerticalSolidList"/>
    <dgm:cxn modelId="{7FE17AEB-CA13-4736-A8D4-062347898FB6}" type="presParOf" srcId="{5497E3E9-02EC-4A4C-BE57-BC5CB7C6F1F8}" destId="{CC36959F-4B4E-4BBB-B3BF-DB307C802F1B}" srcOrd="2" destOrd="0" presId="urn:microsoft.com/office/officeart/2018/2/layout/IconVerticalSolidList"/>
    <dgm:cxn modelId="{BB211778-306C-44AE-816A-65A4F7D2F61B}" type="presParOf" srcId="{5497E3E9-02EC-4A4C-BE57-BC5CB7C6F1F8}" destId="{81B1E243-0358-4142-B48B-9F85F91463F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F7EF99E-3EF7-46EF-A287-3C50B54C2077}"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E9AED2B-4321-41A8-84EA-EA52DEFEF14E}">
      <dgm:prSet/>
      <dgm:spPr/>
      <dgm:t>
        <a:bodyPr/>
        <a:lstStyle/>
        <a:p>
          <a:pPr>
            <a:lnSpc>
              <a:spcPct val="100000"/>
            </a:lnSpc>
          </a:pPr>
          <a:r>
            <a:rPr lang="en-US"/>
            <a:t>Describe what you want to happen? What is the desired outcomes?</a:t>
          </a:r>
        </a:p>
      </dgm:t>
    </dgm:pt>
    <dgm:pt modelId="{85E5B773-0672-4D57-A42C-B4E8A7C521C4}" type="parTrans" cxnId="{0808B57D-FA68-4C5F-8B0D-5492CCBDF52B}">
      <dgm:prSet/>
      <dgm:spPr/>
      <dgm:t>
        <a:bodyPr/>
        <a:lstStyle/>
        <a:p>
          <a:endParaRPr lang="en-US"/>
        </a:p>
      </dgm:t>
    </dgm:pt>
    <dgm:pt modelId="{CB602454-0E40-4B61-A265-06867751ED11}" type="sibTrans" cxnId="{0808B57D-FA68-4C5F-8B0D-5492CCBDF52B}">
      <dgm:prSet/>
      <dgm:spPr/>
      <dgm:t>
        <a:bodyPr/>
        <a:lstStyle/>
        <a:p>
          <a:endParaRPr lang="en-US"/>
        </a:p>
      </dgm:t>
    </dgm:pt>
    <dgm:pt modelId="{8A0713E2-3F87-43A4-9922-A58A58FCB4C7}">
      <dgm:prSet/>
      <dgm:spPr/>
      <dgm:t>
        <a:bodyPr/>
        <a:lstStyle/>
        <a:p>
          <a:pPr>
            <a:lnSpc>
              <a:spcPct val="100000"/>
            </a:lnSpc>
          </a:pPr>
          <a:r>
            <a:rPr lang="en-US"/>
            <a:t>Do you have what you need to achieve the desired outcome?</a:t>
          </a:r>
        </a:p>
      </dgm:t>
    </dgm:pt>
    <dgm:pt modelId="{84AB7909-6F30-496C-B7A0-643154F5725F}" type="parTrans" cxnId="{2EB58587-91F7-4025-9F3C-2BDCA6792BB0}">
      <dgm:prSet/>
      <dgm:spPr/>
      <dgm:t>
        <a:bodyPr/>
        <a:lstStyle/>
        <a:p>
          <a:endParaRPr lang="en-US"/>
        </a:p>
      </dgm:t>
    </dgm:pt>
    <dgm:pt modelId="{B17ED795-9C80-4745-8569-287802A0B1E7}" type="sibTrans" cxnId="{2EB58587-91F7-4025-9F3C-2BDCA6792BB0}">
      <dgm:prSet/>
      <dgm:spPr/>
      <dgm:t>
        <a:bodyPr/>
        <a:lstStyle/>
        <a:p>
          <a:endParaRPr lang="en-US"/>
        </a:p>
      </dgm:t>
    </dgm:pt>
    <dgm:pt modelId="{17415675-DB64-4471-929E-970D9544E6BB}">
      <dgm:prSet/>
      <dgm:spPr/>
      <dgm:t>
        <a:bodyPr/>
        <a:lstStyle/>
        <a:p>
          <a:pPr>
            <a:lnSpc>
              <a:spcPct val="100000"/>
            </a:lnSpc>
          </a:pPr>
          <a:r>
            <a:rPr lang="en-US"/>
            <a:t>Do you need to consult another department (ie OT, dietitian etc)?</a:t>
          </a:r>
        </a:p>
      </dgm:t>
    </dgm:pt>
    <dgm:pt modelId="{8F8FE9CF-BA0C-41B4-8857-5BF153C01458}" type="parTrans" cxnId="{1C5523E2-D27C-4E8D-87BE-21D1610D906E}">
      <dgm:prSet/>
      <dgm:spPr/>
      <dgm:t>
        <a:bodyPr/>
        <a:lstStyle/>
        <a:p>
          <a:endParaRPr lang="en-US"/>
        </a:p>
      </dgm:t>
    </dgm:pt>
    <dgm:pt modelId="{10602AFD-4C92-4026-ACC9-00C9C91F7148}" type="sibTrans" cxnId="{1C5523E2-D27C-4E8D-87BE-21D1610D906E}">
      <dgm:prSet/>
      <dgm:spPr/>
      <dgm:t>
        <a:bodyPr/>
        <a:lstStyle/>
        <a:p>
          <a:endParaRPr lang="en-US"/>
        </a:p>
      </dgm:t>
    </dgm:pt>
    <dgm:pt modelId="{F936CE6D-58DD-4734-A540-02B411246E5B}">
      <dgm:prSet/>
      <dgm:spPr/>
      <dgm:t>
        <a:bodyPr/>
        <a:lstStyle/>
        <a:p>
          <a:pPr>
            <a:lnSpc>
              <a:spcPct val="100000"/>
            </a:lnSpc>
          </a:pPr>
          <a:r>
            <a:rPr lang="en-US"/>
            <a:t>Do you need to contact the physician/NP for orders?</a:t>
          </a:r>
        </a:p>
      </dgm:t>
    </dgm:pt>
    <dgm:pt modelId="{17546D82-D9DC-44C0-89E8-A08A3C9FF500}" type="parTrans" cxnId="{23206F37-3660-4D31-8956-3696EADF5184}">
      <dgm:prSet/>
      <dgm:spPr/>
      <dgm:t>
        <a:bodyPr/>
        <a:lstStyle/>
        <a:p>
          <a:endParaRPr lang="en-US"/>
        </a:p>
      </dgm:t>
    </dgm:pt>
    <dgm:pt modelId="{F1E9B3A8-8546-4825-A3A2-42BBBB3C040E}" type="sibTrans" cxnId="{23206F37-3660-4D31-8956-3696EADF5184}">
      <dgm:prSet/>
      <dgm:spPr/>
      <dgm:t>
        <a:bodyPr/>
        <a:lstStyle/>
        <a:p>
          <a:endParaRPr lang="en-US"/>
        </a:p>
      </dgm:t>
    </dgm:pt>
    <dgm:pt modelId="{E6AE63CA-547A-4608-87D3-B89B4D5EB2B8}" type="pres">
      <dgm:prSet presAssocID="{0F7EF99E-3EF7-46EF-A287-3C50B54C2077}" presName="root" presStyleCnt="0">
        <dgm:presLayoutVars>
          <dgm:dir/>
          <dgm:resizeHandles val="exact"/>
        </dgm:presLayoutVars>
      </dgm:prSet>
      <dgm:spPr/>
    </dgm:pt>
    <dgm:pt modelId="{F8DA7F58-BB2B-43F3-A23D-0DF8DB8E09CA}" type="pres">
      <dgm:prSet presAssocID="{DE9AED2B-4321-41A8-84EA-EA52DEFEF14E}" presName="compNode" presStyleCnt="0"/>
      <dgm:spPr/>
    </dgm:pt>
    <dgm:pt modelId="{6AE252F9-EB0B-4AD7-92FB-1F15C5C55D80}" type="pres">
      <dgm:prSet presAssocID="{DE9AED2B-4321-41A8-84EA-EA52DEFEF14E}" presName="bgRect" presStyleLbl="bgShp" presStyleIdx="0" presStyleCnt="4"/>
      <dgm:spPr/>
    </dgm:pt>
    <dgm:pt modelId="{9AC647CC-AA94-4C73-BED5-FF6522F60D71}" type="pres">
      <dgm:prSet presAssocID="{DE9AED2B-4321-41A8-84EA-EA52DEFEF14E}" presName="iconRect" presStyleLbl="node1" presStyleIdx="0"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Arrow Circle"/>
        </a:ext>
      </dgm:extLst>
    </dgm:pt>
    <dgm:pt modelId="{627F1104-93FA-4211-9927-B413564C4E3A}" type="pres">
      <dgm:prSet presAssocID="{DE9AED2B-4321-41A8-84EA-EA52DEFEF14E}" presName="spaceRect" presStyleCnt="0"/>
      <dgm:spPr/>
    </dgm:pt>
    <dgm:pt modelId="{1DDC57C8-99E6-42AE-983A-BC94125964B1}" type="pres">
      <dgm:prSet presAssocID="{DE9AED2B-4321-41A8-84EA-EA52DEFEF14E}" presName="parTx" presStyleLbl="revTx" presStyleIdx="0" presStyleCnt="4">
        <dgm:presLayoutVars>
          <dgm:chMax val="0"/>
          <dgm:chPref val="0"/>
        </dgm:presLayoutVars>
      </dgm:prSet>
      <dgm:spPr/>
    </dgm:pt>
    <dgm:pt modelId="{EB50B13F-3AA9-49C4-BA8A-43D7CCF7F628}" type="pres">
      <dgm:prSet presAssocID="{CB602454-0E40-4B61-A265-06867751ED11}" presName="sibTrans" presStyleCnt="0"/>
      <dgm:spPr/>
    </dgm:pt>
    <dgm:pt modelId="{C741C70C-BB9F-4B8D-9491-8032B86FC0B8}" type="pres">
      <dgm:prSet presAssocID="{8A0713E2-3F87-43A4-9922-A58A58FCB4C7}" presName="compNode" presStyleCnt="0"/>
      <dgm:spPr/>
    </dgm:pt>
    <dgm:pt modelId="{461DC860-9925-4C79-A463-CA19FAFC0D9E}" type="pres">
      <dgm:prSet presAssocID="{8A0713E2-3F87-43A4-9922-A58A58FCB4C7}" presName="bgRect" presStyleLbl="bgShp" presStyleIdx="1" presStyleCnt="4"/>
      <dgm:spPr/>
    </dgm:pt>
    <dgm:pt modelId="{5D3A8401-2EC6-497C-A11B-35032BB1F3B2}" type="pres">
      <dgm:prSet presAssocID="{8A0713E2-3F87-43A4-9922-A58A58FCB4C7}" presName="iconRect" presStyleLbl="node1" presStyleIdx="1"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arget"/>
        </a:ext>
      </dgm:extLst>
    </dgm:pt>
    <dgm:pt modelId="{0F389F91-AEBE-420F-BCB2-74EF1E549563}" type="pres">
      <dgm:prSet presAssocID="{8A0713E2-3F87-43A4-9922-A58A58FCB4C7}" presName="spaceRect" presStyleCnt="0"/>
      <dgm:spPr/>
    </dgm:pt>
    <dgm:pt modelId="{0CD11456-34CA-4110-A58A-EF76F2277462}" type="pres">
      <dgm:prSet presAssocID="{8A0713E2-3F87-43A4-9922-A58A58FCB4C7}" presName="parTx" presStyleLbl="revTx" presStyleIdx="1" presStyleCnt="4">
        <dgm:presLayoutVars>
          <dgm:chMax val="0"/>
          <dgm:chPref val="0"/>
        </dgm:presLayoutVars>
      </dgm:prSet>
      <dgm:spPr/>
    </dgm:pt>
    <dgm:pt modelId="{CD148757-7862-42EC-ABF6-C2FD472F2395}" type="pres">
      <dgm:prSet presAssocID="{B17ED795-9C80-4745-8569-287802A0B1E7}" presName="sibTrans" presStyleCnt="0"/>
      <dgm:spPr/>
    </dgm:pt>
    <dgm:pt modelId="{24C9BDBC-F67E-4D3C-92F7-362E1633129D}" type="pres">
      <dgm:prSet presAssocID="{17415675-DB64-4471-929E-970D9544E6BB}" presName="compNode" presStyleCnt="0"/>
      <dgm:spPr/>
    </dgm:pt>
    <dgm:pt modelId="{B59A9215-94DB-4A52-A370-E5BC1FCC1E5F}" type="pres">
      <dgm:prSet presAssocID="{17415675-DB64-4471-929E-970D9544E6BB}" presName="bgRect" presStyleLbl="bgShp" presStyleIdx="2" presStyleCnt="4"/>
      <dgm:spPr/>
    </dgm:pt>
    <dgm:pt modelId="{E3C153AA-2C6C-4D9A-9132-A1DEB6D1C3F1}" type="pres">
      <dgm:prSet presAssocID="{17415675-DB64-4471-929E-970D9544E6BB}" presName="iconRect" presStyleLbl="node1" presStyleIdx="2"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Classroom"/>
        </a:ext>
      </dgm:extLst>
    </dgm:pt>
    <dgm:pt modelId="{FAB6C095-9808-49F0-877A-F948875398BB}" type="pres">
      <dgm:prSet presAssocID="{17415675-DB64-4471-929E-970D9544E6BB}" presName="spaceRect" presStyleCnt="0"/>
      <dgm:spPr/>
    </dgm:pt>
    <dgm:pt modelId="{75B279EB-06CD-4A05-B955-74B1CB31DCD8}" type="pres">
      <dgm:prSet presAssocID="{17415675-DB64-4471-929E-970D9544E6BB}" presName="parTx" presStyleLbl="revTx" presStyleIdx="2" presStyleCnt="4">
        <dgm:presLayoutVars>
          <dgm:chMax val="0"/>
          <dgm:chPref val="0"/>
        </dgm:presLayoutVars>
      </dgm:prSet>
      <dgm:spPr/>
    </dgm:pt>
    <dgm:pt modelId="{3C048D67-1720-4B0D-A81D-333FDBC7384B}" type="pres">
      <dgm:prSet presAssocID="{10602AFD-4C92-4026-ACC9-00C9C91F7148}" presName="sibTrans" presStyleCnt="0"/>
      <dgm:spPr/>
    </dgm:pt>
    <dgm:pt modelId="{5343C8DD-2FDB-4FEB-B1DD-A35911714DF1}" type="pres">
      <dgm:prSet presAssocID="{F936CE6D-58DD-4734-A540-02B411246E5B}" presName="compNode" presStyleCnt="0"/>
      <dgm:spPr/>
    </dgm:pt>
    <dgm:pt modelId="{A088F22A-7AB2-4804-B42F-D5E61B39C25B}" type="pres">
      <dgm:prSet presAssocID="{F936CE6D-58DD-4734-A540-02B411246E5B}" presName="bgRect" presStyleLbl="bgShp" presStyleIdx="3" presStyleCnt="4"/>
      <dgm:spPr/>
    </dgm:pt>
    <dgm:pt modelId="{2EFB8A50-8E6F-464E-8B50-6B4F2E11F305}" type="pres">
      <dgm:prSet presAssocID="{F936CE6D-58DD-4734-A540-02B411246E5B}" presName="iconRect" presStyleLbl="node1" presStyleIdx="3"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tor"/>
        </a:ext>
      </dgm:extLst>
    </dgm:pt>
    <dgm:pt modelId="{20FDE782-B18D-4BED-9384-524052BC333A}" type="pres">
      <dgm:prSet presAssocID="{F936CE6D-58DD-4734-A540-02B411246E5B}" presName="spaceRect" presStyleCnt="0"/>
      <dgm:spPr/>
    </dgm:pt>
    <dgm:pt modelId="{7B5591FE-D8A6-4C96-A8C0-1908F7098767}" type="pres">
      <dgm:prSet presAssocID="{F936CE6D-58DD-4734-A540-02B411246E5B}" presName="parTx" presStyleLbl="revTx" presStyleIdx="3" presStyleCnt="4">
        <dgm:presLayoutVars>
          <dgm:chMax val="0"/>
          <dgm:chPref val="0"/>
        </dgm:presLayoutVars>
      </dgm:prSet>
      <dgm:spPr/>
    </dgm:pt>
  </dgm:ptLst>
  <dgm:cxnLst>
    <dgm:cxn modelId="{A41BC32A-2DDD-4EE1-8AE2-7C1BDABDE034}" type="presOf" srcId="{0F7EF99E-3EF7-46EF-A287-3C50B54C2077}" destId="{E6AE63CA-547A-4608-87D3-B89B4D5EB2B8}" srcOrd="0" destOrd="0" presId="urn:microsoft.com/office/officeart/2018/2/layout/IconVerticalSolidList"/>
    <dgm:cxn modelId="{23206F37-3660-4D31-8956-3696EADF5184}" srcId="{0F7EF99E-3EF7-46EF-A287-3C50B54C2077}" destId="{F936CE6D-58DD-4734-A540-02B411246E5B}" srcOrd="3" destOrd="0" parTransId="{17546D82-D9DC-44C0-89E8-A08A3C9FF500}" sibTransId="{F1E9B3A8-8546-4825-A3A2-42BBBB3C040E}"/>
    <dgm:cxn modelId="{3BB1403A-AAD3-44B0-B54D-E64614A969A9}" type="presOf" srcId="{17415675-DB64-4471-929E-970D9544E6BB}" destId="{75B279EB-06CD-4A05-B955-74B1CB31DCD8}" srcOrd="0" destOrd="0" presId="urn:microsoft.com/office/officeart/2018/2/layout/IconVerticalSolidList"/>
    <dgm:cxn modelId="{0808B57D-FA68-4C5F-8B0D-5492CCBDF52B}" srcId="{0F7EF99E-3EF7-46EF-A287-3C50B54C2077}" destId="{DE9AED2B-4321-41A8-84EA-EA52DEFEF14E}" srcOrd="0" destOrd="0" parTransId="{85E5B773-0672-4D57-A42C-B4E8A7C521C4}" sibTransId="{CB602454-0E40-4B61-A265-06867751ED11}"/>
    <dgm:cxn modelId="{2EB58587-91F7-4025-9F3C-2BDCA6792BB0}" srcId="{0F7EF99E-3EF7-46EF-A287-3C50B54C2077}" destId="{8A0713E2-3F87-43A4-9922-A58A58FCB4C7}" srcOrd="1" destOrd="0" parTransId="{84AB7909-6F30-496C-B7A0-643154F5725F}" sibTransId="{B17ED795-9C80-4745-8569-287802A0B1E7}"/>
    <dgm:cxn modelId="{8E98A9B3-A81A-44EA-A314-63BD5C9B22EE}" type="presOf" srcId="{8A0713E2-3F87-43A4-9922-A58A58FCB4C7}" destId="{0CD11456-34CA-4110-A58A-EF76F2277462}" srcOrd="0" destOrd="0" presId="urn:microsoft.com/office/officeart/2018/2/layout/IconVerticalSolidList"/>
    <dgm:cxn modelId="{3457F7C7-6442-4BB2-93A0-D646967E9B30}" type="presOf" srcId="{F936CE6D-58DD-4734-A540-02B411246E5B}" destId="{7B5591FE-D8A6-4C96-A8C0-1908F7098767}" srcOrd="0" destOrd="0" presId="urn:microsoft.com/office/officeart/2018/2/layout/IconVerticalSolidList"/>
    <dgm:cxn modelId="{18B441CE-6713-44E1-9522-A00B428AB9C6}" type="presOf" srcId="{DE9AED2B-4321-41A8-84EA-EA52DEFEF14E}" destId="{1DDC57C8-99E6-42AE-983A-BC94125964B1}" srcOrd="0" destOrd="0" presId="urn:microsoft.com/office/officeart/2018/2/layout/IconVerticalSolidList"/>
    <dgm:cxn modelId="{1C5523E2-D27C-4E8D-87BE-21D1610D906E}" srcId="{0F7EF99E-3EF7-46EF-A287-3C50B54C2077}" destId="{17415675-DB64-4471-929E-970D9544E6BB}" srcOrd="2" destOrd="0" parTransId="{8F8FE9CF-BA0C-41B4-8857-5BF153C01458}" sibTransId="{10602AFD-4C92-4026-ACC9-00C9C91F7148}"/>
    <dgm:cxn modelId="{2272354D-5877-4F3B-9950-4F379EEAEAE2}" type="presParOf" srcId="{E6AE63CA-547A-4608-87D3-B89B4D5EB2B8}" destId="{F8DA7F58-BB2B-43F3-A23D-0DF8DB8E09CA}" srcOrd="0" destOrd="0" presId="urn:microsoft.com/office/officeart/2018/2/layout/IconVerticalSolidList"/>
    <dgm:cxn modelId="{98FB03C0-49BE-4195-BE41-3952FB05A792}" type="presParOf" srcId="{F8DA7F58-BB2B-43F3-A23D-0DF8DB8E09CA}" destId="{6AE252F9-EB0B-4AD7-92FB-1F15C5C55D80}" srcOrd="0" destOrd="0" presId="urn:microsoft.com/office/officeart/2018/2/layout/IconVerticalSolidList"/>
    <dgm:cxn modelId="{C5213766-BACC-49E9-8BB7-9C8E9D49AD63}" type="presParOf" srcId="{F8DA7F58-BB2B-43F3-A23D-0DF8DB8E09CA}" destId="{9AC647CC-AA94-4C73-BED5-FF6522F60D71}" srcOrd="1" destOrd="0" presId="urn:microsoft.com/office/officeart/2018/2/layout/IconVerticalSolidList"/>
    <dgm:cxn modelId="{D4B32E5B-BA95-4E68-B3A0-079EF8E70A26}" type="presParOf" srcId="{F8DA7F58-BB2B-43F3-A23D-0DF8DB8E09CA}" destId="{627F1104-93FA-4211-9927-B413564C4E3A}" srcOrd="2" destOrd="0" presId="urn:microsoft.com/office/officeart/2018/2/layout/IconVerticalSolidList"/>
    <dgm:cxn modelId="{2D54883B-1B3E-4FF0-A595-7BE3A258C724}" type="presParOf" srcId="{F8DA7F58-BB2B-43F3-A23D-0DF8DB8E09CA}" destId="{1DDC57C8-99E6-42AE-983A-BC94125964B1}" srcOrd="3" destOrd="0" presId="urn:microsoft.com/office/officeart/2018/2/layout/IconVerticalSolidList"/>
    <dgm:cxn modelId="{D658852F-A35A-4819-BD70-20ABB0F60DA6}" type="presParOf" srcId="{E6AE63CA-547A-4608-87D3-B89B4D5EB2B8}" destId="{EB50B13F-3AA9-49C4-BA8A-43D7CCF7F628}" srcOrd="1" destOrd="0" presId="urn:microsoft.com/office/officeart/2018/2/layout/IconVerticalSolidList"/>
    <dgm:cxn modelId="{E14F480B-E683-45C2-B1A5-CD33309B9412}" type="presParOf" srcId="{E6AE63CA-547A-4608-87D3-B89B4D5EB2B8}" destId="{C741C70C-BB9F-4B8D-9491-8032B86FC0B8}" srcOrd="2" destOrd="0" presId="urn:microsoft.com/office/officeart/2018/2/layout/IconVerticalSolidList"/>
    <dgm:cxn modelId="{F2B081F2-81B4-47FA-88CE-6771A5859236}" type="presParOf" srcId="{C741C70C-BB9F-4B8D-9491-8032B86FC0B8}" destId="{461DC860-9925-4C79-A463-CA19FAFC0D9E}" srcOrd="0" destOrd="0" presId="urn:microsoft.com/office/officeart/2018/2/layout/IconVerticalSolidList"/>
    <dgm:cxn modelId="{3B2D1A53-89A4-4088-A242-2E344606CF3E}" type="presParOf" srcId="{C741C70C-BB9F-4B8D-9491-8032B86FC0B8}" destId="{5D3A8401-2EC6-497C-A11B-35032BB1F3B2}" srcOrd="1" destOrd="0" presId="urn:microsoft.com/office/officeart/2018/2/layout/IconVerticalSolidList"/>
    <dgm:cxn modelId="{CA13C933-A1CA-423C-A27C-80E11002DE76}" type="presParOf" srcId="{C741C70C-BB9F-4B8D-9491-8032B86FC0B8}" destId="{0F389F91-AEBE-420F-BCB2-74EF1E549563}" srcOrd="2" destOrd="0" presId="urn:microsoft.com/office/officeart/2018/2/layout/IconVerticalSolidList"/>
    <dgm:cxn modelId="{BBFA03CA-FCA5-4ABA-A628-5B0B6D3BEE2F}" type="presParOf" srcId="{C741C70C-BB9F-4B8D-9491-8032B86FC0B8}" destId="{0CD11456-34CA-4110-A58A-EF76F2277462}" srcOrd="3" destOrd="0" presId="urn:microsoft.com/office/officeart/2018/2/layout/IconVerticalSolidList"/>
    <dgm:cxn modelId="{75C031C3-700F-435D-8C76-7A9650DD44FC}" type="presParOf" srcId="{E6AE63CA-547A-4608-87D3-B89B4D5EB2B8}" destId="{CD148757-7862-42EC-ABF6-C2FD472F2395}" srcOrd="3" destOrd="0" presId="urn:microsoft.com/office/officeart/2018/2/layout/IconVerticalSolidList"/>
    <dgm:cxn modelId="{D5873255-3742-4729-83B0-C5C9AF046009}" type="presParOf" srcId="{E6AE63CA-547A-4608-87D3-B89B4D5EB2B8}" destId="{24C9BDBC-F67E-4D3C-92F7-362E1633129D}" srcOrd="4" destOrd="0" presId="urn:microsoft.com/office/officeart/2018/2/layout/IconVerticalSolidList"/>
    <dgm:cxn modelId="{8D7C89D2-6242-4817-87F4-F8C8885B23B9}" type="presParOf" srcId="{24C9BDBC-F67E-4D3C-92F7-362E1633129D}" destId="{B59A9215-94DB-4A52-A370-E5BC1FCC1E5F}" srcOrd="0" destOrd="0" presId="urn:microsoft.com/office/officeart/2018/2/layout/IconVerticalSolidList"/>
    <dgm:cxn modelId="{8494DE10-4342-4D23-A09A-92F1863092FC}" type="presParOf" srcId="{24C9BDBC-F67E-4D3C-92F7-362E1633129D}" destId="{E3C153AA-2C6C-4D9A-9132-A1DEB6D1C3F1}" srcOrd="1" destOrd="0" presId="urn:microsoft.com/office/officeart/2018/2/layout/IconVerticalSolidList"/>
    <dgm:cxn modelId="{89114DF8-1E4F-4B2C-9ECB-84D5A27AE624}" type="presParOf" srcId="{24C9BDBC-F67E-4D3C-92F7-362E1633129D}" destId="{FAB6C095-9808-49F0-877A-F948875398BB}" srcOrd="2" destOrd="0" presId="urn:microsoft.com/office/officeart/2018/2/layout/IconVerticalSolidList"/>
    <dgm:cxn modelId="{DF916912-DAB6-4110-BB10-44ACB0001C80}" type="presParOf" srcId="{24C9BDBC-F67E-4D3C-92F7-362E1633129D}" destId="{75B279EB-06CD-4A05-B955-74B1CB31DCD8}" srcOrd="3" destOrd="0" presId="urn:microsoft.com/office/officeart/2018/2/layout/IconVerticalSolidList"/>
    <dgm:cxn modelId="{9BD39C01-AF4C-41BA-A794-AED20AB13D55}" type="presParOf" srcId="{E6AE63CA-547A-4608-87D3-B89B4D5EB2B8}" destId="{3C048D67-1720-4B0D-A81D-333FDBC7384B}" srcOrd="5" destOrd="0" presId="urn:microsoft.com/office/officeart/2018/2/layout/IconVerticalSolidList"/>
    <dgm:cxn modelId="{0918ADBC-FB90-45C5-A3E4-FEB0D5E7482B}" type="presParOf" srcId="{E6AE63CA-547A-4608-87D3-B89B4D5EB2B8}" destId="{5343C8DD-2FDB-4FEB-B1DD-A35911714DF1}" srcOrd="6" destOrd="0" presId="urn:microsoft.com/office/officeart/2018/2/layout/IconVerticalSolidList"/>
    <dgm:cxn modelId="{85871C9D-7E0A-4CAE-B27C-0781F27B248B}" type="presParOf" srcId="{5343C8DD-2FDB-4FEB-B1DD-A35911714DF1}" destId="{A088F22A-7AB2-4804-B42F-D5E61B39C25B}" srcOrd="0" destOrd="0" presId="urn:microsoft.com/office/officeart/2018/2/layout/IconVerticalSolidList"/>
    <dgm:cxn modelId="{8F0676F2-4283-48D8-8EF5-786AD2CD9EC0}" type="presParOf" srcId="{5343C8DD-2FDB-4FEB-B1DD-A35911714DF1}" destId="{2EFB8A50-8E6F-464E-8B50-6B4F2E11F305}" srcOrd="1" destOrd="0" presId="urn:microsoft.com/office/officeart/2018/2/layout/IconVerticalSolidList"/>
    <dgm:cxn modelId="{C8F91F3E-3979-4A01-B7D3-FEA3A5B29E1E}" type="presParOf" srcId="{5343C8DD-2FDB-4FEB-B1DD-A35911714DF1}" destId="{20FDE782-B18D-4BED-9384-524052BC333A}" srcOrd="2" destOrd="0" presId="urn:microsoft.com/office/officeart/2018/2/layout/IconVerticalSolidList"/>
    <dgm:cxn modelId="{D2B8B8A9-ED46-4CA1-9EA0-11CB234C075E}" type="presParOf" srcId="{5343C8DD-2FDB-4FEB-B1DD-A35911714DF1}" destId="{7B5591FE-D8A6-4C96-A8C0-1908F709876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4BFFA70-8849-40ED-88FD-9B33A8E029BE}"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983BF07C-C3DE-4D02-A136-6D2DA677EDF7}">
      <dgm:prSet/>
      <dgm:spPr/>
      <dgm:t>
        <a:bodyPr/>
        <a:lstStyle/>
        <a:p>
          <a:r>
            <a:rPr lang="en-US" dirty="0"/>
            <a:t>Re-assess the patient</a:t>
          </a:r>
        </a:p>
      </dgm:t>
    </dgm:pt>
    <dgm:pt modelId="{7898DDC8-8017-47E7-AD2E-5B0624040E45}" type="parTrans" cxnId="{F48B4B1C-B822-4AE9-8773-E13CC87AAB3A}">
      <dgm:prSet/>
      <dgm:spPr/>
      <dgm:t>
        <a:bodyPr/>
        <a:lstStyle/>
        <a:p>
          <a:endParaRPr lang="en-US"/>
        </a:p>
      </dgm:t>
    </dgm:pt>
    <dgm:pt modelId="{E8553274-6028-4EED-856E-F6F09E675948}" type="sibTrans" cxnId="{F48B4B1C-B822-4AE9-8773-E13CC87AAB3A}">
      <dgm:prSet/>
      <dgm:spPr/>
      <dgm:t>
        <a:bodyPr/>
        <a:lstStyle/>
        <a:p>
          <a:endParaRPr lang="en-US"/>
        </a:p>
      </dgm:t>
    </dgm:pt>
    <dgm:pt modelId="{51FEDECB-9F0C-49EE-AB3D-F01CD78D689E}">
      <dgm:prSet/>
      <dgm:spPr/>
      <dgm:t>
        <a:bodyPr/>
        <a:lstStyle/>
        <a:p>
          <a:r>
            <a:rPr lang="en-US" dirty="0"/>
            <a:t>Did the intervention work or not work</a:t>
          </a:r>
        </a:p>
      </dgm:t>
    </dgm:pt>
    <dgm:pt modelId="{A83A1669-1988-4686-AD7E-5757EAE8BCC8}" type="parTrans" cxnId="{36C740B9-3417-48DB-89DC-FF83DD5671B4}">
      <dgm:prSet/>
      <dgm:spPr/>
      <dgm:t>
        <a:bodyPr/>
        <a:lstStyle/>
        <a:p>
          <a:endParaRPr lang="en-US"/>
        </a:p>
      </dgm:t>
    </dgm:pt>
    <dgm:pt modelId="{7F95D4CA-59A5-4E55-A93B-DB9818CD658E}" type="sibTrans" cxnId="{36C740B9-3417-48DB-89DC-FF83DD5671B4}">
      <dgm:prSet/>
      <dgm:spPr/>
      <dgm:t>
        <a:bodyPr/>
        <a:lstStyle/>
        <a:p>
          <a:endParaRPr lang="en-US"/>
        </a:p>
      </dgm:t>
    </dgm:pt>
    <dgm:pt modelId="{8A2A52D4-D9B4-4CCA-B8D9-B07F14FC3EFD}">
      <dgm:prSet/>
      <dgm:spPr/>
      <dgm:t>
        <a:bodyPr/>
        <a:lstStyle/>
        <a:p>
          <a:r>
            <a:rPr lang="en-US" dirty="0"/>
            <a:t>Did you </a:t>
          </a:r>
          <a:r>
            <a:rPr lang="en-US" dirty="0">
              <a:latin typeface="Aharoni"/>
            </a:rPr>
            <a:t>achieve</a:t>
          </a:r>
          <a:r>
            <a:rPr lang="en-US" dirty="0"/>
            <a:t> the desired outcome</a:t>
          </a:r>
        </a:p>
      </dgm:t>
    </dgm:pt>
    <dgm:pt modelId="{9F98F915-CAEB-4FF9-880F-374BB2518E38}" type="parTrans" cxnId="{6B8BD008-72D7-44F2-9865-9170E04DB837}">
      <dgm:prSet/>
      <dgm:spPr/>
      <dgm:t>
        <a:bodyPr/>
        <a:lstStyle/>
        <a:p>
          <a:endParaRPr lang="en-US"/>
        </a:p>
      </dgm:t>
    </dgm:pt>
    <dgm:pt modelId="{558BAF6F-C577-4A34-8BA4-91BC0A689CB1}" type="sibTrans" cxnId="{6B8BD008-72D7-44F2-9865-9170E04DB837}">
      <dgm:prSet/>
      <dgm:spPr/>
      <dgm:t>
        <a:bodyPr/>
        <a:lstStyle/>
        <a:p>
          <a:endParaRPr lang="en-US"/>
        </a:p>
      </dgm:t>
    </dgm:pt>
    <dgm:pt modelId="{9EBFB24F-1618-434F-9586-FFBA2913F1D5}" type="pres">
      <dgm:prSet presAssocID="{D4BFFA70-8849-40ED-88FD-9B33A8E029BE}" presName="outerComposite" presStyleCnt="0">
        <dgm:presLayoutVars>
          <dgm:chMax val="5"/>
          <dgm:dir/>
          <dgm:resizeHandles val="exact"/>
        </dgm:presLayoutVars>
      </dgm:prSet>
      <dgm:spPr/>
    </dgm:pt>
    <dgm:pt modelId="{AE7D0EDB-03F3-4571-9BE5-8EC7C3E57822}" type="pres">
      <dgm:prSet presAssocID="{D4BFFA70-8849-40ED-88FD-9B33A8E029BE}" presName="dummyMaxCanvas" presStyleCnt="0">
        <dgm:presLayoutVars/>
      </dgm:prSet>
      <dgm:spPr/>
    </dgm:pt>
    <dgm:pt modelId="{8FB391CF-DD16-4B62-9711-7EC24DA34D67}" type="pres">
      <dgm:prSet presAssocID="{D4BFFA70-8849-40ED-88FD-9B33A8E029BE}" presName="ThreeNodes_1" presStyleLbl="node1" presStyleIdx="0" presStyleCnt="3">
        <dgm:presLayoutVars>
          <dgm:bulletEnabled val="1"/>
        </dgm:presLayoutVars>
      </dgm:prSet>
      <dgm:spPr/>
    </dgm:pt>
    <dgm:pt modelId="{A9D2A1C6-BA94-4BCA-A082-1CCC1D0E2860}" type="pres">
      <dgm:prSet presAssocID="{D4BFFA70-8849-40ED-88FD-9B33A8E029BE}" presName="ThreeNodes_2" presStyleLbl="node1" presStyleIdx="1" presStyleCnt="3">
        <dgm:presLayoutVars>
          <dgm:bulletEnabled val="1"/>
        </dgm:presLayoutVars>
      </dgm:prSet>
      <dgm:spPr/>
    </dgm:pt>
    <dgm:pt modelId="{748FEC6F-A7E5-4C28-89DE-6B4027B911A9}" type="pres">
      <dgm:prSet presAssocID="{D4BFFA70-8849-40ED-88FD-9B33A8E029BE}" presName="ThreeNodes_3" presStyleLbl="node1" presStyleIdx="2" presStyleCnt="3">
        <dgm:presLayoutVars>
          <dgm:bulletEnabled val="1"/>
        </dgm:presLayoutVars>
      </dgm:prSet>
      <dgm:spPr/>
    </dgm:pt>
    <dgm:pt modelId="{4E1E990F-4B2A-4EB6-AC7E-CE21B5CFD347}" type="pres">
      <dgm:prSet presAssocID="{D4BFFA70-8849-40ED-88FD-9B33A8E029BE}" presName="ThreeConn_1-2" presStyleLbl="fgAccFollowNode1" presStyleIdx="0" presStyleCnt="2">
        <dgm:presLayoutVars>
          <dgm:bulletEnabled val="1"/>
        </dgm:presLayoutVars>
      </dgm:prSet>
      <dgm:spPr/>
    </dgm:pt>
    <dgm:pt modelId="{D53B3B40-50AC-43E9-81DA-F590BE2A5EFE}" type="pres">
      <dgm:prSet presAssocID="{D4BFFA70-8849-40ED-88FD-9B33A8E029BE}" presName="ThreeConn_2-3" presStyleLbl="fgAccFollowNode1" presStyleIdx="1" presStyleCnt="2">
        <dgm:presLayoutVars>
          <dgm:bulletEnabled val="1"/>
        </dgm:presLayoutVars>
      </dgm:prSet>
      <dgm:spPr/>
    </dgm:pt>
    <dgm:pt modelId="{BA891897-64CA-4423-920D-1C99C4A1C1ED}" type="pres">
      <dgm:prSet presAssocID="{D4BFFA70-8849-40ED-88FD-9B33A8E029BE}" presName="ThreeNodes_1_text" presStyleLbl="node1" presStyleIdx="2" presStyleCnt="3">
        <dgm:presLayoutVars>
          <dgm:bulletEnabled val="1"/>
        </dgm:presLayoutVars>
      </dgm:prSet>
      <dgm:spPr/>
    </dgm:pt>
    <dgm:pt modelId="{978834A6-D054-40BB-ABD4-D00BABA74D15}" type="pres">
      <dgm:prSet presAssocID="{D4BFFA70-8849-40ED-88FD-9B33A8E029BE}" presName="ThreeNodes_2_text" presStyleLbl="node1" presStyleIdx="2" presStyleCnt="3">
        <dgm:presLayoutVars>
          <dgm:bulletEnabled val="1"/>
        </dgm:presLayoutVars>
      </dgm:prSet>
      <dgm:spPr/>
    </dgm:pt>
    <dgm:pt modelId="{BC20E637-D947-4839-953E-22C7EC44D413}" type="pres">
      <dgm:prSet presAssocID="{D4BFFA70-8849-40ED-88FD-9B33A8E029BE}" presName="ThreeNodes_3_text" presStyleLbl="node1" presStyleIdx="2" presStyleCnt="3">
        <dgm:presLayoutVars>
          <dgm:bulletEnabled val="1"/>
        </dgm:presLayoutVars>
      </dgm:prSet>
      <dgm:spPr/>
    </dgm:pt>
  </dgm:ptLst>
  <dgm:cxnLst>
    <dgm:cxn modelId="{7A597303-6875-4A8C-A047-005601D48E7E}" type="presOf" srcId="{983BF07C-C3DE-4D02-A136-6D2DA677EDF7}" destId="{8FB391CF-DD16-4B62-9711-7EC24DA34D67}" srcOrd="0" destOrd="0" presId="urn:microsoft.com/office/officeart/2005/8/layout/vProcess5"/>
    <dgm:cxn modelId="{4C58B206-E1FC-4D9F-9D26-96F6B09392E1}" type="presOf" srcId="{D4BFFA70-8849-40ED-88FD-9B33A8E029BE}" destId="{9EBFB24F-1618-434F-9586-FFBA2913F1D5}" srcOrd="0" destOrd="0" presId="urn:microsoft.com/office/officeart/2005/8/layout/vProcess5"/>
    <dgm:cxn modelId="{6B8BD008-72D7-44F2-9865-9170E04DB837}" srcId="{D4BFFA70-8849-40ED-88FD-9B33A8E029BE}" destId="{8A2A52D4-D9B4-4CCA-B8D9-B07F14FC3EFD}" srcOrd="2" destOrd="0" parTransId="{9F98F915-CAEB-4FF9-880F-374BB2518E38}" sibTransId="{558BAF6F-C577-4A34-8BA4-91BC0A689CB1}"/>
    <dgm:cxn modelId="{2588750A-2A50-48A3-8EA4-82EA4AC67D71}" type="presOf" srcId="{8A2A52D4-D9B4-4CCA-B8D9-B07F14FC3EFD}" destId="{BC20E637-D947-4839-953E-22C7EC44D413}" srcOrd="1" destOrd="0" presId="urn:microsoft.com/office/officeart/2005/8/layout/vProcess5"/>
    <dgm:cxn modelId="{4221F40C-5839-4DF2-B097-3B9089CD234F}" type="presOf" srcId="{983BF07C-C3DE-4D02-A136-6D2DA677EDF7}" destId="{BA891897-64CA-4423-920D-1C99C4A1C1ED}" srcOrd="1" destOrd="0" presId="urn:microsoft.com/office/officeart/2005/8/layout/vProcess5"/>
    <dgm:cxn modelId="{E9E50D15-669E-424A-AF27-9EF43DC580E7}" type="presOf" srcId="{7F95D4CA-59A5-4E55-A93B-DB9818CD658E}" destId="{D53B3B40-50AC-43E9-81DA-F590BE2A5EFE}" srcOrd="0" destOrd="0" presId="urn:microsoft.com/office/officeart/2005/8/layout/vProcess5"/>
    <dgm:cxn modelId="{F48B4B1C-B822-4AE9-8773-E13CC87AAB3A}" srcId="{D4BFFA70-8849-40ED-88FD-9B33A8E029BE}" destId="{983BF07C-C3DE-4D02-A136-6D2DA677EDF7}" srcOrd="0" destOrd="0" parTransId="{7898DDC8-8017-47E7-AD2E-5B0624040E45}" sibTransId="{E8553274-6028-4EED-856E-F6F09E675948}"/>
    <dgm:cxn modelId="{9E1E7F2B-36C4-40B1-A92C-4BF5EDBB62EB}" type="presOf" srcId="{51FEDECB-9F0C-49EE-AB3D-F01CD78D689E}" destId="{978834A6-D054-40BB-ABD4-D00BABA74D15}" srcOrd="1" destOrd="0" presId="urn:microsoft.com/office/officeart/2005/8/layout/vProcess5"/>
    <dgm:cxn modelId="{D0741B31-4186-4BEF-A48C-C1127DE32FD3}" type="presOf" srcId="{51FEDECB-9F0C-49EE-AB3D-F01CD78D689E}" destId="{A9D2A1C6-BA94-4BCA-A082-1CCC1D0E2860}" srcOrd="0" destOrd="0" presId="urn:microsoft.com/office/officeart/2005/8/layout/vProcess5"/>
    <dgm:cxn modelId="{C3A176B4-7886-4FBC-AD04-A90CCB770DB6}" type="presOf" srcId="{8A2A52D4-D9B4-4CCA-B8D9-B07F14FC3EFD}" destId="{748FEC6F-A7E5-4C28-89DE-6B4027B911A9}" srcOrd="0" destOrd="0" presId="urn:microsoft.com/office/officeart/2005/8/layout/vProcess5"/>
    <dgm:cxn modelId="{36C740B9-3417-48DB-89DC-FF83DD5671B4}" srcId="{D4BFFA70-8849-40ED-88FD-9B33A8E029BE}" destId="{51FEDECB-9F0C-49EE-AB3D-F01CD78D689E}" srcOrd="1" destOrd="0" parTransId="{A83A1669-1988-4686-AD7E-5757EAE8BCC8}" sibTransId="{7F95D4CA-59A5-4E55-A93B-DB9818CD658E}"/>
    <dgm:cxn modelId="{618D88DC-4DB2-4EC8-AD5D-D6ED0391FC70}" type="presOf" srcId="{E8553274-6028-4EED-856E-F6F09E675948}" destId="{4E1E990F-4B2A-4EB6-AC7E-CE21B5CFD347}" srcOrd="0" destOrd="0" presId="urn:microsoft.com/office/officeart/2005/8/layout/vProcess5"/>
    <dgm:cxn modelId="{BE52F751-5BDB-426C-8C89-A5C715A8C43A}" type="presParOf" srcId="{9EBFB24F-1618-434F-9586-FFBA2913F1D5}" destId="{AE7D0EDB-03F3-4571-9BE5-8EC7C3E57822}" srcOrd="0" destOrd="0" presId="urn:microsoft.com/office/officeart/2005/8/layout/vProcess5"/>
    <dgm:cxn modelId="{884044EF-908A-4DDB-96E7-D105263A0740}" type="presParOf" srcId="{9EBFB24F-1618-434F-9586-FFBA2913F1D5}" destId="{8FB391CF-DD16-4B62-9711-7EC24DA34D67}" srcOrd="1" destOrd="0" presId="urn:microsoft.com/office/officeart/2005/8/layout/vProcess5"/>
    <dgm:cxn modelId="{20D92E70-C2DF-4B7D-9C71-265B3BE483CE}" type="presParOf" srcId="{9EBFB24F-1618-434F-9586-FFBA2913F1D5}" destId="{A9D2A1C6-BA94-4BCA-A082-1CCC1D0E2860}" srcOrd="2" destOrd="0" presId="urn:microsoft.com/office/officeart/2005/8/layout/vProcess5"/>
    <dgm:cxn modelId="{A70B24FB-B106-4A77-8013-7D4AEE6B8DE7}" type="presParOf" srcId="{9EBFB24F-1618-434F-9586-FFBA2913F1D5}" destId="{748FEC6F-A7E5-4C28-89DE-6B4027B911A9}" srcOrd="3" destOrd="0" presId="urn:microsoft.com/office/officeart/2005/8/layout/vProcess5"/>
    <dgm:cxn modelId="{EA9A6BE3-9A18-4F9D-B370-9581CF77D35C}" type="presParOf" srcId="{9EBFB24F-1618-434F-9586-FFBA2913F1D5}" destId="{4E1E990F-4B2A-4EB6-AC7E-CE21B5CFD347}" srcOrd="4" destOrd="0" presId="urn:microsoft.com/office/officeart/2005/8/layout/vProcess5"/>
    <dgm:cxn modelId="{8B4EED71-3578-4C5D-A305-E984676B2010}" type="presParOf" srcId="{9EBFB24F-1618-434F-9586-FFBA2913F1D5}" destId="{D53B3B40-50AC-43E9-81DA-F590BE2A5EFE}" srcOrd="5" destOrd="0" presId="urn:microsoft.com/office/officeart/2005/8/layout/vProcess5"/>
    <dgm:cxn modelId="{E2DC50EC-D814-456D-A5BC-B4A00220FA26}" type="presParOf" srcId="{9EBFB24F-1618-434F-9586-FFBA2913F1D5}" destId="{BA891897-64CA-4423-920D-1C99C4A1C1ED}" srcOrd="6" destOrd="0" presId="urn:microsoft.com/office/officeart/2005/8/layout/vProcess5"/>
    <dgm:cxn modelId="{0F5CF0E4-D2EB-4F2D-8A55-AA8432287D7C}" type="presParOf" srcId="{9EBFB24F-1618-434F-9586-FFBA2913F1D5}" destId="{978834A6-D054-40BB-ABD4-D00BABA74D15}" srcOrd="7" destOrd="0" presId="urn:microsoft.com/office/officeart/2005/8/layout/vProcess5"/>
    <dgm:cxn modelId="{F1D2156B-E207-4803-AAA1-A5A716FDBC6F}" type="presParOf" srcId="{9EBFB24F-1618-434F-9586-FFBA2913F1D5}" destId="{BC20E637-D947-4839-953E-22C7EC44D413}"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0962D55-23D8-4FB5-8C17-7CEA2A76E6A4}" type="doc">
      <dgm:prSet loTypeId="urn:microsoft.com/office/officeart/2005/8/layout/hierarchy1" loCatId="hierarchy" qsTypeId="urn:microsoft.com/office/officeart/2005/8/quickstyle/simple1" qsCatId="simple" csTypeId="urn:microsoft.com/office/officeart/2005/8/colors/accent3_2" csCatId="accent3"/>
      <dgm:spPr/>
      <dgm:t>
        <a:bodyPr/>
        <a:lstStyle/>
        <a:p>
          <a:endParaRPr lang="en-US"/>
        </a:p>
      </dgm:t>
    </dgm:pt>
    <dgm:pt modelId="{162672A9-BD34-4120-AF8B-32108F4410FA}">
      <dgm:prSet/>
      <dgm:spPr/>
      <dgm:t>
        <a:bodyPr/>
        <a:lstStyle/>
        <a:p>
          <a:r>
            <a:rPr lang="en-US"/>
            <a:t>What have you learned with the process?</a:t>
          </a:r>
        </a:p>
      </dgm:t>
    </dgm:pt>
    <dgm:pt modelId="{D7E3E670-CB38-4CE6-A1AB-239352B279BD}" type="parTrans" cxnId="{7CCBD51F-6B66-43E6-8DB2-1E319C6821E5}">
      <dgm:prSet/>
      <dgm:spPr/>
      <dgm:t>
        <a:bodyPr/>
        <a:lstStyle/>
        <a:p>
          <a:endParaRPr lang="en-US"/>
        </a:p>
      </dgm:t>
    </dgm:pt>
    <dgm:pt modelId="{40B659AE-8786-40B5-982D-8DC210117EBA}" type="sibTrans" cxnId="{7CCBD51F-6B66-43E6-8DB2-1E319C6821E5}">
      <dgm:prSet/>
      <dgm:spPr/>
      <dgm:t>
        <a:bodyPr/>
        <a:lstStyle/>
        <a:p>
          <a:endParaRPr lang="en-US"/>
        </a:p>
      </dgm:t>
    </dgm:pt>
    <dgm:pt modelId="{5A0DD5A5-58F5-4EF6-A4AC-16598277AA97}">
      <dgm:prSet/>
      <dgm:spPr/>
      <dgm:t>
        <a:bodyPr/>
        <a:lstStyle/>
        <a:p>
          <a:r>
            <a:rPr lang="en-US"/>
            <a:t>What could you have done differently next time?</a:t>
          </a:r>
        </a:p>
      </dgm:t>
    </dgm:pt>
    <dgm:pt modelId="{1D637CAF-3D9C-49FF-B5CB-C7D59F581E48}" type="parTrans" cxnId="{33801E38-9190-4DF5-9A1E-18A9CE9EEB7C}">
      <dgm:prSet/>
      <dgm:spPr/>
      <dgm:t>
        <a:bodyPr/>
        <a:lstStyle/>
        <a:p>
          <a:endParaRPr lang="en-US"/>
        </a:p>
      </dgm:t>
    </dgm:pt>
    <dgm:pt modelId="{EE2FFCC4-8A94-4CAE-8233-7FA6A979596B}" type="sibTrans" cxnId="{33801E38-9190-4DF5-9A1E-18A9CE9EEB7C}">
      <dgm:prSet/>
      <dgm:spPr/>
      <dgm:t>
        <a:bodyPr/>
        <a:lstStyle/>
        <a:p>
          <a:endParaRPr lang="en-US"/>
        </a:p>
      </dgm:t>
    </dgm:pt>
    <dgm:pt modelId="{EFD74EB5-07BB-4824-A72C-E8844A186A86}" type="pres">
      <dgm:prSet presAssocID="{D0962D55-23D8-4FB5-8C17-7CEA2A76E6A4}" presName="hierChild1" presStyleCnt="0">
        <dgm:presLayoutVars>
          <dgm:chPref val="1"/>
          <dgm:dir/>
          <dgm:animOne val="branch"/>
          <dgm:animLvl val="lvl"/>
          <dgm:resizeHandles/>
        </dgm:presLayoutVars>
      </dgm:prSet>
      <dgm:spPr/>
    </dgm:pt>
    <dgm:pt modelId="{A9AA8534-6F89-43D6-B397-61842E559C56}" type="pres">
      <dgm:prSet presAssocID="{162672A9-BD34-4120-AF8B-32108F4410FA}" presName="hierRoot1" presStyleCnt="0"/>
      <dgm:spPr/>
    </dgm:pt>
    <dgm:pt modelId="{49896363-4CAC-470A-AF56-FAB0E9E011E6}" type="pres">
      <dgm:prSet presAssocID="{162672A9-BD34-4120-AF8B-32108F4410FA}" presName="composite" presStyleCnt="0"/>
      <dgm:spPr/>
    </dgm:pt>
    <dgm:pt modelId="{B72FD778-B546-4A92-B4E0-D809FD3FE999}" type="pres">
      <dgm:prSet presAssocID="{162672A9-BD34-4120-AF8B-32108F4410FA}" presName="background" presStyleLbl="node0" presStyleIdx="0" presStyleCnt="2"/>
      <dgm:spPr/>
    </dgm:pt>
    <dgm:pt modelId="{7984F24C-BE21-4864-8CEF-BC95D62C3018}" type="pres">
      <dgm:prSet presAssocID="{162672A9-BD34-4120-AF8B-32108F4410FA}" presName="text" presStyleLbl="fgAcc0" presStyleIdx="0" presStyleCnt="2">
        <dgm:presLayoutVars>
          <dgm:chPref val="3"/>
        </dgm:presLayoutVars>
      </dgm:prSet>
      <dgm:spPr/>
    </dgm:pt>
    <dgm:pt modelId="{CFEE15AF-F4F2-45EF-9036-04024EEFFDCF}" type="pres">
      <dgm:prSet presAssocID="{162672A9-BD34-4120-AF8B-32108F4410FA}" presName="hierChild2" presStyleCnt="0"/>
      <dgm:spPr/>
    </dgm:pt>
    <dgm:pt modelId="{CBAFC749-9577-44C4-BA06-08345F764BC4}" type="pres">
      <dgm:prSet presAssocID="{5A0DD5A5-58F5-4EF6-A4AC-16598277AA97}" presName="hierRoot1" presStyleCnt="0"/>
      <dgm:spPr/>
    </dgm:pt>
    <dgm:pt modelId="{7527FB17-5FD2-41DC-BAFB-7A396F98FFFB}" type="pres">
      <dgm:prSet presAssocID="{5A0DD5A5-58F5-4EF6-A4AC-16598277AA97}" presName="composite" presStyleCnt="0"/>
      <dgm:spPr/>
    </dgm:pt>
    <dgm:pt modelId="{E55AA6ED-900E-42A6-A8E8-F7F178825D63}" type="pres">
      <dgm:prSet presAssocID="{5A0DD5A5-58F5-4EF6-A4AC-16598277AA97}" presName="background" presStyleLbl="node0" presStyleIdx="1" presStyleCnt="2"/>
      <dgm:spPr/>
    </dgm:pt>
    <dgm:pt modelId="{EFFCA74D-8988-49E3-86A4-279A154376F6}" type="pres">
      <dgm:prSet presAssocID="{5A0DD5A5-58F5-4EF6-A4AC-16598277AA97}" presName="text" presStyleLbl="fgAcc0" presStyleIdx="1" presStyleCnt="2">
        <dgm:presLayoutVars>
          <dgm:chPref val="3"/>
        </dgm:presLayoutVars>
      </dgm:prSet>
      <dgm:spPr/>
    </dgm:pt>
    <dgm:pt modelId="{C2062D17-D69D-4E78-BAE4-02DC36F78DE1}" type="pres">
      <dgm:prSet presAssocID="{5A0DD5A5-58F5-4EF6-A4AC-16598277AA97}" presName="hierChild2" presStyleCnt="0"/>
      <dgm:spPr/>
    </dgm:pt>
  </dgm:ptLst>
  <dgm:cxnLst>
    <dgm:cxn modelId="{E5853A18-DDE1-49DF-80EC-56372116553E}" type="presOf" srcId="{162672A9-BD34-4120-AF8B-32108F4410FA}" destId="{7984F24C-BE21-4864-8CEF-BC95D62C3018}" srcOrd="0" destOrd="0" presId="urn:microsoft.com/office/officeart/2005/8/layout/hierarchy1"/>
    <dgm:cxn modelId="{7CCBD51F-6B66-43E6-8DB2-1E319C6821E5}" srcId="{D0962D55-23D8-4FB5-8C17-7CEA2A76E6A4}" destId="{162672A9-BD34-4120-AF8B-32108F4410FA}" srcOrd="0" destOrd="0" parTransId="{D7E3E670-CB38-4CE6-A1AB-239352B279BD}" sibTransId="{40B659AE-8786-40B5-982D-8DC210117EBA}"/>
    <dgm:cxn modelId="{33801E38-9190-4DF5-9A1E-18A9CE9EEB7C}" srcId="{D0962D55-23D8-4FB5-8C17-7CEA2A76E6A4}" destId="{5A0DD5A5-58F5-4EF6-A4AC-16598277AA97}" srcOrd="1" destOrd="0" parTransId="{1D637CAF-3D9C-49FF-B5CB-C7D59F581E48}" sibTransId="{EE2FFCC4-8A94-4CAE-8233-7FA6A979596B}"/>
    <dgm:cxn modelId="{94377F70-9965-4DAB-B7D1-FA1307F79EBF}" type="presOf" srcId="{5A0DD5A5-58F5-4EF6-A4AC-16598277AA97}" destId="{EFFCA74D-8988-49E3-86A4-279A154376F6}" srcOrd="0" destOrd="0" presId="urn:microsoft.com/office/officeart/2005/8/layout/hierarchy1"/>
    <dgm:cxn modelId="{825F02C7-F956-4C9F-A200-ACCFA5E82E20}" type="presOf" srcId="{D0962D55-23D8-4FB5-8C17-7CEA2A76E6A4}" destId="{EFD74EB5-07BB-4824-A72C-E8844A186A86}" srcOrd="0" destOrd="0" presId="urn:microsoft.com/office/officeart/2005/8/layout/hierarchy1"/>
    <dgm:cxn modelId="{DAF3A313-431A-4F2B-B72D-04BE6EED00CD}" type="presParOf" srcId="{EFD74EB5-07BB-4824-A72C-E8844A186A86}" destId="{A9AA8534-6F89-43D6-B397-61842E559C56}" srcOrd="0" destOrd="0" presId="urn:microsoft.com/office/officeart/2005/8/layout/hierarchy1"/>
    <dgm:cxn modelId="{8DFD0B05-8697-403D-98D7-4199DFC38582}" type="presParOf" srcId="{A9AA8534-6F89-43D6-B397-61842E559C56}" destId="{49896363-4CAC-470A-AF56-FAB0E9E011E6}" srcOrd="0" destOrd="0" presId="urn:microsoft.com/office/officeart/2005/8/layout/hierarchy1"/>
    <dgm:cxn modelId="{0CEF0E85-4056-4F7A-A1A6-91E4C9AB1271}" type="presParOf" srcId="{49896363-4CAC-470A-AF56-FAB0E9E011E6}" destId="{B72FD778-B546-4A92-B4E0-D809FD3FE999}" srcOrd="0" destOrd="0" presId="urn:microsoft.com/office/officeart/2005/8/layout/hierarchy1"/>
    <dgm:cxn modelId="{3D99D34B-1115-4E0A-B3F0-BEFA9F90F1D1}" type="presParOf" srcId="{49896363-4CAC-470A-AF56-FAB0E9E011E6}" destId="{7984F24C-BE21-4864-8CEF-BC95D62C3018}" srcOrd="1" destOrd="0" presId="urn:microsoft.com/office/officeart/2005/8/layout/hierarchy1"/>
    <dgm:cxn modelId="{AA35D09E-4980-4005-A46F-935E270C8DCD}" type="presParOf" srcId="{A9AA8534-6F89-43D6-B397-61842E559C56}" destId="{CFEE15AF-F4F2-45EF-9036-04024EEFFDCF}" srcOrd="1" destOrd="0" presId="urn:microsoft.com/office/officeart/2005/8/layout/hierarchy1"/>
    <dgm:cxn modelId="{25D6817B-CF9A-4A50-B032-7639467E930E}" type="presParOf" srcId="{EFD74EB5-07BB-4824-A72C-E8844A186A86}" destId="{CBAFC749-9577-44C4-BA06-08345F764BC4}" srcOrd="1" destOrd="0" presId="urn:microsoft.com/office/officeart/2005/8/layout/hierarchy1"/>
    <dgm:cxn modelId="{EA2AF6C4-7293-415D-B608-137CDCAB1AA5}" type="presParOf" srcId="{CBAFC749-9577-44C4-BA06-08345F764BC4}" destId="{7527FB17-5FD2-41DC-BAFB-7A396F98FFFB}" srcOrd="0" destOrd="0" presId="urn:microsoft.com/office/officeart/2005/8/layout/hierarchy1"/>
    <dgm:cxn modelId="{AFA633A6-25D3-4D5C-9B9F-B8B159E7D88B}" type="presParOf" srcId="{7527FB17-5FD2-41DC-BAFB-7A396F98FFFB}" destId="{E55AA6ED-900E-42A6-A8E8-F7F178825D63}" srcOrd="0" destOrd="0" presId="urn:microsoft.com/office/officeart/2005/8/layout/hierarchy1"/>
    <dgm:cxn modelId="{24E9FDB2-578E-4797-9E45-825788CFC855}" type="presParOf" srcId="{7527FB17-5FD2-41DC-BAFB-7A396F98FFFB}" destId="{EFFCA74D-8988-49E3-86A4-279A154376F6}" srcOrd="1" destOrd="0" presId="urn:microsoft.com/office/officeart/2005/8/layout/hierarchy1"/>
    <dgm:cxn modelId="{B4734B77-B9AF-4CC5-8A49-F7AE5454FF97}" type="presParOf" srcId="{CBAFC749-9577-44C4-BA06-08345F764BC4}" destId="{C2062D17-D69D-4E78-BAE4-02DC36F78DE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CE4B59F-B9EA-4AE6-9875-9615813651D7}"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015E915B-BBC3-4F64-ADEC-72AE73273865}">
      <dgm:prSet/>
      <dgm:spPr/>
      <dgm:t>
        <a:bodyPr/>
        <a:lstStyle/>
        <a:p>
          <a:r>
            <a:rPr lang="en-US" dirty="0"/>
            <a:t>Carefully consider whether your actions led to the right solution or if there may have been a better course of action.</a:t>
          </a:r>
        </a:p>
      </dgm:t>
    </dgm:pt>
    <dgm:pt modelId="{AAA347FE-032E-4800-BEF3-BF1E4EBE46A3}" type="parTrans" cxnId="{A003BED2-106D-41E5-B5E5-4B2C0C72FAFB}">
      <dgm:prSet/>
      <dgm:spPr/>
      <dgm:t>
        <a:bodyPr/>
        <a:lstStyle/>
        <a:p>
          <a:endParaRPr lang="en-US"/>
        </a:p>
      </dgm:t>
    </dgm:pt>
    <dgm:pt modelId="{08908373-C7AF-4F96-A38E-2E27FB127D0C}" type="sibTrans" cxnId="{A003BED2-106D-41E5-B5E5-4B2C0C72FAFB}">
      <dgm:prSet phldrT="02"/>
      <dgm:spPr/>
      <dgm:t>
        <a:bodyPr/>
        <a:lstStyle/>
        <a:p>
          <a:endParaRPr lang="en-US"/>
        </a:p>
      </dgm:t>
    </dgm:pt>
    <dgm:pt modelId="{C7AF1C3A-A978-45CF-98F3-96CCBA4BE0E6}">
      <dgm:prSet/>
      <dgm:spPr/>
      <dgm:t>
        <a:bodyPr/>
        <a:lstStyle/>
        <a:p>
          <a:r>
            <a:rPr lang="en-US" dirty="0"/>
            <a:t>Reflection is a key process to build critical thinking from novice to advanced thinker</a:t>
          </a:r>
        </a:p>
      </dgm:t>
    </dgm:pt>
    <dgm:pt modelId="{A8A267BD-E96F-455D-AFF3-480A25C832F9}" type="parTrans" cxnId="{6D1301D1-1332-42B0-BD8F-63B9B55CC55E}">
      <dgm:prSet/>
      <dgm:spPr/>
      <dgm:t>
        <a:bodyPr/>
        <a:lstStyle/>
        <a:p>
          <a:endParaRPr lang="en-US"/>
        </a:p>
      </dgm:t>
    </dgm:pt>
    <dgm:pt modelId="{C40EB446-06FE-4C35-8894-2A434B2C1168}" type="sibTrans" cxnId="{6D1301D1-1332-42B0-BD8F-63B9B55CC55E}">
      <dgm:prSet phldrT="03"/>
      <dgm:spPr/>
      <dgm:t>
        <a:bodyPr/>
        <a:lstStyle/>
        <a:p>
          <a:endParaRPr lang="en-US"/>
        </a:p>
      </dgm:t>
    </dgm:pt>
    <dgm:pt modelId="{C0C2D313-2A9A-40DD-B026-66047920A4D8}">
      <dgm:prSet/>
      <dgm:spPr/>
      <dgm:t>
        <a:bodyPr/>
        <a:lstStyle/>
        <a:p>
          <a:r>
            <a:rPr lang="en-US" dirty="0"/>
            <a:t>An important </a:t>
          </a:r>
          <a:r>
            <a:rPr lang="en-US" dirty="0">
              <a:latin typeface="Trebuchet MS" panose="020B0603020202020204"/>
            </a:rPr>
            <a:t>aspect</a:t>
          </a:r>
          <a:r>
            <a:rPr lang="en-US" dirty="0"/>
            <a:t> of critical thinking is Reflection</a:t>
          </a:r>
        </a:p>
      </dgm:t>
    </dgm:pt>
    <dgm:pt modelId="{CF81D8CA-E049-4D16-9C77-C9270302851F}" type="sibTrans" cxnId="{3C840782-F9C4-4CC8-B9C6-750DFA985F56}">
      <dgm:prSet phldrT="01"/>
      <dgm:spPr/>
      <dgm:t>
        <a:bodyPr/>
        <a:lstStyle/>
        <a:p>
          <a:endParaRPr lang="en-US"/>
        </a:p>
      </dgm:t>
    </dgm:pt>
    <dgm:pt modelId="{05228A02-3710-47E1-8DE2-9A7C23FD7EE7}" type="parTrans" cxnId="{3C840782-F9C4-4CC8-B9C6-750DFA985F56}">
      <dgm:prSet/>
      <dgm:spPr/>
      <dgm:t>
        <a:bodyPr/>
        <a:lstStyle/>
        <a:p>
          <a:endParaRPr lang="en-US"/>
        </a:p>
      </dgm:t>
    </dgm:pt>
    <dgm:pt modelId="{AB1D3527-BC3B-4C38-AC1B-DD2BE1591BD0}" type="pres">
      <dgm:prSet presAssocID="{2CE4B59F-B9EA-4AE6-9875-9615813651D7}" presName="diagram" presStyleCnt="0">
        <dgm:presLayoutVars>
          <dgm:dir/>
          <dgm:resizeHandles val="exact"/>
        </dgm:presLayoutVars>
      </dgm:prSet>
      <dgm:spPr/>
    </dgm:pt>
    <dgm:pt modelId="{17194080-F3AC-4BAF-A0F9-31DFD5A41242}" type="pres">
      <dgm:prSet presAssocID="{C0C2D313-2A9A-40DD-B026-66047920A4D8}" presName="node" presStyleLbl="node1" presStyleIdx="0" presStyleCnt="3" custLinFactX="8967" custLinFactNeighborX="100000" custLinFactNeighborY="0">
        <dgm:presLayoutVars>
          <dgm:bulletEnabled val="1"/>
        </dgm:presLayoutVars>
      </dgm:prSet>
      <dgm:spPr/>
    </dgm:pt>
    <dgm:pt modelId="{74CA7F0D-4EBB-49C4-8150-E5B47694A160}" type="pres">
      <dgm:prSet presAssocID="{CF81D8CA-E049-4D16-9C77-C9270302851F}" presName="sibTrans" presStyleCnt="0"/>
      <dgm:spPr/>
    </dgm:pt>
    <dgm:pt modelId="{68F1A651-1D6B-4F62-A780-8D5C40533F41}" type="pres">
      <dgm:prSet presAssocID="{015E915B-BBC3-4F64-ADEC-72AE73273865}" presName="node" presStyleLbl="node1" presStyleIdx="1" presStyleCnt="3" custLinFactX="2913" custLinFactNeighborX="100000" custLinFactNeighborY="0">
        <dgm:presLayoutVars>
          <dgm:bulletEnabled val="1"/>
        </dgm:presLayoutVars>
      </dgm:prSet>
      <dgm:spPr/>
    </dgm:pt>
    <dgm:pt modelId="{4446D563-95EA-4461-9546-50AD8E20C4A5}" type="pres">
      <dgm:prSet presAssocID="{08908373-C7AF-4F96-A38E-2E27FB127D0C}" presName="sibTrans" presStyleCnt="0"/>
      <dgm:spPr/>
    </dgm:pt>
    <dgm:pt modelId="{CA7FF241-CC73-404D-BF7F-1E0F5CF81EC7}" type="pres">
      <dgm:prSet presAssocID="{C7AF1C3A-A978-45CF-98F3-96CCBA4BE0E6}" presName="node" presStyleLbl="node1" presStyleIdx="2" presStyleCnt="3" custLinFactX="-100000" custLinFactNeighborX="-117561" custLinFactNeighborY="0">
        <dgm:presLayoutVars>
          <dgm:bulletEnabled val="1"/>
        </dgm:presLayoutVars>
      </dgm:prSet>
      <dgm:spPr/>
    </dgm:pt>
  </dgm:ptLst>
  <dgm:cxnLst>
    <dgm:cxn modelId="{50603000-AA73-4726-A810-CCDD09DC41A3}" type="presOf" srcId="{C0C2D313-2A9A-40DD-B026-66047920A4D8}" destId="{17194080-F3AC-4BAF-A0F9-31DFD5A41242}" srcOrd="0" destOrd="0" presId="urn:microsoft.com/office/officeart/2005/8/layout/default"/>
    <dgm:cxn modelId="{00464B33-79AA-4EB6-A3FB-5E69345B0D43}" type="presOf" srcId="{2CE4B59F-B9EA-4AE6-9875-9615813651D7}" destId="{AB1D3527-BC3B-4C38-AC1B-DD2BE1591BD0}" srcOrd="0" destOrd="0" presId="urn:microsoft.com/office/officeart/2005/8/layout/default"/>
    <dgm:cxn modelId="{BD267843-67FA-4DF0-BFF5-FF6C235482FF}" type="presOf" srcId="{C7AF1C3A-A978-45CF-98F3-96CCBA4BE0E6}" destId="{CA7FF241-CC73-404D-BF7F-1E0F5CF81EC7}" srcOrd="0" destOrd="0" presId="urn:microsoft.com/office/officeart/2005/8/layout/default"/>
    <dgm:cxn modelId="{34E9267E-6F80-4FD9-BF55-2121AD994DB2}" type="presOf" srcId="{015E915B-BBC3-4F64-ADEC-72AE73273865}" destId="{68F1A651-1D6B-4F62-A780-8D5C40533F41}" srcOrd="0" destOrd="0" presId="urn:microsoft.com/office/officeart/2005/8/layout/default"/>
    <dgm:cxn modelId="{3C840782-F9C4-4CC8-B9C6-750DFA985F56}" srcId="{2CE4B59F-B9EA-4AE6-9875-9615813651D7}" destId="{C0C2D313-2A9A-40DD-B026-66047920A4D8}" srcOrd="0" destOrd="0" parTransId="{05228A02-3710-47E1-8DE2-9A7C23FD7EE7}" sibTransId="{CF81D8CA-E049-4D16-9C77-C9270302851F}"/>
    <dgm:cxn modelId="{6D1301D1-1332-42B0-BD8F-63B9B55CC55E}" srcId="{2CE4B59F-B9EA-4AE6-9875-9615813651D7}" destId="{C7AF1C3A-A978-45CF-98F3-96CCBA4BE0E6}" srcOrd="2" destOrd="0" parTransId="{A8A267BD-E96F-455D-AFF3-480A25C832F9}" sibTransId="{C40EB446-06FE-4C35-8894-2A434B2C1168}"/>
    <dgm:cxn modelId="{A003BED2-106D-41E5-B5E5-4B2C0C72FAFB}" srcId="{2CE4B59F-B9EA-4AE6-9875-9615813651D7}" destId="{015E915B-BBC3-4F64-ADEC-72AE73273865}" srcOrd="1" destOrd="0" parTransId="{AAA347FE-032E-4800-BEF3-BF1E4EBE46A3}" sibTransId="{08908373-C7AF-4F96-A38E-2E27FB127D0C}"/>
    <dgm:cxn modelId="{C30F6EDB-3FCF-4238-84F2-85C40EA3AA9B}" type="presParOf" srcId="{AB1D3527-BC3B-4C38-AC1B-DD2BE1591BD0}" destId="{17194080-F3AC-4BAF-A0F9-31DFD5A41242}" srcOrd="0" destOrd="0" presId="urn:microsoft.com/office/officeart/2005/8/layout/default"/>
    <dgm:cxn modelId="{1DD0CAE4-E7EB-4A41-B297-E9FEDD450FEE}" type="presParOf" srcId="{AB1D3527-BC3B-4C38-AC1B-DD2BE1591BD0}" destId="{74CA7F0D-4EBB-49C4-8150-E5B47694A160}" srcOrd="1" destOrd="0" presId="urn:microsoft.com/office/officeart/2005/8/layout/default"/>
    <dgm:cxn modelId="{92FF9F22-D859-4405-98E3-693F2D4AB200}" type="presParOf" srcId="{AB1D3527-BC3B-4C38-AC1B-DD2BE1591BD0}" destId="{68F1A651-1D6B-4F62-A780-8D5C40533F41}" srcOrd="2" destOrd="0" presId="urn:microsoft.com/office/officeart/2005/8/layout/default"/>
    <dgm:cxn modelId="{8D043F31-334F-429E-B10F-8738CA0B9D6A}" type="presParOf" srcId="{AB1D3527-BC3B-4C38-AC1B-DD2BE1591BD0}" destId="{4446D563-95EA-4461-9546-50AD8E20C4A5}" srcOrd="3" destOrd="0" presId="urn:microsoft.com/office/officeart/2005/8/layout/default"/>
    <dgm:cxn modelId="{96A9FAC2-2941-46ED-8F4E-F0A1A5458775}" type="presParOf" srcId="{AB1D3527-BC3B-4C38-AC1B-DD2BE1591BD0}" destId="{CA7FF241-CC73-404D-BF7F-1E0F5CF81EC7}"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70C3AF-89EE-4C1D-8CCB-B430EA4192E7}">
      <dsp:nvSpPr>
        <dsp:cNvPr id="0" name=""/>
        <dsp:cNvSpPr/>
      </dsp:nvSpPr>
      <dsp:spPr>
        <a:xfrm>
          <a:off x="3125" y="700999"/>
          <a:ext cx="1522958" cy="967078"/>
        </a:xfrm>
        <a:prstGeom prst="roundRect">
          <a:avLst>
            <a:gd name="adj" fmla="val 10000"/>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38676B53-94C9-453F-8FE1-65A976C49FB5}">
      <dsp:nvSpPr>
        <dsp:cNvPr id="0" name=""/>
        <dsp:cNvSpPr/>
      </dsp:nvSpPr>
      <dsp:spPr>
        <a:xfrm>
          <a:off x="172342" y="861756"/>
          <a:ext cx="1522958" cy="96707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100000"/>
            </a:lnSpc>
            <a:spcBef>
              <a:spcPct val="0"/>
            </a:spcBef>
            <a:spcAft>
              <a:spcPct val="35000"/>
            </a:spcAft>
            <a:buNone/>
            <a:defRPr cap="all"/>
          </a:pPr>
          <a:r>
            <a:rPr lang="en-US" sz="2100" kern="1200" dirty="0"/>
            <a:t>Precise</a:t>
          </a:r>
        </a:p>
      </dsp:txBody>
      <dsp:txXfrm>
        <a:off x="200667" y="890081"/>
        <a:ext cx="1466308" cy="910428"/>
      </dsp:txXfrm>
    </dsp:sp>
    <dsp:sp modelId="{3480064F-7B9A-4EE4-9F05-1ED119A68531}">
      <dsp:nvSpPr>
        <dsp:cNvPr id="0" name=""/>
        <dsp:cNvSpPr/>
      </dsp:nvSpPr>
      <dsp:spPr>
        <a:xfrm>
          <a:off x="1864518" y="700999"/>
          <a:ext cx="1522958" cy="967078"/>
        </a:xfrm>
        <a:prstGeom prst="roundRect">
          <a:avLst>
            <a:gd name="adj" fmla="val 10000"/>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AF04D62C-3132-4F99-B979-8BF54A21D70D}">
      <dsp:nvSpPr>
        <dsp:cNvPr id="0" name=""/>
        <dsp:cNvSpPr/>
      </dsp:nvSpPr>
      <dsp:spPr>
        <a:xfrm>
          <a:off x="2033736" y="861756"/>
          <a:ext cx="1522958" cy="96707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100000"/>
            </a:lnSpc>
            <a:spcBef>
              <a:spcPct val="0"/>
            </a:spcBef>
            <a:spcAft>
              <a:spcPct val="35000"/>
            </a:spcAft>
            <a:buNone/>
            <a:defRPr cap="all"/>
          </a:pPr>
          <a:r>
            <a:rPr lang="en-US" sz="2100" kern="1200"/>
            <a:t>Complete</a:t>
          </a:r>
        </a:p>
      </dsp:txBody>
      <dsp:txXfrm>
        <a:off x="2062061" y="890081"/>
        <a:ext cx="1466308" cy="910428"/>
      </dsp:txXfrm>
    </dsp:sp>
    <dsp:sp modelId="{2EB6984D-96E9-447A-86DD-95C2CD925EC4}">
      <dsp:nvSpPr>
        <dsp:cNvPr id="0" name=""/>
        <dsp:cNvSpPr/>
      </dsp:nvSpPr>
      <dsp:spPr>
        <a:xfrm>
          <a:off x="3725912" y="700999"/>
          <a:ext cx="1522958" cy="967078"/>
        </a:xfrm>
        <a:prstGeom prst="roundRect">
          <a:avLst>
            <a:gd name="adj" fmla="val 10000"/>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C976F7C5-D2F2-4E9E-A0AC-74E01A480B31}">
      <dsp:nvSpPr>
        <dsp:cNvPr id="0" name=""/>
        <dsp:cNvSpPr/>
      </dsp:nvSpPr>
      <dsp:spPr>
        <a:xfrm>
          <a:off x="3895129" y="861756"/>
          <a:ext cx="1522958" cy="96707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100000"/>
            </a:lnSpc>
            <a:spcBef>
              <a:spcPct val="0"/>
            </a:spcBef>
            <a:spcAft>
              <a:spcPct val="35000"/>
            </a:spcAft>
            <a:buNone/>
            <a:defRPr cap="all"/>
          </a:pPr>
          <a:r>
            <a:rPr lang="en-US" sz="2100" kern="1200"/>
            <a:t>Logical</a:t>
          </a:r>
        </a:p>
      </dsp:txBody>
      <dsp:txXfrm>
        <a:off x="3923454" y="890081"/>
        <a:ext cx="1466308" cy="910428"/>
      </dsp:txXfrm>
    </dsp:sp>
    <dsp:sp modelId="{80A6596A-48F2-461B-9287-058CBF46910C}">
      <dsp:nvSpPr>
        <dsp:cNvPr id="0" name=""/>
        <dsp:cNvSpPr/>
      </dsp:nvSpPr>
      <dsp:spPr>
        <a:xfrm>
          <a:off x="5587305" y="700999"/>
          <a:ext cx="1522958" cy="967078"/>
        </a:xfrm>
        <a:prstGeom prst="roundRect">
          <a:avLst>
            <a:gd name="adj" fmla="val 10000"/>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BF66F29C-90A8-4CD9-AB04-D86A18FFF1A0}">
      <dsp:nvSpPr>
        <dsp:cNvPr id="0" name=""/>
        <dsp:cNvSpPr/>
      </dsp:nvSpPr>
      <dsp:spPr>
        <a:xfrm>
          <a:off x="5756523" y="861756"/>
          <a:ext cx="1522958" cy="96707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100000"/>
            </a:lnSpc>
            <a:spcBef>
              <a:spcPct val="0"/>
            </a:spcBef>
            <a:spcAft>
              <a:spcPct val="35000"/>
            </a:spcAft>
            <a:buNone/>
            <a:defRPr cap="all"/>
          </a:pPr>
          <a:r>
            <a:rPr lang="en-US" sz="2100" kern="1200"/>
            <a:t>Clear </a:t>
          </a:r>
        </a:p>
      </dsp:txBody>
      <dsp:txXfrm>
        <a:off x="5784848" y="890081"/>
        <a:ext cx="1466308" cy="910428"/>
      </dsp:txXfrm>
    </dsp:sp>
    <dsp:sp modelId="{97EEF473-3361-4DDF-9B31-441743998841}">
      <dsp:nvSpPr>
        <dsp:cNvPr id="0" name=""/>
        <dsp:cNvSpPr/>
      </dsp:nvSpPr>
      <dsp:spPr>
        <a:xfrm>
          <a:off x="7448698" y="700999"/>
          <a:ext cx="1522958" cy="967078"/>
        </a:xfrm>
        <a:prstGeom prst="roundRect">
          <a:avLst>
            <a:gd name="adj" fmla="val 10000"/>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93FEA0A3-D0E0-4B84-AD06-BF3EFE7D8BEE}">
      <dsp:nvSpPr>
        <dsp:cNvPr id="0" name=""/>
        <dsp:cNvSpPr/>
      </dsp:nvSpPr>
      <dsp:spPr>
        <a:xfrm>
          <a:off x="7617916" y="861756"/>
          <a:ext cx="1522958" cy="96707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100000"/>
            </a:lnSpc>
            <a:spcBef>
              <a:spcPct val="0"/>
            </a:spcBef>
            <a:spcAft>
              <a:spcPct val="35000"/>
            </a:spcAft>
            <a:buNone/>
            <a:defRPr cap="all"/>
          </a:pPr>
          <a:r>
            <a:rPr lang="en-US" sz="2100" kern="1200"/>
            <a:t>Fair</a:t>
          </a:r>
        </a:p>
      </dsp:txBody>
      <dsp:txXfrm>
        <a:off x="7646241" y="890081"/>
        <a:ext cx="1466308" cy="91042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F52BF5-F5F2-4619-B39B-05079C8A159C}">
      <dsp:nvSpPr>
        <dsp:cNvPr id="0" name=""/>
        <dsp:cNvSpPr/>
      </dsp:nvSpPr>
      <dsp:spPr>
        <a:xfrm>
          <a:off x="0" y="473"/>
          <a:ext cx="8596668" cy="110852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D27C35-928F-47B3-BFD5-21A35BE87755}">
      <dsp:nvSpPr>
        <dsp:cNvPr id="0" name=""/>
        <dsp:cNvSpPr/>
      </dsp:nvSpPr>
      <dsp:spPr>
        <a:xfrm>
          <a:off x="335327" y="249891"/>
          <a:ext cx="609686" cy="609686"/>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D3E8F5-FD9E-4E6B-AC9B-E1C90B96F3D2}">
      <dsp:nvSpPr>
        <dsp:cNvPr id="0" name=""/>
        <dsp:cNvSpPr/>
      </dsp:nvSpPr>
      <dsp:spPr>
        <a:xfrm>
          <a:off x="1280342" y="473"/>
          <a:ext cx="7316325" cy="1108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319" tIns="117319" rIns="117319" bIns="117319" numCol="1" spcCol="1270" anchor="ctr" anchorCtr="0">
          <a:noAutofit/>
        </a:bodyPr>
        <a:lstStyle/>
        <a:p>
          <a:pPr marL="0" lvl="0" indent="0" algn="l" defTabSz="622300">
            <a:lnSpc>
              <a:spcPct val="100000"/>
            </a:lnSpc>
            <a:spcBef>
              <a:spcPct val="0"/>
            </a:spcBef>
            <a:spcAft>
              <a:spcPct val="35000"/>
            </a:spcAft>
            <a:buNone/>
          </a:pPr>
          <a:r>
            <a:rPr lang="en-US" sz="1400" kern="1200" dirty="0"/>
            <a:t>Mary is a 72 year old female who moved into your facility with a diagnosis of COPD. In the past few days, it has been reported that she has been having increasing shortness of breath, the LPN has been providing her extra PRN puffers with little improvement noted.</a:t>
          </a:r>
        </a:p>
      </dsp:txBody>
      <dsp:txXfrm>
        <a:off x="1280342" y="473"/>
        <a:ext cx="7316325" cy="1108521"/>
      </dsp:txXfrm>
    </dsp:sp>
    <dsp:sp modelId="{93E540DA-BAFF-40AA-A6BF-453C9529C7E3}">
      <dsp:nvSpPr>
        <dsp:cNvPr id="0" name=""/>
        <dsp:cNvSpPr/>
      </dsp:nvSpPr>
      <dsp:spPr>
        <a:xfrm>
          <a:off x="0" y="1386125"/>
          <a:ext cx="8596668" cy="110852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AA72D1-6956-4533-8374-8595053F1030}">
      <dsp:nvSpPr>
        <dsp:cNvPr id="0" name=""/>
        <dsp:cNvSpPr/>
      </dsp:nvSpPr>
      <dsp:spPr>
        <a:xfrm>
          <a:off x="335327" y="1635543"/>
          <a:ext cx="609686" cy="609686"/>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0D4AE8-8E28-402E-BC68-A22E88A2AA9F}">
      <dsp:nvSpPr>
        <dsp:cNvPr id="0" name=""/>
        <dsp:cNvSpPr/>
      </dsp:nvSpPr>
      <dsp:spPr>
        <a:xfrm>
          <a:off x="1280342" y="1386125"/>
          <a:ext cx="7316325" cy="1108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319" tIns="117319" rIns="117319" bIns="117319" numCol="1" spcCol="1270" anchor="ctr" anchorCtr="0">
          <a:noAutofit/>
        </a:bodyPr>
        <a:lstStyle/>
        <a:p>
          <a:pPr marL="0" lvl="0" indent="0" algn="l" defTabSz="622300">
            <a:lnSpc>
              <a:spcPct val="100000"/>
            </a:lnSpc>
            <a:spcBef>
              <a:spcPct val="0"/>
            </a:spcBef>
            <a:spcAft>
              <a:spcPct val="35000"/>
            </a:spcAft>
            <a:buNone/>
          </a:pPr>
          <a:r>
            <a:rPr lang="en-US" sz="1400" kern="1200" dirty="0"/>
            <a:t>You are coming on shift and are asked to assess the patient and create a plan of care to address her increased shortness of breath. The shortness of breath is impacting her quality of life.</a:t>
          </a:r>
        </a:p>
      </dsp:txBody>
      <dsp:txXfrm>
        <a:off x="1280342" y="1386125"/>
        <a:ext cx="7316325" cy="1108521"/>
      </dsp:txXfrm>
    </dsp:sp>
    <dsp:sp modelId="{6FC0DE04-F699-4357-AF27-5CE1A62F066C}">
      <dsp:nvSpPr>
        <dsp:cNvPr id="0" name=""/>
        <dsp:cNvSpPr/>
      </dsp:nvSpPr>
      <dsp:spPr>
        <a:xfrm>
          <a:off x="0" y="2771777"/>
          <a:ext cx="8596668" cy="110852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A9D4E0-AE04-41AD-9A43-9435D603AFFB}">
      <dsp:nvSpPr>
        <dsp:cNvPr id="0" name=""/>
        <dsp:cNvSpPr/>
      </dsp:nvSpPr>
      <dsp:spPr>
        <a:xfrm>
          <a:off x="335327" y="3021195"/>
          <a:ext cx="609686" cy="609686"/>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BB7F4E-5DE0-4264-8277-88F9E45806E1}">
      <dsp:nvSpPr>
        <dsp:cNvPr id="0" name=""/>
        <dsp:cNvSpPr/>
      </dsp:nvSpPr>
      <dsp:spPr>
        <a:xfrm>
          <a:off x="1280342" y="2771777"/>
          <a:ext cx="7316325" cy="1108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319" tIns="117319" rIns="117319" bIns="117319" numCol="1" spcCol="1270" anchor="ctr" anchorCtr="0">
          <a:noAutofit/>
        </a:bodyPr>
        <a:lstStyle/>
        <a:p>
          <a:pPr marL="0" lvl="0" indent="0" algn="l" defTabSz="622300" rtl="0">
            <a:lnSpc>
              <a:spcPct val="100000"/>
            </a:lnSpc>
            <a:spcBef>
              <a:spcPct val="0"/>
            </a:spcBef>
            <a:spcAft>
              <a:spcPct val="35000"/>
            </a:spcAft>
            <a:buNone/>
          </a:pPr>
          <a:r>
            <a:rPr lang="en-US" sz="1400" kern="1200" dirty="0"/>
            <a:t>How would you proceed with a critical thinking mindset?</a:t>
          </a:r>
        </a:p>
      </dsp:txBody>
      <dsp:txXfrm>
        <a:off x="1280342" y="2771777"/>
        <a:ext cx="7316325" cy="110852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71475A-6161-4BE6-999A-79C44FA4276B}">
      <dsp:nvSpPr>
        <dsp:cNvPr id="0" name=""/>
        <dsp:cNvSpPr/>
      </dsp:nvSpPr>
      <dsp:spPr>
        <a:xfrm>
          <a:off x="0" y="4923"/>
          <a:ext cx="8596668" cy="52935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BC2737-B227-4381-BD92-79D0B16BA1D7}">
      <dsp:nvSpPr>
        <dsp:cNvPr id="0" name=""/>
        <dsp:cNvSpPr/>
      </dsp:nvSpPr>
      <dsp:spPr>
        <a:xfrm>
          <a:off x="160130" y="124029"/>
          <a:ext cx="291431" cy="291146"/>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FCB684-D52E-44F7-B767-D7357FA67DE8}">
      <dsp:nvSpPr>
        <dsp:cNvPr id="0" name=""/>
        <dsp:cNvSpPr/>
      </dsp:nvSpPr>
      <dsp:spPr>
        <a:xfrm>
          <a:off x="611692" y="4923"/>
          <a:ext cx="7920912" cy="645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279" tIns="68279" rIns="68279" bIns="68279" numCol="1" spcCol="1270" anchor="ctr" anchorCtr="0">
          <a:noAutofit/>
        </a:bodyPr>
        <a:lstStyle/>
        <a:p>
          <a:pPr marL="0" lvl="0" indent="0" algn="l" defTabSz="622300">
            <a:lnSpc>
              <a:spcPct val="100000"/>
            </a:lnSpc>
            <a:spcBef>
              <a:spcPct val="0"/>
            </a:spcBef>
            <a:spcAft>
              <a:spcPct val="35000"/>
            </a:spcAft>
            <a:buNone/>
          </a:pPr>
          <a:r>
            <a:rPr lang="en-US" sz="1400" kern="1200"/>
            <a:t>Review the chart and care plan – the shortness of breath was first reported 3 days ago. </a:t>
          </a:r>
        </a:p>
      </dsp:txBody>
      <dsp:txXfrm>
        <a:off x="611692" y="4923"/>
        <a:ext cx="7920912" cy="645154"/>
      </dsp:txXfrm>
    </dsp:sp>
    <dsp:sp modelId="{FC34F184-9F35-4251-81A3-E9C3CB0F54B2}">
      <dsp:nvSpPr>
        <dsp:cNvPr id="0" name=""/>
        <dsp:cNvSpPr/>
      </dsp:nvSpPr>
      <dsp:spPr>
        <a:xfrm>
          <a:off x="0" y="811366"/>
          <a:ext cx="8596668" cy="52935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1E1C0D-9B37-4BB5-B9BB-4C90AB3FF5AD}">
      <dsp:nvSpPr>
        <dsp:cNvPr id="0" name=""/>
        <dsp:cNvSpPr/>
      </dsp:nvSpPr>
      <dsp:spPr>
        <a:xfrm>
          <a:off x="160130" y="930471"/>
          <a:ext cx="291431" cy="291146"/>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6004CC-BF1E-4708-90E8-D38573D5288F}">
      <dsp:nvSpPr>
        <dsp:cNvPr id="0" name=""/>
        <dsp:cNvSpPr/>
      </dsp:nvSpPr>
      <dsp:spPr>
        <a:xfrm>
          <a:off x="611692" y="811366"/>
          <a:ext cx="7920912" cy="645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279" tIns="68279" rIns="68279" bIns="68279" numCol="1" spcCol="1270" anchor="ctr" anchorCtr="0">
          <a:noAutofit/>
        </a:bodyPr>
        <a:lstStyle/>
        <a:p>
          <a:pPr marL="0" lvl="0" indent="0" algn="l" defTabSz="622300">
            <a:lnSpc>
              <a:spcPct val="100000"/>
            </a:lnSpc>
            <a:spcBef>
              <a:spcPct val="0"/>
            </a:spcBef>
            <a:spcAft>
              <a:spcPct val="35000"/>
            </a:spcAft>
            <a:buNone/>
          </a:pPr>
          <a:r>
            <a:rPr lang="en-US" sz="1400" kern="1200"/>
            <a:t>Change of medications – 3 weeks ago – 2.5-5mg mg of morphine q4hr PRN for pain. </a:t>
          </a:r>
        </a:p>
      </dsp:txBody>
      <dsp:txXfrm>
        <a:off x="611692" y="811366"/>
        <a:ext cx="7920912" cy="645154"/>
      </dsp:txXfrm>
    </dsp:sp>
    <dsp:sp modelId="{772B5546-2540-43BB-BDFC-5746C87716C6}">
      <dsp:nvSpPr>
        <dsp:cNvPr id="0" name=""/>
        <dsp:cNvSpPr/>
      </dsp:nvSpPr>
      <dsp:spPr>
        <a:xfrm>
          <a:off x="0" y="1617809"/>
          <a:ext cx="8596668" cy="52935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F544CC-0823-43C9-B2E1-306B6E826F7E}">
      <dsp:nvSpPr>
        <dsp:cNvPr id="0" name=""/>
        <dsp:cNvSpPr/>
      </dsp:nvSpPr>
      <dsp:spPr>
        <a:xfrm>
          <a:off x="160130" y="1736914"/>
          <a:ext cx="291431" cy="291146"/>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8C0A10-E7A3-48DE-B5FA-B898E6A1353F}">
      <dsp:nvSpPr>
        <dsp:cNvPr id="0" name=""/>
        <dsp:cNvSpPr/>
      </dsp:nvSpPr>
      <dsp:spPr>
        <a:xfrm>
          <a:off x="611692" y="1617809"/>
          <a:ext cx="7920912" cy="645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279" tIns="68279" rIns="68279" bIns="68279" numCol="1" spcCol="1270" anchor="ctr" anchorCtr="0">
          <a:noAutofit/>
        </a:bodyPr>
        <a:lstStyle/>
        <a:p>
          <a:pPr marL="0" lvl="0" indent="0" algn="l" defTabSz="622300">
            <a:lnSpc>
              <a:spcPct val="100000"/>
            </a:lnSpc>
            <a:spcBef>
              <a:spcPct val="0"/>
            </a:spcBef>
            <a:spcAft>
              <a:spcPct val="35000"/>
            </a:spcAft>
            <a:buNone/>
          </a:pPr>
          <a:r>
            <a:rPr lang="en-US" sz="1400" kern="1200"/>
            <a:t>LPN reporting – resident tolerating new pain medication and medication dosage at lowest dose has been effective for pain. </a:t>
          </a:r>
        </a:p>
      </dsp:txBody>
      <dsp:txXfrm>
        <a:off x="611692" y="1617809"/>
        <a:ext cx="7920912" cy="645154"/>
      </dsp:txXfrm>
    </dsp:sp>
    <dsp:sp modelId="{04A24AD9-2953-4788-9EEF-79D0DE44D936}">
      <dsp:nvSpPr>
        <dsp:cNvPr id="0" name=""/>
        <dsp:cNvSpPr/>
      </dsp:nvSpPr>
      <dsp:spPr>
        <a:xfrm>
          <a:off x="0" y="2424252"/>
          <a:ext cx="8596668" cy="52935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0A5643-C831-45BE-8D6E-CB1FF5584F54}">
      <dsp:nvSpPr>
        <dsp:cNvPr id="0" name=""/>
        <dsp:cNvSpPr/>
      </dsp:nvSpPr>
      <dsp:spPr>
        <a:xfrm>
          <a:off x="160130" y="2543357"/>
          <a:ext cx="291431" cy="291146"/>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EDC43A-8759-4236-B51B-53ADB04D4519}">
      <dsp:nvSpPr>
        <dsp:cNvPr id="0" name=""/>
        <dsp:cNvSpPr/>
      </dsp:nvSpPr>
      <dsp:spPr>
        <a:xfrm>
          <a:off x="611692" y="2424252"/>
          <a:ext cx="7920912" cy="645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279" tIns="68279" rIns="68279" bIns="68279" numCol="1" spcCol="1270" anchor="ctr" anchorCtr="0">
          <a:noAutofit/>
        </a:bodyPr>
        <a:lstStyle/>
        <a:p>
          <a:pPr marL="0" lvl="0" indent="0" algn="l" defTabSz="622300">
            <a:lnSpc>
              <a:spcPct val="100000"/>
            </a:lnSpc>
            <a:spcBef>
              <a:spcPct val="0"/>
            </a:spcBef>
            <a:spcAft>
              <a:spcPct val="35000"/>
            </a:spcAft>
            <a:buNone/>
          </a:pPr>
          <a:r>
            <a:rPr lang="en-US" sz="1400" kern="1200"/>
            <a:t>RCW reports that resident is not eating as much as normal, has decreased mobility and is using the commode. She was constipated and did not have a bowel movement for 4 days and now is having diarrhea.</a:t>
          </a:r>
        </a:p>
      </dsp:txBody>
      <dsp:txXfrm>
        <a:off x="611692" y="2424252"/>
        <a:ext cx="7920912" cy="645154"/>
      </dsp:txXfrm>
    </dsp:sp>
    <dsp:sp modelId="{63E725FA-F93B-43ED-AA05-6CE3EF1DB033}">
      <dsp:nvSpPr>
        <dsp:cNvPr id="0" name=""/>
        <dsp:cNvSpPr/>
      </dsp:nvSpPr>
      <dsp:spPr>
        <a:xfrm>
          <a:off x="0" y="3230694"/>
          <a:ext cx="8596668" cy="52935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634482-1769-4640-9928-7B23554C155B}">
      <dsp:nvSpPr>
        <dsp:cNvPr id="0" name=""/>
        <dsp:cNvSpPr/>
      </dsp:nvSpPr>
      <dsp:spPr>
        <a:xfrm>
          <a:off x="160130" y="3349800"/>
          <a:ext cx="291431" cy="291146"/>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59818A-26A9-4BD5-87AF-EDBDF79CB81E}">
      <dsp:nvSpPr>
        <dsp:cNvPr id="0" name=""/>
        <dsp:cNvSpPr/>
      </dsp:nvSpPr>
      <dsp:spPr>
        <a:xfrm>
          <a:off x="611692" y="3230694"/>
          <a:ext cx="7920912" cy="645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279" tIns="68279" rIns="68279" bIns="68279" numCol="1" spcCol="1270" anchor="ctr" anchorCtr="0">
          <a:noAutofit/>
        </a:bodyPr>
        <a:lstStyle/>
        <a:p>
          <a:pPr marL="0" lvl="0" indent="0" algn="l" defTabSz="622300">
            <a:lnSpc>
              <a:spcPct val="100000"/>
            </a:lnSpc>
            <a:spcBef>
              <a:spcPct val="0"/>
            </a:spcBef>
            <a:spcAft>
              <a:spcPct val="35000"/>
            </a:spcAft>
            <a:buNone/>
          </a:pPr>
          <a:r>
            <a:rPr lang="en-US" sz="1400" kern="1200"/>
            <a:t>Do you have enough information to determine what is going on? </a:t>
          </a:r>
        </a:p>
      </dsp:txBody>
      <dsp:txXfrm>
        <a:off x="611692" y="3230694"/>
        <a:ext cx="7920912" cy="64515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9C5D88-5A93-4C3B-952F-4A4B6B23C90B}">
      <dsp:nvSpPr>
        <dsp:cNvPr id="0" name=""/>
        <dsp:cNvSpPr/>
      </dsp:nvSpPr>
      <dsp:spPr>
        <a:xfrm>
          <a:off x="0" y="2066"/>
          <a:ext cx="6628804" cy="10474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4496D6-83FE-49C2-A340-CE689FD8CA14}">
      <dsp:nvSpPr>
        <dsp:cNvPr id="0" name=""/>
        <dsp:cNvSpPr/>
      </dsp:nvSpPr>
      <dsp:spPr>
        <a:xfrm>
          <a:off x="316857" y="237745"/>
          <a:ext cx="576104" cy="57610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358C877-BF4D-4DE7-84EA-D75A712AF702}">
      <dsp:nvSpPr>
        <dsp:cNvPr id="0" name=""/>
        <dsp:cNvSpPr/>
      </dsp:nvSpPr>
      <dsp:spPr>
        <a:xfrm>
          <a:off x="1209819" y="2066"/>
          <a:ext cx="5418984" cy="1047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856" tIns="110856" rIns="110856" bIns="110856" numCol="1" spcCol="1270" anchor="ctr" anchorCtr="0">
          <a:noAutofit/>
        </a:bodyPr>
        <a:lstStyle/>
        <a:p>
          <a:pPr marL="0" lvl="0" indent="0" algn="l" defTabSz="977900">
            <a:lnSpc>
              <a:spcPct val="90000"/>
            </a:lnSpc>
            <a:spcBef>
              <a:spcPct val="0"/>
            </a:spcBef>
            <a:spcAft>
              <a:spcPct val="35000"/>
            </a:spcAft>
            <a:buNone/>
          </a:pPr>
          <a:r>
            <a:rPr lang="en-US" sz="2200" kern="1200"/>
            <a:t>What information is relevant to the problem?</a:t>
          </a:r>
        </a:p>
      </dsp:txBody>
      <dsp:txXfrm>
        <a:off x="1209819" y="2066"/>
        <a:ext cx="5418984" cy="1047462"/>
      </dsp:txXfrm>
    </dsp:sp>
    <dsp:sp modelId="{EEE647E7-B416-4833-837A-7E05489BD22A}">
      <dsp:nvSpPr>
        <dsp:cNvPr id="0" name=""/>
        <dsp:cNvSpPr/>
      </dsp:nvSpPr>
      <dsp:spPr>
        <a:xfrm>
          <a:off x="0" y="1311395"/>
          <a:ext cx="6628804" cy="10474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6CFB48-D380-4BEE-8FF7-AA679AEBF243}">
      <dsp:nvSpPr>
        <dsp:cNvPr id="0" name=""/>
        <dsp:cNvSpPr/>
      </dsp:nvSpPr>
      <dsp:spPr>
        <a:xfrm>
          <a:off x="316857" y="1547074"/>
          <a:ext cx="576104" cy="57610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309B345-49F7-408D-AD51-4B00B98C34C4}">
      <dsp:nvSpPr>
        <dsp:cNvPr id="0" name=""/>
        <dsp:cNvSpPr/>
      </dsp:nvSpPr>
      <dsp:spPr>
        <a:xfrm>
          <a:off x="1209819" y="1311395"/>
          <a:ext cx="5418984" cy="1047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856" tIns="110856" rIns="110856" bIns="110856" numCol="1" spcCol="1270" anchor="ctr" anchorCtr="0">
          <a:noAutofit/>
        </a:bodyPr>
        <a:lstStyle/>
        <a:p>
          <a:pPr marL="0" lvl="0" indent="0" algn="l" defTabSz="977900">
            <a:lnSpc>
              <a:spcPct val="90000"/>
            </a:lnSpc>
            <a:spcBef>
              <a:spcPct val="0"/>
            </a:spcBef>
            <a:spcAft>
              <a:spcPct val="35000"/>
            </a:spcAft>
            <a:buNone/>
          </a:pPr>
          <a:r>
            <a:rPr lang="en-US" sz="2200" kern="1200" dirty="0"/>
            <a:t>Is the data normal or abnormal for the resident?</a:t>
          </a:r>
        </a:p>
      </dsp:txBody>
      <dsp:txXfrm>
        <a:off x="1209819" y="1311395"/>
        <a:ext cx="5418984" cy="1047462"/>
      </dsp:txXfrm>
    </dsp:sp>
    <dsp:sp modelId="{E2F554FA-2377-44BE-AC2E-25FF73343E4D}">
      <dsp:nvSpPr>
        <dsp:cNvPr id="0" name=""/>
        <dsp:cNvSpPr/>
      </dsp:nvSpPr>
      <dsp:spPr>
        <a:xfrm>
          <a:off x="0" y="2620723"/>
          <a:ext cx="6628804" cy="10474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405D73-16B2-49F2-85D3-206B10774BDD}">
      <dsp:nvSpPr>
        <dsp:cNvPr id="0" name=""/>
        <dsp:cNvSpPr/>
      </dsp:nvSpPr>
      <dsp:spPr>
        <a:xfrm>
          <a:off x="316857" y="2856402"/>
          <a:ext cx="576104" cy="57610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072AB22-A6DC-42E1-94BD-2E7E11795D54}">
      <dsp:nvSpPr>
        <dsp:cNvPr id="0" name=""/>
        <dsp:cNvSpPr/>
      </dsp:nvSpPr>
      <dsp:spPr>
        <a:xfrm>
          <a:off x="1209819" y="2620723"/>
          <a:ext cx="5418984" cy="1047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856" tIns="110856" rIns="110856" bIns="110856" numCol="1" spcCol="1270" anchor="ctr" anchorCtr="0">
          <a:noAutofit/>
        </a:bodyPr>
        <a:lstStyle/>
        <a:p>
          <a:pPr marL="0" lvl="0" indent="0" algn="l" defTabSz="977900">
            <a:lnSpc>
              <a:spcPct val="90000"/>
            </a:lnSpc>
            <a:spcBef>
              <a:spcPct val="0"/>
            </a:spcBef>
            <a:spcAft>
              <a:spcPct val="35000"/>
            </a:spcAft>
            <a:buNone/>
          </a:pPr>
          <a:r>
            <a:rPr lang="en-US" sz="2200" kern="1200"/>
            <a:t>Is there any data that you have seen before?</a:t>
          </a:r>
        </a:p>
      </dsp:txBody>
      <dsp:txXfrm>
        <a:off x="1209819" y="2620723"/>
        <a:ext cx="5418984" cy="1047462"/>
      </dsp:txXfrm>
    </dsp:sp>
    <dsp:sp modelId="{8BEAD445-84B5-4C28-BE47-ECBFEBABEEBA}">
      <dsp:nvSpPr>
        <dsp:cNvPr id="0" name=""/>
        <dsp:cNvSpPr/>
      </dsp:nvSpPr>
      <dsp:spPr>
        <a:xfrm>
          <a:off x="0" y="3930051"/>
          <a:ext cx="6628804" cy="10474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B63DD3-F73F-406C-BB5F-4EC64B51D8F1}">
      <dsp:nvSpPr>
        <dsp:cNvPr id="0" name=""/>
        <dsp:cNvSpPr/>
      </dsp:nvSpPr>
      <dsp:spPr>
        <a:xfrm>
          <a:off x="316857" y="4165730"/>
          <a:ext cx="576104" cy="57610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144590A-E0F2-49A0-87DC-3D653F5026CF}">
      <dsp:nvSpPr>
        <dsp:cNvPr id="0" name=""/>
        <dsp:cNvSpPr/>
      </dsp:nvSpPr>
      <dsp:spPr>
        <a:xfrm>
          <a:off x="1209819" y="3930051"/>
          <a:ext cx="5418984" cy="1047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856" tIns="110856" rIns="110856" bIns="110856" numCol="1" spcCol="1270" anchor="ctr" anchorCtr="0">
          <a:noAutofit/>
        </a:bodyPr>
        <a:lstStyle/>
        <a:p>
          <a:pPr marL="0" lvl="0" indent="0" algn="l" defTabSz="977900">
            <a:lnSpc>
              <a:spcPct val="90000"/>
            </a:lnSpc>
            <a:spcBef>
              <a:spcPct val="0"/>
            </a:spcBef>
            <a:spcAft>
              <a:spcPct val="35000"/>
            </a:spcAft>
            <a:buNone/>
          </a:pPr>
          <a:r>
            <a:rPr lang="en-US" sz="2200" kern="1200"/>
            <a:t>Identify the problem</a:t>
          </a:r>
        </a:p>
      </dsp:txBody>
      <dsp:txXfrm>
        <a:off x="1209819" y="3930051"/>
        <a:ext cx="5418984" cy="104746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09A5AE-75EB-4763-B01E-5A03810D35DB}">
      <dsp:nvSpPr>
        <dsp:cNvPr id="0" name=""/>
        <dsp:cNvSpPr/>
      </dsp:nvSpPr>
      <dsp:spPr>
        <a:xfrm>
          <a:off x="1596066" y="246740"/>
          <a:ext cx="2196000" cy="2196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37DBFB-B343-431B-9E86-F7B2C8AB6D86}">
      <dsp:nvSpPr>
        <dsp:cNvPr id="0" name=""/>
        <dsp:cNvSpPr/>
      </dsp:nvSpPr>
      <dsp:spPr>
        <a:xfrm>
          <a:off x="2064066" y="714741"/>
          <a:ext cx="1260000" cy="126000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7BC55A3-934F-4C02-83AC-8CA4F69D5706}">
      <dsp:nvSpPr>
        <dsp:cNvPr id="0" name=""/>
        <dsp:cNvSpPr/>
      </dsp:nvSpPr>
      <dsp:spPr>
        <a:xfrm>
          <a:off x="894066" y="3126741"/>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defRPr cap="all"/>
          </a:pPr>
          <a:r>
            <a:rPr lang="en-US" sz="2700" kern="1200"/>
            <a:t>Complete an SBAR</a:t>
          </a:r>
        </a:p>
      </dsp:txBody>
      <dsp:txXfrm>
        <a:off x="894066" y="3126741"/>
        <a:ext cx="3600000" cy="720000"/>
      </dsp:txXfrm>
    </dsp:sp>
    <dsp:sp modelId="{F2BA4176-BDE5-4D97-AA4D-56B6511720BF}">
      <dsp:nvSpPr>
        <dsp:cNvPr id="0" name=""/>
        <dsp:cNvSpPr/>
      </dsp:nvSpPr>
      <dsp:spPr>
        <a:xfrm>
          <a:off x="5826066" y="246740"/>
          <a:ext cx="2196000" cy="2196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786659-641E-470E-A858-CD79D0F8089B}">
      <dsp:nvSpPr>
        <dsp:cNvPr id="0" name=""/>
        <dsp:cNvSpPr/>
      </dsp:nvSpPr>
      <dsp:spPr>
        <a:xfrm>
          <a:off x="6294066" y="714741"/>
          <a:ext cx="1260000" cy="126000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A0DCB17-14C2-4623-BF55-83B030694A0E}">
      <dsp:nvSpPr>
        <dsp:cNvPr id="0" name=""/>
        <dsp:cNvSpPr/>
      </dsp:nvSpPr>
      <dsp:spPr>
        <a:xfrm>
          <a:off x="5124066" y="3126741"/>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defRPr cap="all"/>
          </a:pPr>
          <a:r>
            <a:rPr lang="en-US" sz="2700" kern="1200"/>
            <a:t>Contact the physician or NP</a:t>
          </a:r>
        </a:p>
      </dsp:txBody>
      <dsp:txXfrm>
        <a:off x="5124066" y="3126741"/>
        <a:ext cx="360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A40464-9593-452E-A15C-B57C490A5E2C}">
      <dsp:nvSpPr>
        <dsp:cNvPr id="0" name=""/>
        <dsp:cNvSpPr/>
      </dsp:nvSpPr>
      <dsp:spPr>
        <a:xfrm>
          <a:off x="0" y="0"/>
          <a:ext cx="10906125"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2502FF-1CE7-4247-9C37-C5E0EBA7500E}">
      <dsp:nvSpPr>
        <dsp:cNvPr id="0" name=""/>
        <dsp:cNvSpPr/>
      </dsp:nvSpPr>
      <dsp:spPr>
        <a:xfrm>
          <a:off x="0" y="0"/>
          <a:ext cx="2181225" cy="410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Start</a:t>
          </a:r>
          <a:endParaRPr lang="en-US" sz="1800" kern="1200" dirty="0"/>
        </a:p>
      </dsp:txBody>
      <dsp:txXfrm>
        <a:off x="0" y="0"/>
        <a:ext cx="2181225" cy="410765"/>
      </dsp:txXfrm>
    </dsp:sp>
    <dsp:sp modelId="{52450082-6F0A-4208-88AB-8EA843ED4802}">
      <dsp:nvSpPr>
        <dsp:cNvPr id="0" name=""/>
        <dsp:cNvSpPr/>
      </dsp:nvSpPr>
      <dsp:spPr>
        <a:xfrm>
          <a:off x="2344816" y="18652"/>
          <a:ext cx="8561308" cy="373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Start with resident</a:t>
          </a:r>
          <a:endParaRPr lang="en-US" sz="1700" kern="1200" dirty="0"/>
        </a:p>
      </dsp:txBody>
      <dsp:txXfrm>
        <a:off x="2344816" y="18652"/>
        <a:ext cx="8561308" cy="373058"/>
      </dsp:txXfrm>
    </dsp:sp>
    <dsp:sp modelId="{7C8D9523-135F-4F52-B9BA-327FDF4ADDC3}">
      <dsp:nvSpPr>
        <dsp:cNvPr id="0" name=""/>
        <dsp:cNvSpPr/>
      </dsp:nvSpPr>
      <dsp:spPr>
        <a:xfrm>
          <a:off x="2181225" y="391711"/>
          <a:ext cx="8724900"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4F606E9-41A1-48B5-B4F1-FC8F88859C13}">
      <dsp:nvSpPr>
        <dsp:cNvPr id="0" name=""/>
        <dsp:cNvSpPr/>
      </dsp:nvSpPr>
      <dsp:spPr>
        <a:xfrm>
          <a:off x="0" y="410765"/>
          <a:ext cx="10906125"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3E885E-1343-4D95-82CD-3D2F982B630A}">
      <dsp:nvSpPr>
        <dsp:cNvPr id="0" name=""/>
        <dsp:cNvSpPr/>
      </dsp:nvSpPr>
      <dsp:spPr>
        <a:xfrm>
          <a:off x="0" y="410765"/>
          <a:ext cx="2181225" cy="410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Collect</a:t>
          </a:r>
          <a:endParaRPr lang="en-US" sz="1900" kern="1200" dirty="0"/>
        </a:p>
      </dsp:txBody>
      <dsp:txXfrm>
        <a:off x="0" y="410765"/>
        <a:ext cx="2181225" cy="410765"/>
      </dsp:txXfrm>
    </dsp:sp>
    <dsp:sp modelId="{A1B09F4E-8601-440A-A167-A4E06D4A9F71}">
      <dsp:nvSpPr>
        <dsp:cNvPr id="0" name=""/>
        <dsp:cNvSpPr/>
      </dsp:nvSpPr>
      <dsp:spPr>
        <a:xfrm>
          <a:off x="2344816" y="429418"/>
          <a:ext cx="8561308" cy="373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Collect information</a:t>
          </a:r>
          <a:endParaRPr lang="en-US" sz="1700" kern="1200" dirty="0"/>
        </a:p>
      </dsp:txBody>
      <dsp:txXfrm>
        <a:off x="2344816" y="429418"/>
        <a:ext cx="8561308" cy="373058"/>
      </dsp:txXfrm>
    </dsp:sp>
    <dsp:sp modelId="{E127FECF-4230-472F-9DB6-72A22C2CC18D}">
      <dsp:nvSpPr>
        <dsp:cNvPr id="0" name=""/>
        <dsp:cNvSpPr/>
      </dsp:nvSpPr>
      <dsp:spPr>
        <a:xfrm>
          <a:off x="2181225" y="802477"/>
          <a:ext cx="8724900"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C42BCF-C31A-4350-AE67-85E28C1A6DB1}">
      <dsp:nvSpPr>
        <dsp:cNvPr id="0" name=""/>
        <dsp:cNvSpPr/>
      </dsp:nvSpPr>
      <dsp:spPr>
        <a:xfrm>
          <a:off x="0" y="821531"/>
          <a:ext cx="10906125"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D9C013-D5BA-4B1E-A8D8-4275FADF13BA}">
      <dsp:nvSpPr>
        <dsp:cNvPr id="0" name=""/>
        <dsp:cNvSpPr/>
      </dsp:nvSpPr>
      <dsp:spPr>
        <a:xfrm>
          <a:off x="0" y="821531"/>
          <a:ext cx="2181225" cy="410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Process</a:t>
          </a:r>
          <a:endParaRPr lang="en-US" sz="1900" kern="1200" dirty="0"/>
        </a:p>
      </dsp:txBody>
      <dsp:txXfrm>
        <a:off x="0" y="821531"/>
        <a:ext cx="2181225" cy="410765"/>
      </dsp:txXfrm>
    </dsp:sp>
    <dsp:sp modelId="{211AEBBE-A1B5-4CD4-9EFD-B51541A3FB50}">
      <dsp:nvSpPr>
        <dsp:cNvPr id="0" name=""/>
        <dsp:cNvSpPr/>
      </dsp:nvSpPr>
      <dsp:spPr>
        <a:xfrm>
          <a:off x="2344816" y="840184"/>
          <a:ext cx="8561308" cy="373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Process information</a:t>
          </a:r>
          <a:endParaRPr lang="en-US" sz="1700" kern="1200" dirty="0"/>
        </a:p>
      </dsp:txBody>
      <dsp:txXfrm>
        <a:off x="2344816" y="840184"/>
        <a:ext cx="8561308" cy="373058"/>
      </dsp:txXfrm>
    </dsp:sp>
    <dsp:sp modelId="{6758630C-EC8F-4BEC-B182-6DF5010A5349}">
      <dsp:nvSpPr>
        <dsp:cNvPr id="0" name=""/>
        <dsp:cNvSpPr/>
      </dsp:nvSpPr>
      <dsp:spPr>
        <a:xfrm>
          <a:off x="2181225" y="1213242"/>
          <a:ext cx="8724900"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69764B-039B-44D8-BAE3-5D7DCBA808AF}">
      <dsp:nvSpPr>
        <dsp:cNvPr id="0" name=""/>
        <dsp:cNvSpPr/>
      </dsp:nvSpPr>
      <dsp:spPr>
        <a:xfrm>
          <a:off x="0" y="1232296"/>
          <a:ext cx="10906125"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6BBFA9-9210-415C-BF55-B6E140710E87}">
      <dsp:nvSpPr>
        <dsp:cNvPr id="0" name=""/>
        <dsp:cNvSpPr/>
      </dsp:nvSpPr>
      <dsp:spPr>
        <a:xfrm>
          <a:off x="0" y="1232296"/>
          <a:ext cx="2181225" cy="410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Identify</a:t>
          </a:r>
        </a:p>
      </dsp:txBody>
      <dsp:txXfrm>
        <a:off x="0" y="1232296"/>
        <a:ext cx="2181225" cy="410765"/>
      </dsp:txXfrm>
    </dsp:sp>
    <dsp:sp modelId="{47E001EC-FEC6-4AF2-A21F-E4F91005F0D4}">
      <dsp:nvSpPr>
        <dsp:cNvPr id="0" name=""/>
        <dsp:cNvSpPr/>
      </dsp:nvSpPr>
      <dsp:spPr>
        <a:xfrm>
          <a:off x="2344816" y="1250949"/>
          <a:ext cx="8561308" cy="373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Identify the problem</a:t>
          </a:r>
        </a:p>
      </dsp:txBody>
      <dsp:txXfrm>
        <a:off x="2344816" y="1250949"/>
        <a:ext cx="8561308" cy="373058"/>
      </dsp:txXfrm>
    </dsp:sp>
    <dsp:sp modelId="{A412D11D-9411-46D2-9F50-5DAE5C011F84}">
      <dsp:nvSpPr>
        <dsp:cNvPr id="0" name=""/>
        <dsp:cNvSpPr/>
      </dsp:nvSpPr>
      <dsp:spPr>
        <a:xfrm>
          <a:off x="2181225" y="1624008"/>
          <a:ext cx="8724900"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301A82-EDC0-46DF-8E21-3F978A01C28B}">
      <dsp:nvSpPr>
        <dsp:cNvPr id="0" name=""/>
        <dsp:cNvSpPr/>
      </dsp:nvSpPr>
      <dsp:spPr>
        <a:xfrm>
          <a:off x="0" y="1643062"/>
          <a:ext cx="10906125"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7A8B62-ADFB-4853-B658-1C404A0C9360}">
      <dsp:nvSpPr>
        <dsp:cNvPr id="0" name=""/>
        <dsp:cNvSpPr/>
      </dsp:nvSpPr>
      <dsp:spPr>
        <a:xfrm>
          <a:off x="0" y="1643062"/>
          <a:ext cx="2181225" cy="410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Establish</a:t>
          </a:r>
          <a:endParaRPr lang="en-US" sz="1900" kern="1200" dirty="0"/>
        </a:p>
      </dsp:txBody>
      <dsp:txXfrm>
        <a:off x="0" y="1643062"/>
        <a:ext cx="2181225" cy="410765"/>
      </dsp:txXfrm>
    </dsp:sp>
    <dsp:sp modelId="{74EE356F-8A27-4D85-9252-170A60A8E05F}">
      <dsp:nvSpPr>
        <dsp:cNvPr id="0" name=""/>
        <dsp:cNvSpPr/>
      </dsp:nvSpPr>
      <dsp:spPr>
        <a:xfrm>
          <a:off x="2344816" y="1661715"/>
          <a:ext cx="8561308" cy="373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Establish Goals</a:t>
          </a:r>
          <a:endParaRPr lang="en-US" sz="1700" kern="1200" dirty="0"/>
        </a:p>
      </dsp:txBody>
      <dsp:txXfrm>
        <a:off x="2344816" y="1661715"/>
        <a:ext cx="8561308" cy="373058"/>
      </dsp:txXfrm>
    </dsp:sp>
    <dsp:sp modelId="{FF7D1D4D-4242-464B-8643-13D423A78D85}">
      <dsp:nvSpPr>
        <dsp:cNvPr id="0" name=""/>
        <dsp:cNvSpPr/>
      </dsp:nvSpPr>
      <dsp:spPr>
        <a:xfrm>
          <a:off x="2181225" y="2034774"/>
          <a:ext cx="8724900"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420B76-F744-4CCA-8D32-56FA03E1063C}">
      <dsp:nvSpPr>
        <dsp:cNvPr id="0" name=""/>
        <dsp:cNvSpPr/>
      </dsp:nvSpPr>
      <dsp:spPr>
        <a:xfrm>
          <a:off x="0" y="2053828"/>
          <a:ext cx="10906125"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406CFE-0EFF-4BFF-ADF4-EFE357DFBC81}">
      <dsp:nvSpPr>
        <dsp:cNvPr id="0" name=""/>
        <dsp:cNvSpPr/>
      </dsp:nvSpPr>
      <dsp:spPr>
        <a:xfrm>
          <a:off x="0" y="2053828"/>
          <a:ext cx="2181225" cy="410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Take</a:t>
          </a:r>
          <a:endParaRPr lang="en-US" sz="1900" kern="1200" dirty="0"/>
        </a:p>
      </dsp:txBody>
      <dsp:txXfrm>
        <a:off x="0" y="2053828"/>
        <a:ext cx="2181225" cy="410765"/>
      </dsp:txXfrm>
    </dsp:sp>
    <dsp:sp modelId="{0DE6EF28-4B6B-46D9-A213-208999B58A1F}">
      <dsp:nvSpPr>
        <dsp:cNvPr id="0" name=""/>
        <dsp:cNvSpPr/>
      </dsp:nvSpPr>
      <dsp:spPr>
        <a:xfrm>
          <a:off x="2344816" y="2072481"/>
          <a:ext cx="8561308" cy="373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Take Action</a:t>
          </a:r>
        </a:p>
      </dsp:txBody>
      <dsp:txXfrm>
        <a:off x="2344816" y="2072481"/>
        <a:ext cx="8561308" cy="373058"/>
      </dsp:txXfrm>
    </dsp:sp>
    <dsp:sp modelId="{5575F63E-1159-4A4E-B0A7-5ABED9BD2C3E}">
      <dsp:nvSpPr>
        <dsp:cNvPr id="0" name=""/>
        <dsp:cNvSpPr/>
      </dsp:nvSpPr>
      <dsp:spPr>
        <a:xfrm>
          <a:off x="2181225" y="2445539"/>
          <a:ext cx="8724900"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A904F30-CEBB-4423-B44E-D3A7375EF2E2}">
      <dsp:nvSpPr>
        <dsp:cNvPr id="0" name=""/>
        <dsp:cNvSpPr/>
      </dsp:nvSpPr>
      <dsp:spPr>
        <a:xfrm>
          <a:off x="0" y="2464593"/>
          <a:ext cx="10906125"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6CE8A8-A1A7-41A8-83C6-94B2E0441BE2}">
      <dsp:nvSpPr>
        <dsp:cNvPr id="0" name=""/>
        <dsp:cNvSpPr/>
      </dsp:nvSpPr>
      <dsp:spPr>
        <a:xfrm>
          <a:off x="0" y="2464593"/>
          <a:ext cx="2181225" cy="410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Evaluate</a:t>
          </a:r>
          <a:endParaRPr lang="en-US" sz="1900" kern="1200" dirty="0"/>
        </a:p>
      </dsp:txBody>
      <dsp:txXfrm>
        <a:off x="0" y="2464593"/>
        <a:ext cx="2181225" cy="410765"/>
      </dsp:txXfrm>
    </dsp:sp>
    <dsp:sp modelId="{A9D3DBA2-CBF7-4FCE-B697-AF431303309B}">
      <dsp:nvSpPr>
        <dsp:cNvPr id="0" name=""/>
        <dsp:cNvSpPr/>
      </dsp:nvSpPr>
      <dsp:spPr>
        <a:xfrm>
          <a:off x="2344816" y="2483246"/>
          <a:ext cx="8561308" cy="373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Evaluate Outcomes</a:t>
          </a:r>
          <a:endParaRPr lang="en-US" sz="1700" kern="1200" dirty="0"/>
        </a:p>
      </dsp:txBody>
      <dsp:txXfrm>
        <a:off x="2344816" y="2483246"/>
        <a:ext cx="8561308" cy="373058"/>
      </dsp:txXfrm>
    </dsp:sp>
    <dsp:sp modelId="{FA49F9A1-0926-4ACA-8932-1D96BADC7C6C}">
      <dsp:nvSpPr>
        <dsp:cNvPr id="0" name=""/>
        <dsp:cNvSpPr/>
      </dsp:nvSpPr>
      <dsp:spPr>
        <a:xfrm>
          <a:off x="2181225" y="2856305"/>
          <a:ext cx="8724900"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32C9EF-A6D7-4A9A-8994-68C9BF9E42DB}">
      <dsp:nvSpPr>
        <dsp:cNvPr id="0" name=""/>
        <dsp:cNvSpPr/>
      </dsp:nvSpPr>
      <dsp:spPr>
        <a:xfrm>
          <a:off x="0" y="2875359"/>
          <a:ext cx="10906125"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3B59D6-5133-4CF6-88E7-5426E384552E}">
      <dsp:nvSpPr>
        <dsp:cNvPr id="0" name=""/>
        <dsp:cNvSpPr/>
      </dsp:nvSpPr>
      <dsp:spPr>
        <a:xfrm>
          <a:off x="0" y="2875359"/>
          <a:ext cx="2181225" cy="410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Reflect on</a:t>
          </a:r>
          <a:endParaRPr lang="en-US" sz="1900" kern="1200" dirty="0"/>
        </a:p>
      </dsp:txBody>
      <dsp:txXfrm>
        <a:off x="0" y="2875359"/>
        <a:ext cx="2181225" cy="410765"/>
      </dsp:txXfrm>
    </dsp:sp>
    <dsp:sp modelId="{CD457B29-E301-49BD-AFF7-F4448E1558F7}">
      <dsp:nvSpPr>
        <dsp:cNvPr id="0" name=""/>
        <dsp:cNvSpPr/>
      </dsp:nvSpPr>
      <dsp:spPr>
        <a:xfrm>
          <a:off x="2344816" y="2894012"/>
          <a:ext cx="8561308" cy="373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Reflect on process and new learning</a:t>
          </a:r>
          <a:endParaRPr lang="en-US" sz="1700" kern="1200" dirty="0"/>
        </a:p>
      </dsp:txBody>
      <dsp:txXfrm>
        <a:off x="2344816" y="2894012"/>
        <a:ext cx="8561308" cy="373058"/>
      </dsp:txXfrm>
    </dsp:sp>
    <dsp:sp modelId="{4EBC7830-F38B-4E16-A495-3868790E0CB5}">
      <dsp:nvSpPr>
        <dsp:cNvPr id="0" name=""/>
        <dsp:cNvSpPr/>
      </dsp:nvSpPr>
      <dsp:spPr>
        <a:xfrm>
          <a:off x="2181225" y="3267070"/>
          <a:ext cx="8724900"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C9080B-A5ED-4B51-86F3-3D4949A8907E}">
      <dsp:nvSpPr>
        <dsp:cNvPr id="0" name=""/>
        <dsp:cNvSpPr/>
      </dsp:nvSpPr>
      <dsp:spPr>
        <a:xfrm>
          <a:off x="0" y="630733"/>
          <a:ext cx="8596312" cy="116443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9BF9FC-7069-40FE-BE19-A9BB0BCEB4DF}">
      <dsp:nvSpPr>
        <dsp:cNvPr id="0" name=""/>
        <dsp:cNvSpPr/>
      </dsp:nvSpPr>
      <dsp:spPr>
        <a:xfrm>
          <a:off x="352240" y="892730"/>
          <a:ext cx="640437" cy="640437"/>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A94F9A-A7B0-4D4B-A1AB-84666912BDFC}">
      <dsp:nvSpPr>
        <dsp:cNvPr id="0" name=""/>
        <dsp:cNvSpPr/>
      </dsp:nvSpPr>
      <dsp:spPr>
        <a:xfrm>
          <a:off x="1344917" y="630733"/>
          <a:ext cx="7251394" cy="1164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236" tIns="123236" rIns="123236" bIns="123236" numCol="1" spcCol="1270" anchor="ctr" anchorCtr="0">
          <a:noAutofit/>
        </a:bodyPr>
        <a:lstStyle/>
        <a:p>
          <a:pPr marL="0" lvl="0" indent="0" algn="l" defTabSz="1111250">
            <a:lnSpc>
              <a:spcPct val="100000"/>
            </a:lnSpc>
            <a:spcBef>
              <a:spcPct val="0"/>
            </a:spcBef>
            <a:spcAft>
              <a:spcPct val="35000"/>
            </a:spcAft>
            <a:buNone/>
          </a:pPr>
          <a:r>
            <a:rPr lang="en-US" sz="2500" kern="1200" dirty="0"/>
            <a:t>What is the issue, or concern? </a:t>
          </a:r>
        </a:p>
      </dsp:txBody>
      <dsp:txXfrm>
        <a:off x="1344917" y="630733"/>
        <a:ext cx="7251394" cy="1164431"/>
      </dsp:txXfrm>
    </dsp:sp>
    <dsp:sp modelId="{C85010DE-F928-4896-A369-014832D6BA04}">
      <dsp:nvSpPr>
        <dsp:cNvPr id="0" name=""/>
        <dsp:cNvSpPr/>
      </dsp:nvSpPr>
      <dsp:spPr>
        <a:xfrm>
          <a:off x="0" y="2086272"/>
          <a:ext cx="8596312" cy="116443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269FBE-1A82-4516-8C60-D4945F254CB5}">
      <dsp:nvSpPr>
        <dsp:cNvPr id="0" name=""/>
        <dsp:cNvSpPr/>
      </dsp:nvSpPr>
      <dsp:spPr>
        <a:xfrm>
          <a:off x="352240" y="2348269"/>
          <a:ext cx="640437" cy="640437"/>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97A9F5-335C-4352-B2EE-83EDB8936094}">
      <dsp:nvSpPr>
        <dsp:cNvPr id="0" name=""/>
        <dsp:cNvSpPr/>
      </dsp:nvSpPr>
      <dsp:spPr>
        <a:xfrm>
          <a:off x="1344917" y="2086272"/>
          <a:ext cx="7251394" cy="1164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236" tIns="123236" rIns="123236" bIns="123236" numCol="1" spcCol="1270" anchor="ctr" anchorCtr="0">
          <a:noAutofit/>
        </a:bodyPr>
        <a:lstStyle/>
        <a:p>
          <a:pPr marL="0" lvl="0" indent="0" algn="l" defTabSz="1111250">
            <a:lnSpc>
              <a:spcPct val="100000"/>
            </a:lnSpc>
            <a:spcBef>
              <a:spcPct val="0"/>
            </a:spcBef>
            <a:spcAft>
              <a:spcPct val="35000"/>
            </a:spcAft>
            <a:buNone/>
          </a:pPr>
          <a:r>
            <a:rPr lang="en-US" sz="2500" kern="1200"/>
            <a:t>Get into a holistic approach frame of mind</a:t>
          </a:r>
        </a:p>
      </dsp:txBody>
      <dsp:txXfrm>
        <a:off x="1344917" y="2086272"/>
        <a:ext cx="7251394" cy="11644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AFCA90-D9E9-486D-A67E-6CBF1D23E59A}">
      <dsp:nvSpPr>
        <dsp:cNvPr id="0" name=""/>
        <dsp:cNvSpPr/>
      </dsp:nvSpPr>
      <dsp:spPr>
        <a:xfrm>
          <a:off x="0" y="651"/>
          <a:ext cx="5980170" cy="152449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4EF67D-4A79-4FFF-88C1-F6EA78ED8D22}">
      <dsp:nvSpPr>
        <dsp:cNvPr id="0" name=""/>
        <dsp:cNvSpPr/>
      </dsp:nvSpPr>
      <dsp:spPr>
        <a:xfrm>
          <a:off x="461160" y="343663"/>
          <a:ext cx="838474" cy="83847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72262A5-4B74-4513-B274-AB189813AF52}">
      <dsp:nvSpPr>
        <dsp:cNvPr id="0" name=""/>
        <dsp:cNvSpPr/>
      </dsp:nvSpPr>
      <dsp:spPr>
        <a:xfrm>
          <a:off x="1760796" y="651"/>
          <a:ext cx="4219373" cy="1524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343" tIns="161343" rIns="161343" bIns="161343" numCol="1" spcCol="1270" anchor="ctr" anchorCtr="0">
          <a:noAutofit/>
        </a:bodyPr>
        <a:lstStyle/>
        <a:p>
          <a:pPr marL="0" lvl="0" indent="0" algn="l" defTabSz="1111250">
            <a:lnSpc>
              <a:spcPct val="100000"/>
            </a:lnSpc>
            <a:spcBef>
              <a:spcPct val="0"/>
            </a:spcBef>
            <a:spcAft>
              <a:spcPct val="35000"/>
            </a:spcAft>
            <a:buNone/>
          </a:pPr>
          <a:r>
            <a:rPr lang="en-US" sz="2500" kern="1200"/>
            <a:t>Listen to the handover report</a:t>
          </a:r>
        </a:p>
      </dsp:txBody>
      <dsp:txXfrm>
        <a:off x="1760796" y="651"/>
        <a:ext cx="4219373" cy="1524499"/>
      </dsp:txXfrm>
    </dsp:sp>
    <dsp:sp modelId="{20C7DBCE-2FEF-46D6-8B0D-561652A720B7}">
      <dsp:nvSpPr>
        <dsp:cNvPr id="0" name=""/>
        <dsp:cNvSpPr/>
      </dsp:nvSpPr>
      <dsp:spPr>
        <a:xfrm>
          <a:off x="0" y="1906275"/>
          <a:ext cx="5980170" cy="152449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10AD42-B1C0-4ED4-BC1C-732517064DFE}">
      <dsp:nvSpPr>
        <dsp:cNvPr id="0" name=""/>
        <dsp:cNvSpPr/>
      </dsp:nvSpPr>
      <dsp:spPr>
        <a:xfrm>
          <a:off x="461160" y="2249287"/>
          <a:ext cx="838474" cy="83847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97B4D38-DEA5-4187-84ED-4DD4127B4552}">
      <dsp:nvSpPr>
        <dsp:cNvPr id="0" name=""/>
        <dsp:cNvSpPr/>
      </dsp:nvSpPr>
      <dsp:spPr>
        <a:xfrm>
          <a:off x="1760796" y="1906275"/>
          <a:ext cx="4219373" cy="1524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343" tIns="161343" rIns="161343" bIns="161343" numCol="1" spcCol="1270" anchor="ctr" anchorCtr="0">
          <a:noAutofit/>
        </a:bodyPr>
        <a:lstStyle/>
        <a:p>
          <a:pPr marL="0" lvl="0" indent="0" algn="l" defTabSz="1111250">
            <a:lnSpc>
              <a:spcPct val="100000"/>
            </a:lnSpc>
            <a:spcBef>
              <a:spcPct val="0"/>
            </a:spcBef>
            <a:spcAft>
              <a:spcPct val="35000"/>
            </a:spcAft>
            <a:buNone/>
          </a:pPr>
          <a:r>
            <a:rPr lang="en-US" sz="2500" kern="1200"/>
            <a:t>Review the notes in the chart, goals of care and care plan.</a:t>
          </a:r>
          <a:endParaRPr lang="en-US" sz="2500" kern="1200" dirty="0"/>
        </a:p>
      </dsp:txBody>
      <dsp:txXfrm>
        <a:off x="1760796" y="1906275"/>
        <a:ext cx="4219373" cy="1524499"/>
      </dsp:txXfrm>
    </dsp:sp>
    <dsp:sp modelId="{9B9F53EF-6352-463A-BE4A-DFA6A00FB8D2}">
      <dsp:nvSpPr>
        <dsp:cNvPr id="0" name=""/>
        <dsp:cNvSpPr/>
      </dsp:nvSpPr>
      <dsp:spPr>
        <a:xfrm>
          <a:off x="0" y="3811899"/>
          <a:ext cx="5980170" cy="152449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76E1A1-5961-4102-A9ED-53D8E5D00458}">
      <dsp:nvSpPr>
        <dsp:cNvPr id="0" name=""/>
        <dsp:cNvSpPr/>
      </dsp:nvSpPr>
      <dsp:spPr>
        <a:xfrm>
          <a:off x="461160" y="4154911"/>
          <a:ext cx="838474" cy="83847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7E35223-0888-4367-AE84-FCBADCC3C301}">
      <dsp:nvSpPr>
        <dsp:cNvPr id="0" name=""/>
        <dsp:cNvSpPr/>
      </dsp:nvSpPr>
      <dsp:spPr>
        <a:xfrm>
          <a:off x="1760796" y="3811899"/>
          <a:ext cx="4219373" cy="1524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343" tIns="161343" rIns="161343" bIns="161343" numCol="1" spcCol="1270" anchor="ctr" anchorCtr="0">
          <a:noAutofit/>
        </a:bodyPr>
        <a:lstStyle/>
        <a:p>
          <a:pPr marL="0" lvl="0" indent="0" algn="l" defTabSz="1111250">
            <a:lnSpc>
              <a:spcPct val="100000"/>
            </a:lnSpc>
            <a:spcBef>
              <a:spcPct val="0"/>
            </a:spcBef>
            <a:spcAft>
              <a:spcPct val="35000"/>
            </a:spcAft>
            <a:buNone/>
          </a:pPr>
          <a:r>
            <a:rPr lang="en-US" sz="2500" kern="1200" dirty="0"/>
            <a:t>Assess the patient </a:t>
          </a:r>
        </a:p>
      </dsp:txBody>
      <dsp:txXfrm>
        <a:off x="1760796" y="3811899"/>
        <a:ext cx="4219373" cy="15244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F541DB-657C-415C-9E80-EB9ACD60A2A7}">
      <dsp:nvSpPr>
        <dsp:cNvPr id="0" name=""/>
        <dsp:cNvSpPr/>
      </dsp:nvSpPr>
      <dsp:spPr>
        <a:xfrm>
          <a:off x="0" y="2066"/>
          <a:ext cx="6628804" cy="10474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8EAB41-73F9-47C3-A2DD-3D90E603061E}">
      <dsp:nvSpPr>
        <dsp:cNvPr id="0" name=""/>
        <dsp:cNvSpPr/>
      </dsp:nvSpPr>
      <dsp:spPr>
        <a:xfrm>
          <a:off x="316857" y="237745"/>
          <a:ext cx="576104" cy="57610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CD0CE97-B407-47AC-B11A-173E4FB5B3C5}">
      <dsp:nvSpPr>
        <dsp:cNvPr id="0" name=""/>
        <dsp:cNvSpPr/>
      </dsp:nvSpPr>
      <dsp:spPr>
        <a:xfrm>
          <a:off x="1209819" y="2066"/>
          <a:ext cx="5418984" cy="1047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856" tIns="110856" rIns="110856" bIns="110856" numCol="1" spcCol="1270" anchor="ctr" anchorCtr="0">
          <a:noAutofit/>
        </a:bodyPr>
        <a:lstStyle/>
        <a:p>
          <a:pPr marL="0" lvl="0" indent="0" algn="l" defTabSz="977900">
            <a:lnSpc>
              <a:spcPct val="100000"/>
            </a:lnSpc>
            <a:spcBef>
              <a:spcPct val="0"/>
            </a:spcBef>
            <a:spcAft>
              <a:spcPct val="35000"/>
            </a:spcAft>
            <a:buNone/>
          </a:pPr>
          <a:r>
            <a:rPr lang="en-US" sz="2200" kern="1200"/>
            <a:t>Interpret the data – what is relevant and what is not relevant to the concern</a:t>
          </a:r>
        </a:p>
      </dsp:txBody>
      <dsp:txXfrm>
        <a:off x="1209819" y="2066"/>
        <a:ext cx="5418984" cy="1047462"/>
      </dsp:txXfrm>
    </dsp:sp>
    <dsp:sp modelId="{82C1DA47-BD4A-44EE-ADEA-DC24B5406452}">
      <dsp:nvSpPr>
        <dsp:cNvPr id="0" name=""/>
        <dsp:cNvSpPr/>
      </dsp:nvSpPr>
      <dsp:spPr>
        <a:xfrm>
          <a:off x="0" y="1311395"/>
          <a:ext cx="6628804" cy="10474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19F6C1-7C5A-4911-A6E7-243F48A7FF31}">
      <dsp:nvSpPr>
        <dsp:cNvPr id="0" name=""/>
        <dsp:cNvSpPr/>
      </dsp:nvSpPr>
      <dsp:spPr>
        <a:xfrm>
          <a:off x="316857" y="1547074"/>
          <a:ext cx="576104" cy="57610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DDD0421-7CC5-4411-8A5D-79074208BA2E}">
      <dsp:nvSpPr>
        <dsp:cNvPr id="0" name=""/>
        <dsp:cNvSpPr/>
      </dsp:nvSpPr>
      <dsp:spPr>
        <a:xfrm>
          <a:off x="1209819" y="1311395"/>
          <a:ext cx="5418984" cy="1047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856" tIns="110856" rIns="110856" bIns="110856" numCol="1" spcCol="1270" anchor="ctr" anchorCtr="0">
          <a:noAutofit/>
        </a:bodyPr>
        <a:lstStyle/>
        <a:p>
          <a:pPr marL="0" lvl="0" indent="0" algn="l" defTabSz="977900">
            <a:lnSpc>
              <a:spcPct val="100000"/>
            </a:lnSpc>
            <a:spcBef>
              <a:spcPct val="0"/>
            </a:spcBef>
            <a:spcAft>
              <a:spcPct val="35000"/>
            </a:spcAft>
            <a:buNone/>
          </a:pPr>
          <a:r>
            <a:rPr lang="en-US" sz="2200" kern="1200" dirty="0"/>
            <a:t>Is the data normal or abnormal from baseline of this patient?</a:t>
          </a:r>
        </a:p>
      </dsp:txBody>
      <dsp:txXfrm>
        <a:off x="1209819" y="1311395"/>
        <a:ext cx="5418984" cy="1047462"/>
      </dsp:txXfrm>
    </dsp:sp>
    <dsp:sp modelId="{EDB3AEF9-F708-4BF6-9360-160F63C18783}">
      <dsp:nvSpPr>
        <dsp:cNvPr id="0" name=""/>
        <dsp:cNvSpPr/>
      </dsp:nvSpPr>
      <dsp:spPr>
        <a:xfrm>
          <a:off x="0" y="2620723"/>
          <a:ext cx="6628804" cy="10474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3C0FD9-50D6-4456-97A7-896342BD2BD3}">
      <dsp:nvSpPr>
        <dsp:cNvPr id="0" name=""/>
        <dsp:cNvSpPr/>
      </dsp:nvSpPr>
      <dsp:spPr>
        <a:xfrm>
          <a:off x="316857" y="2856402"/>
          <a:ext cx="576104" cy="57610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8606BE2-5B1F-4CB8-9865-92913FC02A99}">
      <dsp:nvSpPr>
        <dsp:cNvPr id="0" name=""/>
        <dsp:cNvSpPr/>
      </dsp:nvSpPr>
      <dsp:spPr>
        <a:xfrm>
          <a:off x="1209819" y="2620723"/>
          <a:ext cx="5418984" cy="1047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856" tIns="110856" rIns="110856" bIns="110856" numCol="1" spcCol="1270" anchor="ctr" anchorCtr="0">
          <a:noAutofit/>
        </a:bodyPr>
        <a:lstStyle/>
        <a:p>
          <a:pPr marL="0" lvl="0" indent="0" algn="l" defTabSz="977900">
            <a:lnSpc>
              <a:spcPct val="100000"/>
            </a:lnSpc>
            <a:spcBef>
              <a:spcPct val="0"/>
            </a:spcBef>
            <a:spcAft>
              <a:spcPct val="35000"/>
            </a:spcAft>
            <a:buNone/>
          </a:pPr>
          <a:r>
            <a:rPr lang="en-US" sz="2200" kern="1200"/>
            <a:t>Is the data similar to something you have seen before</a:t>
          </a:r>
        </a:p>
      </dsp:txBody>
      <dsp:txXfrm>
        <a:off x="1209819" y="2620723"/>
        <a:ext cx="5418984" cy="1047462"/>
      </dsp:txXfrm>
    </dsp:sp>
    <dsp:sp modelId="{BC13A29B-2218-4826-9DE3-018BD5144A91}">
      <dsp:nvSpPr>
        <dsp:cNvPr id="0" name=""/>
        <dsp:cNvSpPr/>
      </dsp:nvSpPr>
      <dsp:spPr>
        <a:xfrm>
          <a:off x="0" y="3930051"/>
          <a:ext cx="6628804" cy="10474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82EBC6-DDAC-4205-BF30-08CD1D59D08E}">
      <dsp:nvSpPr>
        <dsp:cNvPr id="0" name=""/>
        <dsp:cNvSpPr/>
      </dsp:nvSpPr>
      <dsp:spPr>
        <a:xfrm>
          <a:off x="316857" y="4165730"/>
          <a:ext cx="576104" cy="57610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1B1E243-0358-4142-B48B-9F85F91463F8}">
      <dsp:nvSpPr>
        <dsp:cNvPr id="0" name=""/>
        <dsp:cNvSpPr/>
      </dsp:nvSpPr>
      <dsp:spPr>
        <a:xfrm>
          <a:off x="1209819" y="3930051"/>
          <a:ext cx="5418984" cy="1047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856" tIns="110856" rIns="110856" bIns="110856" numCol="1" spcCol="1270" anchor="ctr" anchorCtr="0">
          <a:noAutofit/>
        </a:bodyPr>
        <a:lstStyle/>
        <a:p>
          <a:pPr marL="0" lvl="0" indent="0" algn="l" defTabSz="977900">
            <a:lnSpc>
              <a:spcPct val="100000"/>
            </a:lnSpc>
            <a:spcBef>
              <a:spcPct val="0"/>
            </a:spcBef>
            <a:spcAft>
              <a:spcPct val="35000"/>
            </a:spcAft>
            <a:buNone/>
          </a:pPr>
          <a:r>
            <a:rPr lang="en-US" sz="2200" kern="1200"/>
            <a:t>Start to make deductions from data, what could be going on?  </a:t>
          </a:r>
        </a:p>
      </dsp:txBody>
      <dsp:txXfrm>
        <a:off x="1209819" y="3930051"/>
        <a:ext cx="5418984" cy="10474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E252F9-EB0B-4AD7-92FB-1F15C5C55D80}">
      <dsp:nvSpPr>
        <dsp:cNvPr id="0" name=""/>
        <dsp:cNvSpPr/>
      </dsp:nvSpPr>
      <dsp:spPr>
        <a:xfrm>
          <a:off x="0" y="2215"/>
          <a:ext cx="5980170" cy="112265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C647CC-AA94-4C73-BED5-FF6522F60D71}">
      <dsp:nvSpPr>
        <dsp:cNvPr id="0" name=""/>
        <dsp:cNvSpPr/>
      </dsp:nvSpPr>
      <dsp:spPr>
        <a:xfrm>
          <a:off x="339603" y="254812"/>
          <a:ext cx="617461" cy="617461"/>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DDC57C8-99E6-42AE-983A-BC94125964B1}">
      <dsp:nvSpPr>
        <dsp:cNvPr id="0" name=""/>
        <dsp:cNvSpPr/>
      </dsp:nvSpPr>
      <dsp:spPr>
        <a:xfrm>
          <a:off x="1296668" y="2215"/>
          <a:ext cx="4683501" cy="1122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815" tIns="118815" rIns="118815" bIns="118815" numCol="1" spcCol="1270" anchor="ctr" anchorCtr="0">
          <a:noAutofit/>
        </a:bodyPr>
        <a:lstStyle/>
        <a:p>
          <a:pPr marL="0" lvl="0" indent="0" algn="l" defTabSz="933450">
            <a:lnSpc>
              <a:spcPct val="100000"/>
            </a:lnSpc>
            <a:spcBef>
              <a:spcPct val="0"/>
            </a:spcBef>
            <a:spcAft>
              <a:spcPct val="35000"/>
            </a:spcAft>
            <a:buNone/>
          </a:pPr>
          <a:r>
            <a:rPr lang="en-US" sz="2100" kern="1200"/>
            <a:t>Describe what you want to happen? What is the desired outcomes?</a:t>
          </a:r>
        </a:p>
      </dsp:txBody>
      <dsp:txXfrm>
        <a:off x="1296668" y="2215"/>
        <a:ext cx="4683501" cy="1122656"/>
      </dsp:txXfrm>
    </dsp:sp>
    <dsp:sp modelId="{461DC860-9925-4C79-A463-CA19FAFC0D9E}">
      <dsp:nvSpPr>
        <dsp:cNvPr id="0" name=""/>
        <dsp:cNvSpPr/>
      </dsp:nvSpPr>
      <dsp:spPr>
        <a:xfrm>
          <a:off x="0" y="1405536"/>
          <a:ext cx="5980170" cy="112265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3A8401-2EC6-497C-A11B-35032BB1F3B2}">
      <dsp:nvSpPr>
        <dsp:cNvPr id="0" name=""/>
        <dsp:cNvSpPr/>
      </dsp:nvSpPr>
      <dsp:spPr>
        <a:xfrm>
          <a:off x="339603" y="1658133"/>
          <a:ext cx="617461" cy="617461"/>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CD11456-34CA-4110-A58A-EF76F2277462}">
      <dsp:nvSpPr>
        <dsp:cNvPr id="0" name=""/>
        <dsp:cNvSpPr/>
      </dsp:nvSpPr>
      <dsp:spPr>
        <a:xfrm>
          <a:off x="1296668" y="1405536"/>
          <a:ext cx="4683501" cy="1122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815" tIns="118815" rIns="118815" bIns="118815" numCol="1" spcCol="1270" anchor="ctr" anchorCtr="0">
          <a:noAutofit/>
        </a:bodyPr>
        <a:lstStyle/>
        <a:p>
          <a:pPr marL="0" lvl="0" indent="0" algn="l" defTabSz="933450">
            <a:lnSpc>
              <a:spcPct val="100000"/>
            </a:lnSpc>
            <a:spcBef>
              <a:spcPct val="0"/>
            </a:spcBef>
            <a:spcAft>
              <a:spcPct val="35000"/>
            </a:spcAft>
            <a:buNone/>
          </a:pPr>
          <a:r>
            <a:rPr lang="en-US" sz="2100" kern="1200"/>
            <a:t>Do you have what you need to achieve the desired outcome?</a:t>
          </a:r>
        </a:p>
      </dsp:txBody>
      <dsp:txXfrm>
        <a:off x="1296668" y="1405536"/>
        <a:ext cx="4683501" cy="1122656"/>
      </dsp:txXfrm>
    </dsp:sp>
    <dsp:sp modelId="{B59A9215-94DB-4A52-A370-E5BC1FCC1E5F}">
      <dsp:nvSpPr>
        <dsp:cNvPr id="0" name=""/>
        <dsp:cNvSpPr/>
      </dsp:nvSpPr>
      <dsp:spPr>
        <a:xfrm>
          <a:off x="0" y="2808857"/>
          <a:ext cx="5980170" cy="112265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C153AA-2C6C-4D9A-9132-A1DEB6D1C3F1}">
      <dsp:nvSpPr>
        <dsp:cNvPr id="0" name=""/>
        <dsp:cNvSpPr/>
      </dsp:nvSpPr>
      <dsp:spPr>
        <a:xfrm>
          <a:off x="339603" y="3061454"/>
          <a:ext cx="617461" cy="617461"/>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5B279EB-06CD-4A05-B955-74B1CB31DCD8}">
      <dsp:nvSpPr>
        <dsp:cNvPr id="0" name=""/>
        <dsp:cNvSpPr/>
      </dsp:nvSpPr>
      <dsp:spPr>
        <a:xfrm>
          <a:off x="1296668" y="2808857"/>
          <a:ext cx="4683501" cy="1122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815" tIns="118815" rIns="118815" bIns="118815" numCol="1" spcCol="1270" anchor="ctr" anchorCtr="0">
          <a:noAutofit/>
        </a:bodyPr>
        <a:lstStyle/>
        <a:p>
          <a:pPr marL="0" lvl="0" indent="0" algn="l" defTabSz="933450">
            <a:lnSpc>
              <a:spcPct val="100000"/>
            </a:lnSpc>
            <a:spcBef>
              <a:spcPct val="0"/>
            </a:spcBef>
            <a:spcAft>
              <a:spcPct val="35000"/>
            </a:spcAft>
            <a:buNone/>
          </a:pPr>
          <a:r>
            <a:rPr lang="en-US" sz="2100" kern="1200"/>
            <a:t>Do you need to consult another department (ie OT, dietitian etc)?</a:t>
          </a:r>
        </a:p>
      </dsp:txBody>
      <dsp:txXfrm>
        <a:off x="1296668" y="2808857"/>
        <a:ext cx="4683501" cy="1122656"/>
      </dsp:txXfrm>
    </dsp:sp>
    <dsp:sp modelId="{A088F22A-7AB2-4804-B42F-D5E61B39C25B}">
      <dsp:nvSpPr>
        <dsp:cNvPr id="0" name=""/>
        <dsp:cNvSpPr/>
      </dsp:nvSpPr>
      <dsp:spPr>
        <a:xfrm>
          <a:off x="0" y="4212178"/>
          <a:ext cx="5980170" cy="112265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FB8A50-8E6F-464E-8B50-6B4F2E11F305}">
      <dsp:nvSpPr>
        <dsp:cNvPr id="0" name=""/>
        <dsp:cNvSpPr/>
      </dsp:nvSpPr>
      <dsp:spPr>
        <a:xfrm>
          <a:off x="339603" y="4464775"/>
          <a:ext cx="617461" cy="617461"/>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B5591FE-D8A6-4C96-A8C0-1908F7098767}">
      <dsp:nvSpPr>
        <dsp:cNvPr id="0" name=""/>
        <dsp:cNvSpPr/>
      </dsp:nvSpPr>
      <dsp:spPr>
        <a:xfrm>
          <a:off x="1296668" y="4212178"/>
          <a:ext cx="4683501" cy="1122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815" tIns="118815" rIns="118815" bIns="118815" numCol="1" spcCol="1270" anchor="ctr" anchorCtr="0">
          <a:noAutofit/>
        </a:bodyPr>
        <a:lstStyle/>
        <a:p>
          <a:pPr marL="0" lvl="0" indent="0" algn="l" defTabSz="933450">
            <a:lnSpc>
              <a:spcPct val="100000"/>
            </a:lnSpc>
            <a:spcBef>
              <a:spcPct val="0"/>
            </a:spcBef>
            <a:spcAft>
              <a:spcPct val="35000"/>
            </a:spcAft>
            <a:buNone/>
          </a:pPr>
          <a:r>
            <a:rPr lang="en-US" sz="2100" kern="1200"/>
            <a:t>Do you need to contact the physician/NP for orders?</a:t>
          </a:r>
        </a:p>
      </dsp:txBody>
      <dsp:txXfrm>
        <a:off x="1296668" y="4212178"/>
        <a:ext cx="4683501" cy="112265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B391CF-DD16-4B62-9711-7EC24DA34D67}">
      <dsp:nvSpPr>
        <dsp:cNvPr id="0" name=""/>
        <dsp:cNvSpPr/>
      </dsp:nvSpPr>
      <dsp:spPr>
        <a:xfrm>
          <a:off x="0" y="0"/>
          <a:ext cx="7306865" cy="116443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Re-assess the patient</a:t>
          </a:r>
        </a:p>
      </dsp:txBody>
      <dsp:txXfrm>
        <a:off x="34105" y="34105"/>
        <a:ext cx="6050353" cy="1096221"/>
      </dsp:txXfrm>
    </dsp:sp>
    <dsp:sp modelId="{A9D2A1C6-BA94-4BCA-A082-1CCC1D0E2860}">
      <dsp:nvSpPr>
        <dsp:cNvPr id="0" name=""/>
        <dsp:cNvSpPr/>
      </dsp:nvSpPr>
      <dsp:spPr>
        <a:xfrm>
          <a:off x="644723" y="1358502"/>
          <a:ext cx="7306865" cy="116443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Did the intervention work or not work</a:t>
          </a:r>
        </a:p>
      </dsp:txBody>
      <dsp:txXfrm>
        <a:off x="678828" y="1392607"/>
        <a:ext cx="5837051" cy="1096221"/>
      </dsp:txXfrm>
    </dsp:sp>
    <dsp:sp modelId="{748FEC6F-A7E5-4C28-89DE-6B4027B911A9}">
      <dsp:nvSpPr>
        <dsp:cNvPr id="0" name=""/>
        <dsp:cNvSpPr/>
      </dsp:nvSpPr>
      <dsp:spPr>
        <a:xfrm>
          <a:off x="1289446" y="2717005"/>
          <a:ext cx="7306865" cy="116443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Did you </a:t>
          </a:r>
          <a:r>
            <a:rPr lang="en-US" sz="3100" kern="1200" dirty="0">
              <a:latin typeface="Aharoni"/>
            </a:rPr>
            <a:t>achieve</a:t>
          </a:r>
          <a:r>
            <a:rPr lang="en-US" sz="3100" kern="1200" dirty="0"/>
            <a:t> the desired outcome</a:t>
          </a:r>
        </a:p>
      </dsp:txBody>
      <dsp:txXfrm>
        <a:off x="1323551" y="2751110"/>
        <a:ext cx="5837051" cy="1096221"/>
      </dsp:txXfrm>
    </dsp:sp>
    <dsp:sp modelId="{4E1E990F-4B2A-4EB6-AC7E-CE21B5CFD347}">
      <dsp:nvSpPr>
        <dsp:cNvPr id="0" name=""/>
        <dsp:cNvSpPr/>
      </dsp:nvSpPr>
      <dsp:spPr>
        <a:xfrm>
          <a:off x="6549984" y="883026"/>
          <a:ext cx="756880" cy="756880"/>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720282" y="883026"/>
        <a:ext cx="416284" cy="569552"/>
      </dsp:txXfrm>
    </dsp:sp>
    <dsp:sp modelId="{D53B3B40-50AC-43E9-81DA-F590BE2A5EFE}">
      <dsp:nvSpPr>
        <dsp:cNvPr id="0" name=""/>
        <dsp:cNvSpPr/>
      </dsp:nvSpPr>
      <dsp:spPr>
        <a:xfrm>
          <a:off x="7194708" y="2233766"/>
          <a:ext cx="756880" cy="756880"/>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365006" y="2233766"/>
        <a:ext cx="416284" cy="56955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2FD778-B546-4A92-B4E0-D809FD3FE999}">
      <dsp:nvSpPr>
        <dsp:cNvPr id="0" name=""/>
        <dsp:cNvSpPr/>
      </dsp:nvSpPr>
      <dsp:spPr>
        <a:xfrm>
          <a:off x="1174" y="520807"/>
          <a:ext cx="4121050" cy="2616867"/>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84F24C-BE21-4864-8CEF-BC95D62C3018}">
      <dsp:nvSpPr>
        <dsp:cNvPr id="0" name=""/>
        <dsp:cNvSpPr/>
      </dsp:nvSpPr>
      <dsp:spPr>
        <a:xfrm>
          <a:off x="459068" y="955807"/>
          <a:ext cx="4121050" cy="2616867"/>
        </a:xfrm>
        <a:prstGeom prst="roundRect">
          <a:avLst>
            <a:gd name="adj" fmla="val 10000"/>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a:t>What have you learned with the process?</a:t>
          </a:r>
        </a:p>
      </dsp:txBody>
      <dsp:txXfrm>
        <a:off x="535713" y="1032452"/>
        <a:ext cx="3967760" cy="2463577"/>
      </dsp:txXfrm>
    </dsp:sp>
    <dsp:sp modelId="{E55AA6ED-900E-42A6-A8E8-F7F178825D63}">
      <dsp:nvSpPr>
        <dsp:cNvPr id="0" name=""/>
        <dsp:cNvSpPr/>
      </dsp:nvSpPr>
      <dsp:spPr>
        <a:xfrm>
          <a:off x="5038013" y="520807"/>
          <a:ext cx="4121050" cy="2616867"/>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FCA74D-8988-49E3-86A4-279A154376F6}">
      <dsp:nvSpPr>
        <dsp:cNvPr id="0" name=""/>
        <dsp:cNvSpPr/>
      </dsp:nvSpPr>
      <dsp:spPr>
        <a:xfrm>
          <a:off x="5495908" y="955807"/>
          <a:ext cx="4121050" cy="2616867"/>
        </a:xfrm>
        <a:prstGeom prst="roundRect">
          <a:avLst>
            <a:gd name="adj" fmla="val 10000"/>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a:t>What could you have done differently next time?</a:t>
          </a:r>
        </a:p>
      </dsp:txBody>
      <dsp:txXfrm>
        <a:off x="5572553" y="1032452"/>
        <a:ext cx="3967760" cy="246357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194080-F3AC-4BAF-A0F9-31DFD5A41242}">
      <dsp:nvSpPr>
        <dsp:cNvPr id="0" name=""/>
        <dsp:cNvSpPr/>
      </dsp:nvSpPr>
      <dsp:spPr>
        <a:xfrm>
          <a:off x="3713774" y="620613"/>
          <a:ext cx="3408164" cy="2044898"/>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An important </a:t>
          </a:r>
          <a:r>
            <a:rPr lang="en-US" sz="2300" kern="1200" dirty="0">
              <a:latin typeface="Trebuchet MS" panose="020B0603020202020204"/>
            </a:rPr>
            <a:t>aspect</a:t>
          </a:r>
          <a:r>
            <a:rPr lang="en-US" sz="2300" kern="1200" dirty="0"/>
            <a:t> of critical thinking is Reflection</a:t>
          </a:r>
        </a:p>
      </dsp:txBody>
      <dsp:txXfrm>
        <a:off x="3713774" y="620613"/>
        <a:ext cx="3408164" cy="2044898"/>
      </dsp:txXfrm>
    </dsp:sp>
    <dsp:sp modelId="{68F1A651-1D6B-4F62-A780-8D5C40533F41}">
      <dsp:nvSpPr>
        <dsp:cNvPr id="0" name=""/>
        <dsp:cNvSpPr/>
      </dsp:nvSpPr>
      <dsp:spPr>
        <a:xfrm>
          <a:off x="7256424" y="620613"/>
          <a:ext cx="3408164" cy="2044898"/>
        </a:xfrm>
        <a:prstGeom prst="rect">
          <a:avLst/>
        </a:prstGeom>
        <a:solidFill>
          <a:schemeClr val="accent5">
            <a:hueOff val="1247628"/>
            <a:satOff val="-25244"/>
            <a:lumOff val="78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Carefully consider whether your actions led to the right solution or if there may have been a better course of action.</a:t>
          </a:r>
        </a:p>
      </dsp:txBody>
      <dsp:txXfrm>
        <a:off x="7256424" y="620613"/>
        <a:ext cx="3408164" cy="2044898"/>
      </dsp:txXfrm>
    </dsp:sp>
    <dsp:sp modelId="{CA7FF241-CC73-404D-BF7F-1E0F5CF81EC7}">
      <dsp:nvSpPr>
        <dsp:cNvPr id="0" name=""/>
        <dsp:cNvSpPr/>
      </dsp:nvSpPr>
      <dsp:spPr>
        <a:xfrm>
          <a:off x="83125" y="620613"/>
          <a:ext cx="3408164" cy="2044898"/>
        </a:xfrm>
        <a:prstGeom prst="rect">
          <a:avLst/>
        </a:prstGeom>
        <a:solidFill>
          <a:schemeClr val="accent5">
            <a:hueOff val="2495256"/>
            <a:satOff val="-50489"/>
            <a:lumOff val="156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Reflection is a key process to build critical thinking from novice to advanced thinker</a:t>
          </a:r>
        </a:p>
      </dsp:txBody>
      <dsp:txXfrm>
        <a:off x="83125" y="620613"/>
        <a:ext cx="3408164" cy="204489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FEAF4D-8385-4275-972E-5FB4121DE89F}" type="datetimeFigureOut">
              <a:rPr lang="en-US" smtClean="0"/>
              <a:t>4/20/2026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F8B85E-08C7-4D1A-8B02-49F98C2A33BE}" type="slidenum">
              <a:rPr lang="en-US" smtClean="0"/>
              <a:t>‹#›</a:t>
            </a:fld>
            <a:endParaRPr lang="en-US"/>
          </a:p>
        </p:txBody>
      </p:sp>
    </p:spTree>
    <p:extLst>
      <p:ext uri="{BB962C8B-B14F-4D97-AF65-F5344CB8AC3E}">
        <p14:creationId xmlns:p14="http://schemas.microsoft.com/office/powerpoint/2010/main" val="1795065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ideas do you have about what this means?</a:t>
            </a:r>
          </a:p>
        </p:txBody>
      </p:sp>
      <p:sp>
        <p:nvSpPr>
          <p:cNvPr id="4" name="Slide Number Placeholder 3"/>
          <p:cNvSpPr>
            <a:spLocks noGrp="1"/>
          </p:cNvSpPr>
          <p:nvPr>
            <p:ph type="sldNum" sz="quarter" idx="5"/>
          </p:nvPr>
        </p:nvSpPr>
        <p:spPr/>
        <p:txBody>
          <a:bodyPr/>
          <a:lstStyle/>
          <a:p>
            <a:fld id="{EDF8B85E-08C7-4D1A-8B02-49F98C2A33BE}" type="slidenum">
              <a:rPr lang="en-US" smtClean="0"/>
              <a:t>1</a:t>
            </a:fld>
            <a:endParaRPr lang="en-US"/>
          </a:p>
        </p:txBody>
      </p:sp>
    </p:spTree>
    <p:extLst>
      <p:ext uri="{BB962C8B-B14F-4D97-AF65-F5344CB8AC3E}">
        <p14:creationId xmlns:p14="http://schemas.microsoft.com/office/powerpoint/2010/main" val="2905421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know what is going, what outcome do we want to see? If unsure, consult a senior nurse, or clinical lead. </a:t>
            </a:r>
          </a:p>
          <a:p>
            <a:r>
              <a:rPr lang="en-US" dirty="0"/>
              <a:t>Answer – potential bowel obstruction and need </a:t>
            </a:r>
            <a:r>
              <a:rPr lang="en-US" dirty="0" err="1"/>
              <a:t>xray</a:t>
            </a:r>
            <a:r>
              <a:rPr lang="en-US" dirty="0"/>
              <a:t> or </a:t>
            </a:r>
            <a:r>
              <a:rPr lang="en-US" dirty="0" err="1"/>
              <a:t>ct</a:t>
            </a:r>
            <a:r>
              <a:rPr lang="en-US" dirty="0"/>
              <a:t>? </a:t>
            </a:r>
          </a:p>
        </p:txBody>
      </p:sp>
      <p:sp>
        <p:nvSpPr>
          <p:cNvPr id="4" name="Slide Number Placeholder 3"/>
          <p:cNvSpPr>
            <a:spLocks noGrp="1"/>
          </p:cNvSpPr>
          <p:nvPr>
            <p:ph type="sldNum" sz="quarter" idx="5"/>
          </p:nvPr>
        </p:nvSpPr>
        <p:spPr/>
        <p:txBody>
          <a:bodyPr/>
          <a:lstStyle/>
          <a:p>
            <a:fld id="{EDF8B85E-08C7-4D1A-8B02-49F98C2A33BE}" type="slidenum">
              <a:rPr lang="en-US" smtClean="0"/>
              <a:t>18</a:t>
            </a:fld>
            <a:endParaRPr lang="en-US"/>
          </a:p>
        </p:txBody>
      </p:sp>
    </p:spTree>
    <p:extLst>
      <p:ext uri="{BB962C8B-B14F-4D97-AF65-F5344CB8AC3E}">
        <p14:creationId xmlns:p14="http://schemas.microsoft.com/office/powerpoint/2010/main" val="961528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Always take a moment to reflect. </a:t>
            </a:r>
          </a:p>
        </p:txBody>
      </p:sp>
      <p:sp>
        <p:nvSpPr>
          <p:cNvPr id="4" name="Slide Number Placeholder 3"/>
          <p:cNvSpPr>
            <a:spLocks noGrp="1"/>
          </p:cNvSpPr>
          <p:nvPr>
            <p:ph type="sldNum" sz="quarter" idx="5"/>
          </p:nvPr>
        </p:nvSpPr>
        <p:spPr/>
        <p:txBody>
          <a:bodyPr/>
          <a:lstStyle/>
          <a:p>
            <a:fld id="{EDF8B85E-08C7-4D1A-8B02-49F98C2A33BE}" type="slidenum">
              <a:rPr lang="en-US" smtClean="0"/>
              <a:t>20</a:t>
            </a:fld>
            <a:endParaRPr lang="en-US"/>
          </a:p>
        </p:txBody>
      </p:sp>
    </p:spTree>
    <p:extLst>
      <p:ext uri="{BB962C8B-B14F-4D97-AF65-F5344CB8AC3E}">
        <p14:creationId xmlns:p14="http://schemas.microsoft.com/office/powerpoint/2010/main" val="3900437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were some examples of </a:t>
            </a:r>
            <a:r>
              <a:rPr lang="en-US" dirty="0" err="1"/>
              <a:t>of</a:t>
            </a:r>
            <a:r>
              <a:rPr lang="en-US" dirty="0"/>
              <a:t> how </a:t>
            </a:r>
            <a:r>
              <a:rPr lang="en-US" dirty="0" err="1"/>
              <a:t>ouw</a:t>
            </a:r>
            <a:r>
              <a:rPr lang="en-US" dirty="0"/>
              <a:t> personal implicit biases about that could impact patient care?</a:t>
            </a:r>
          </a:p>
          <a:p>
            <a:endParaRPr lang="en-US" dirty="0"/>
          </a:p>
          <a:p>
            <a:r>
              <a:rPr lang="en-US" dirty="0"/>
              <a:t>Ie – research </a:t>
            </a:r>
            <a:r>
              <a:rPr lang="en-US"/>
              <a:t>shows that Patients </a:t>
            </a:r>
            <a:r>
              <a:rPr lang="en-US" dirty="0"/>
              <a:t>of African American descent get lower levels of pain control</a:t>
            </a:r>
          </a:p>
        </p:txBody>
      </p:sp>
      <p:sp>
        <p:nvSpPr>
          <p:cNvPr id="4" name="Slide Number Placeholder 3"/>
          <p:cNvSpPr>
            <a:spLocks noGrp="1"/>
          </p:cNvSpPr>
          <p:nvPr>
            <p:ph type="sldNum" sz="quarter" idx="5"/>
          </p:nvPr>
        </p:nvSpPr>
        <p:spPr/>
        <p:txBody>
          <a:bodyPr/>
          <a:lstStyle/>
          <a:p>
            <a:fld id="{EDF8B85E-08C7-4D1A-8B02-49F98C2A33BE}" type="slidenum">
              <a:rPr lang="en-US" smtClean="0"/>
              <a:t>2</a:t>
            </a:fld>
            <a:endParaRPr lang="en-US"/>
          </a:p>
        </p:txBody>
      </p:sp>
    </p:spTree>
    <p:extLst>
      <p:ext uri="{BB962C8B-B14F-4D97-AF65-F5344CB8AC3E}">
        <p14:creationId xmlns:p14="http://schemas.microsoft.com/office/powerpoint/2010/main" val="608339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 word Skill.  Critical thinking is not something you have or don’t have- it’s a skill that you need to build over time and experience.  Having a greater ability to think critically about patient conditions increases the quality of their care.  This makes it a pretty important skill?</a:t>
            </a:r>
          </a:p>
        </p:txBody>
      </p:sp>
      <p:sp>
        <p:nvSpPr>
          <p:cNvPr id="4" name="Slide Number Placeholder 3"/>
          <p:cNvSpPr>
            <a:spLocks noGrp="1"/>
          </p:cNvSpPr>
          <p:nvPr>
            <p:ph type="sldNum" sz="quarter" idx="5"/>
          </p:nvPr>
        </p:nvSpPr>
        <p:spPr/>
        <p:txBody>
          <a:bodyPr/>
          <a:lstStyle/>
          <a:p>
            <a:fld id="{EDF8B85E-08C7-4D1A-8B02-49F98C2A33BE}" type="slidenum">
              <a:rPr lang="en-US" smtClean="0"/>
              <a:t>3</a:t>
            </a:fld>
            <a:endParaRPr lang="en-US"/>
          </a:p>
        </p:txBody>
      </p:sp>
    </p:spTree>
    <p:extLst>
      <p:ext uri="{BB962C8B-B14F-4D97-AF65-F5344CB8AC3E}">
        <p14:creationId xmlns:p14="http://schemas.microsoft.com/office/powerpoint/2010/main" val="2487546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F8B85E-08C7-4D1A-8B02-49F98C2A33BE}" type="slidenum">
              <a:rPr lang="en-US" smtClean="0"/>
              <a:t>4</a:t>
            </a:fld>
            <a:endParaRPr lang="en-US"/>
          </a:p>
        </p:txBody>
      </p:sp>
    </p:spTree>
    <p:extLst>
      <p:ext uri="{BB962C8B-B14F-4D97-AF65-F5344CB8AC3E}">
        <p14:creationId xmlns:p14="http://schemas.microsoft.com/office/powerpoint/2010/main" val="2539775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Bio-psycho-social </a:t>
            </a:r>
          </a:p>
        </p:txBody>
      </p:sp>
      <p:sp>
        <p:nvSpPr>
          <p:cNvPr id="4" name="Slide Number Placeholder 3"/>
          <p:cNvSpPr>
            <a:spLocks noGrp="1"/>
          </p:cNvSpPr>
          <p:nvPr>
            <p:ph type="sldNum" sz="quarter" idx="5"/>
          </p:nvPr>
        </p:nvSpPr>
        <p:spPr/>
        <p:txBody>
          <a:bodyPr/>
          <a:lstStyle/>
          <a:p>
            <a:fld id="{EDF8B85E-08C7-4D1A-8B02-49F98C2A33BE}" type="slidenum">
              <a:rPr lang="en-US" smtClean="0"/>
              <a:t>6</a:t>
            </a:fld>
            <a:endParaRPr lang="en-US"/>
          </a:p>
        </p:txBody>
      </p:sp>
    </p:spTree>
    <p:extLst>
      <p:ext uri="{BB962C8B-B14F-4D97-AF65-F5344CB8AC3E}">
        <p14:creationId xmlns:p14="http://schemas.microsoft.com/office/powerpoint/2010/main" val="306005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build your practice, your ability and your skill as a nurse, you need to reflect on your day.  Think about what went well.  Can you build on that and do it even better next time.  Do you need to ask someone for feed back to hone the skill.  Ask others whom you trust for their input.  </a:t>
            </a:r>
          </a:p>
          <a:p>
            <a:endParaRPr lang="en-US" dirty="0"/>
          </a:p>
          <a:p>
            <a:r>
              <a:rPr lang="en-US" dirty="0"/>
              <a:t>HOW many of you are part of the mentorship program?  Have you finished orientation?  This is a great platform to take some of the things that happen and discuss it, build your skills with your mentors support</a:t>
            </a:r>
          </a:p>
        </p:txBody>
      </p:sp>
      <p:sp>
        <p:nvSpPr>
          <p:cNvPr id="4" name="Slide Number Placeholder 3"/>
          <p:cNvSpPr>
            <a:spLocks noGrp="1"/>
          </p:cNvSpPr>
          <p:nvPr>
            <p:ph type="sldNum" sz="quarter" idx="5"/>
          </p:nvPr>
        </p:nvSpPr>
        <p:spPr/>
        <p:txBody>
          <a:bodyPr/>
          <a:lstStyle/>
          <a:p>
            <a:fld id="{EDF8B85E-08C7-4D1A-8B02-49F98C2A33BE}" type="slidenum">
              <a:rPr lang="en-US" smtClean="0"/>
              <a:t>14</a:t>
            </a:fld>
            <a:endParaRPr lang="en-US"/>
          </a:p>
        </p:txBody>
      </p:sp>
    </p:spTree>
    <p:extLst>
      <p:ext uri="{BB962C8B-B14F-4D97-AF65-F5344CB8AC3E}">
        <p14:creationId xmlns:p14="http://schemas.microsoft.com/office/powerpoint/2010/main" val="2956593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Start with the resident – what is the concern? We know from the case study the concern is shortness of breath. </a:t>
            </a:r>
          </a:p>
          <a:p>
            <a:r>
              <a:rPr lang="en-US" dirty="0"/>
              <a:t>Next Gather the facts -  review the notes in the chart, the current care plan, the orders and speak to the staff (RCW and LPN)</a:t>
            </a:r>
          </a:p>
        </p:txBody>
      </p:sp>
      <p:sp>
        <p:nvSpPr>
          <p:cNvPr id="4" name="Slide Number Placeholder 3"/>
          <p:cNvSpPr>
            <a:spLocks noGrp="1"/>
          </p:cNvSpPr>
          <p:nvPr>
            <p:ph type="sldNum" sz="quarter" idx="5"/>
          </p:nvPr>
        </p:nvSpPr>
        <p:spPr/>
        <p:txBody>
          <a:bodyPr/>
          <a:lstStyle/>
          <a:p>
            <a:fld id="{EDF8B85E-08C7-4D1A-8B02-49F98C2A33BE}" type="slidenum">
              <a:rPr lang="en-US" smtClean="0"/>
              <a:t>15</a:t>
            </a:fld>
            <a:endParaRPr lang="en-US"/>
          </a:p>
        </p:txBody>
      </p:sp>
    </p:spTree>
    <p:extLst>
      <p:ext uri="{BB962C8B-B14F-4D97-AF65-F5344CB8AC3E}">
        <p14:creationId xmlns:p14="http://schemas.microsoft.com/office/powerpoint/2010/main" val="1387115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 you have enough information to determine what is going on? </a:t>
            </a:r>
          </a:p>
          <a:p>
            <a:r>
              <a:rPr lang="en-US" dirty="0"/>
              <a:t>Maybe- depending on where you are on the scale of novice to expert, your previous experiences. </a:t>
            </a:r>
          </a:p>
        </p:txBody>
      </p:sp>
      <p:sp>
        <p:nvSpPr>
          <p:cNvPr id="4" name="Slide Number Placeholder 3"/>
          <p:cNvSpPr>
            <a:spLocks noGrp="1"/>
          </p:cNvSpPr>
          <p:nvPr>
            <p:ph type="sldNum" sz="quarter" idx="5"/>
          </p:nvPr>
        </p:nvSpPr>
        <p:spPr/>
        <p:txBody>
          <a:bodyPr/>
          <a:lstStyle/>
          <a:p>
            <a:fld id="{EDF8B85E-08C7-4D1A-8B02-49F98C2A33BE}" type="slidenum">
              <a:rPr lang="en-US" smtClean="0"/>
              <a:t>16</a:t>
            </a:fld>
            <a:endParaRPr lang="en-US"/>
          </a:p>
        </p:txBody>
      </p:sp>
    </p:spTree>
    <p:extLst>
      <p:ext uri="{BB962C8B-B14F-4D97-AF65-F5344CB8AC3E}">
        <p14:creationId xmlns:p14="http://schemas.microsoft.com/office/powerpoint/2010/main" val="2747917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this assessment, do we know what is going on? </a:t>
            </a:r>
          </a:p>
        </p:txBody>
      </p:sp>
      <p:sp>
        <p:nvSpPr>
          <p:cNvPr id="4" name="Slide Number Placeholder 3"/>
          <p:cNvSpPr>
            <a:spLocks noGrp="1"/>
          </p:cNvSpPr>
          <p:nvPr>
            <p:ph type="sldNum" sz="quarter" idx="5"/>
          </p:nvPr>
        </p:nvSpPr>
        <p:spPr/>
        <p:txBody>
          <a:bodyPr/>
          <a:lstStyle/>
          <a:p>
            <a:fld id="{EDF8B85E-08C7-4D1A-8B02-49F98C2A33BE}" type="slidenum">
              <a:rPr lang="en-US" smtClean="0"/>
              <a:t>17</a:t>
            </a:fld>
            <a:endParaRPr lang="en-US"/>
          </a:p>
        </p:txBody>
      </p:sp>
    </p:spTree>
    <p:extLst>
      <p:ext uri="{BB962C8B-B14F-4D97-AF65-F5344CB8AC3E}">
        <p14:creationId xmlns:p14="http://schemas.microsoft.com/office/powerpoint/2010/main" val="1001387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4/20/2026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29791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11913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760422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994805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58529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59663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5C6B4A9-1611-4792-9094-5F34BCA07E0B}" type="datetimeFigureOut">
              <a:rPr lang="en-US" dirty="0"/>
              <a:t>4/20/2026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extLst>
      <p:ext uri="{BB962C8B-B14F-4D97-AF65-F5344CB8AC3E}">
        <p14:creationId xmlns:p14="http://schemas.microsoft.com/office/powerpoint/2010/main" val="39460424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dirty="0"/>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4/20/2026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34233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4/20/2026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98380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05794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EB712588-04B1-427B-82EE-E8DB90309F08}" type="datetimeFigureOut">
              <a:rPr lang="en-US" dirty="0"/>
              <a:t>4/20/2026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extLst>
      <p:ext uri="{BB962C8B-B14F-4D97-AF65-F5344CB8AC3E}">
        <p14:creationId xmlns:p14="http://schemas.microsoft.com/office/powerpoint/2010/main" val="1410819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4/20/2026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68172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4/20/2026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95355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4/20/2026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66272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dirty="0"/>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4/20/2026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3126882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69786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4/20/2026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42329987"/>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dx.doi.org/10.3126/jucms.v7i2.27144" TargetMode="External"/><Relationship Id="rId2" Type="http://schemas.openxmlformats.org/officeDocument/2006/relationships/hyperlink" Target="https://www.researchgate.net/journal/Journal-of-Universal-College-of-Medical-Sciences-2350-8582?_tp=eyJjb250ZXh0Ijp7ImZpcnN0UGFnZSI6InB1YmxpY2F0aW9uIiwicGFnZSI6InB1YmxpY2F0aW9uIn19" TargetMode="External"/><Relationship Id="rId1" Type="http://schemas.openxmlformats.org/officeDocument/2006/relationships/slideLayout" Target="../slideLayouts/slideLayout2.xml"/><Relationship Id="rId5" Type="http://schemas.openxmlformats.org/officeDocument/2006/relationships/hyperlink" Target="https://www.nursingworld.org/content-hub/resources/nursing-leadership/critical-thinking-nursing/" TargetMode="External"/><Relationship Id="rId4" Type="http://schemas.openxmlformats.org/officeDocument/2006/relationships/hyperlink" Target="https://www.acn.edu.au/thought-leadership/critical-thinking#critical-thinking-pitfall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04923-96E2-CC76-7973-ADB60246F6FC}"/>
              </a:ext>
            </a:extLst>
          </p:cNvPr>
          <p:cNvSpPr>
            <a:spLocks noGrp="1"/>
          </p:cNvSpPr>
          <p:nvPr>
            <p:ph type="ctrTitle"/>
          </p:nvPr>
        </p:nvSpPr>
        <p:spPr>
          <a:xfrm>
            <a:off x="6082616" y="1517904"/>
            <a:ext cx="4579288" cy="2796945"/>
          </a:xfrm>
        </p:spPr>
        <p:txBody>
          <a:bodyPr>
            <a:normAutofit/>
          </a:bodyPr>
          <a:lstStyle/>
          <a:p>
            <a:pPr algn="l"/>
            <a:r>
              <a:rPr lang="en-US" dirty="0"/>
              <a:t>Critical Thinking in Nursing </a:t>
            </a:r>
          </a:p>
        </p:txBody>
      </p:sp>
      <p:pic>
        <p:nvPicPr>
          <p:cNvPr id="4" name="Picture 3" descr="A web of dots connected">
            <a:extLst>
              <a:ext uri="{FF2B5EF4-FFF2-40B4-BE49-F238E27FC236}">
                <a16:creationId xmlns:a16="http://schemas.microsoft.com/office/drawing/2014/main" id="{89D4A124-9785-472E-CA11-00B6251B7A3A}"/>
              </a:ext>
            </a:extLst>
          </p:cNvPr>
          <p:cNvPicPr>
            <a:picLocks noChangeAspect="1"/>
          </p:cNvPicPr>
          <p:nvPr/>
        </p:nvPicPr>
        <p:blipFill>
          <a:blip r:embed="rId3"/>
          <a:srcRect l="38078" r="17238" b="-1"/>
          <a:stretch>
            <a:fillRect/>
          </a:stretch>
        </p:blipFill>
        <p:spPr>
          <a:xfrm>
            <a:off x="20" y="758953"/>
            <a:ext cx="5327883" cy="5335854"/>
          </a:xfrm>
          <a:prstGeom prst="rect">
            <a:avLst/>
          </a:prstGeom>
        </p:spPr>
      </p:pic>
      <p:sp>
        <p:nvSpPr>
          <p:cNvPr id="3" name="TextBox 2">
            <a:extLst>
              <a:ext uri="{FF2B5EF4-FFF2-40B4-BE49-F238E27FC236}">
                <a16:creationId xmlns:a16="http://schemas.microsoft.com/office/drawing/2014/main" id="{BE843420-E13B-BCED-9E36-4C6AF744325E}"/>
              </a:ext>
            </a:extLst>
          </p:cNvPr>
          <p:cNvSpPr txBox="1"/>
          <p:nvPr/>
        </p:nvSpPr>
        <p:spPr>
          <a:xfrm>
            <a:off x="6683829" y="5889171"/>
            <a:ext cx="3599423" cy="923330"/>
          </a:xfrm>
          <a:prstGeom prst="rect">
            <a:avLst/>
          </a:prstGeom>
          <a:noFill/>
        </p:spPr>
        <p:txBody>
          <a:bodyPr wrap="square" rtlCol="0">
            <a:spAutoFit/>
          </a:bodyPr>
          <a:lstStyle/>
          <a:p>
            <a:r>
              <a:rPr lang="en-US" dirty="0"/>
              <a:t>Produced by Shelia Rix, </a:t>
            </a:r>
          </a:p>
          <a:p>
            <a:r>
              <a:rPr lang="en-US" dirty="0"/>
              <a:t>Nurse Manager of LTC Education, Professional Practice Office</a:t>
            </a:r>
          </a:p>
        </p:txBody>
      </p:sp>
    </p:spTree>
    <p:extLst>
      <p:ext uri="{BB962C8B-B14F-4D97-AF65-F5344CB8AC3E}">
        <p14:creationId xmlns:p14="http://schemas.microsoft.com/office/powerpoint/2010/main" val="1909396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0E93F-A080-15BC-5D67-93AFF3EF0F28}"/>
              </a:ext>
            </a:extLst>
          </p:cNvPr>
          <p:cNvSpPr>
            <a:spLocks noGrp="1"/>
          </p:cNvSpPr>
          <p:nvPr>
            <p:ph type="title"/>
          </p:nvPr>
        </p:nvSpPr>
        <p:spPr>
          <a:xfrm>
            <a:off x="762000" y="779915"/>
            <a:ext cx="3908996" cy="5337050"/>
          </a:xfrm>
        </p:spPr>
        <p:txBody>
          <a:bodyPr anchor="ctr">
            <a:normAutofit/>
          </a:bodyPr>
          <a:lstStyle/>
          <a:p>
            <a:r>
              <a:rPr lang="en-US" dirty="0"/>
              <a:t>Establish Goals</a:t>
            </a:r>
            <a:endParaRPr lang="en-US"/>
          </a:p>
        </p:txBody>
      </p:sp>
      <p:graphicFrame>
        <p:nvGraphicFramePr>
          <p:cNvPr id="5" name="Content Placeholder 2">
            <a:extLst>
              <a:ext uri="{FF2B5EF4-FFF2-40B4-BE49-F238E27FC236}">
                <a16:creationId xmlns:a16="http://schemas.microsoft.com/office/drawing/2014/main" id="{12C3AEFE-A55E-F45D-C957-2EDA8590835B}"/>
              </a:ext>
            </a:extLst>
          </p:cNvPr>
          <p:cNvGraphicFramePr>
            <a:graphicFrameLocks noGrp="1"/>
          </p:cNvGraphicFramePr>
          <p:nvPr>
            <p:ph idx="1"/>
            <p:extLst>
              <p:ext uri="{D42A27DB-BD31-4B8C-83A1-F6EECF244321}">
                <p14:modId xmlns:p14="http://schemas.microsoft.com/office/powerpoint/2010/main" val="4148301168"/>
              </p:ext>
            </p:extLst>
          </p:nvPr>
        </p:nvGraphicFramePr>
        <p:xfrm>
          <a:off x="5416298" y="758951"/>
          <a:ext cx="5980170" cy="5337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6942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Golf ball near hole">
            <a:extLst>
              <a:ext uri="{FF2B5EF4-FFF2-40B4-BE49-F238E27FC236}">
                <a16:creationId xmlns:a16="http://schemas.microsoft.com/office/drawing/2014/main" id="{224780FC-2A96-8BB7-0F17-D4CC397F12ED}"/>
              </a:ext>
            </a:extLst>
          </p:cNvPr>
          <p:cNvPicPr>
            <a:picLocks noChangeAspect="1"/>
          </p:cNvPicPr>
          <p:nvPr/>
        </p:nvPicPr>
        <p:blipFill>
          <a:blip r:embed="rId2"/>
          <a:srcRect l="23008" r="-4" b="-4"/>
          <a:stretch>
            <a:fillRect/>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EBE2307F-548E-E2A3-5DE9-DF6431DF49B5}"/>
              </a:ext>
            </a:extLst>
          </p:cNvPr>
          <p:cNvSpPr>
            <a:spLocks noGrp="1"/>
          </p:cNvSpPr>
          <p:nvPr>
            <p:ph type="title"/>
          </p:nvPr>
        </p:nvSpPr>
        <p:spPr>
          <a:xfrm>
            <a:off x="677333" y="609600"/>
            <a:ext cx="3851123" cy="1320800"/>
          </a:xfrm>
        </p:spPr>
        <p:txBody>
          <a:bodyPr>
            <a:normAutofit/>
          </a:bodyPr>
          <a:lstStyle/>
          <a:p>
            <a:r>
              <a:rPr lang="en-US" dirty="0"/>
              <a:t>Take Action </a:t>
            </a:r>
          </a:p>
        </p:txBody>
      </p:sp>
      <p:sp>
        <p:nvSpPr>
          <p:cNvPr id="3" name="Content Placeholder 2">
            <a:extLst>
              <a:ext uri="{FF2B5EF4-FFF2-40B4-BE49-F238E27FC236}">
                <a16:creationId xmlns:a16="http://schemas.microsoft.com/office/drawing/2014/main" id="{C8D285EF-E71B-1EAA-F673-6F5AF6E3A4B7}"/>
              </a:ext>
            </a:extLst>
          </p:cNvPr>
          <p:cNvSpPr>
            <a:spLocks noGrp="1"/>
          </p:cNvSpPr>
          <p:nvPr>
            <p:ph idx="1"/>
          </p:nvPr>
        </p:nvSpPr>
        <p:spPr>
          <a:xfrm>
            <a:off x="677334" y="2160589"/>
            <a:ext cx="3851122" cy="3880773"/>
          </a:xfrm>
        </p:spPr>
        <p:txBody>
          <a:bodyPr vert="horz" lIns="91440" tIns="45720" rIns="91440" bIns="45720" rtlCol="0" anchor="t">
            <a:normAutofit/>
          </a:bodyPr>
          <a:lstStyle/>
          <a:p>
            <a:pPr marL="0" indent="0">
              <a:buNone/>
            </a:pPr>
            <a:r>
              <a:rPr lang="en-US" sz="2400" dirty="0"/>
              <a:t>Select the course of action and implement the plan</a:t>
            </a:r>
          </a:p>
          <a:p>
            <a:pPr marL="708660" lvl="1" indent="-342900">
              <a:buFont typeface="Arial" panose="020B0604020202020204" pitchFamily="34" charset="0"/>
              <a:buChar char="•"/>
            </a:pPr>
            <a:r>
              <a:rPr lang="en-US" sz="2400" dirty="0"/>
              <a:t>Provide direction to the LPN or RCW </a:t>
            </a:r>
          </a:p>
          <a:p>
            <a:pPr marL="708660" lvl="1" indent="-342900">
              <a:buFont typeface="Arial" panose="020B0604020202020204" pitchFamily="34" charset="0"/>
              <a:buChar char="•"/>
            </a:pPr>
            <a:r>
              <a:rPr lang="en-US" sz="2400" dirty="0"/>
              <a:t>Does the care plan need updated?</a:t>
            </a:r>
          </a:p>
          <a:p>
            <a:pPr marL="457200" lvl="1" indent="0">
              <a:buNone/>
            </a:pPr>
            <a:endParaRPr lang="en-US" sz="2400" dirty="0"/>
          </a:p>
        </p:txBody>
      </p:sp>
      <p:cxnSp>
        <p:nvCxnSpPr>
          <p:cNvPr id="9" name="Straight Connector 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86092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AF021-0AC2-E46F-5B41-720609147AD7}"/>
              </a:ext>
            </a:extLst>
          </p:cNvPr>
          <p:cNvSpPr>
            <a:spLocks noGrp="1"/>
          </p:cNvSpPr>
          <p:nvPr>
            <p:ph type="title"/>
          </p:nvPr>
        </p:nvSpPr>
        <p:spPr/>
        <p:txBody>
          <a:bodyPr/>
          <a:lstStyle/>
          <a:p>
            <a:r>
              <a:rPr lang="en-US" dirty="0"/>
              <a:t>Evaluate the Outcome</a:t>
            </a:r>
          </a:p>
        </p:txBody>
      </p:sp>
      <p:graphicFrame>
        <p:nvGraphicFramePr>
          <p:cNvPr id="5" name="Content Placeholder 2">
            <a:extLst>
              <a:ext uri="{FF2B5EF4-FFF2-40B4-BE49-F238E27FC236}">
                <a16:creationId xmlns:a16="http://schemas.microsoft.com/office/drawing/2014/main" id="{AF2C33AE-F1E5-121B-2768-9196B75144B4}"/>
              </a:ext>
            </a:extLst>
          </p:cNvPr>
          <p:cNvGraphicFramePr>
            <a:graphicFrameLocks noGrp="1"/>
          </p:cNvGraphicFramePr>
          <p:nvPr>
            <p:ph idx="1"/>
            <p:extLst>
              <p:ext uri="{D42A27DB-BD31-4B8C-83A1-F6EECF244321}">
                <p14:modId xmlns:p14="http://schemas.microsoft.com/office/powerpoint/2010/main" val="127215394"/>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8762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163FC1-D79E-28CE-5E27-07BC87D3141B}"/>
              </a:ext>
            </a:extLst>
          </p:cNvPr>
          <p:cNvSpPr>
            <a:spLocks noGrp="1"/>
          </p:cNvSpPr>
          <p:nvPr>
            <p:ph type="title"/>
          </p:nvPr>
        </p:nvSpPr>
        <p:spPr>
          <a:xfrm>
            <a:off x="1286933" y="609600"/>
            <a:ext cx="10197494" cy="1099457"/>
          </a:xfrm>
        </p:spPr>
        <p:txBody>
          <a:bodyPr>
            <a:normAutofit/>
          </a:bodyPr>
          <a:lstStyle/>
          <a:p>
            <a:r>
              <a:rPr lang="en-US" sz="4400"/>
              <a:t>Reflection </a:t>
            </a:r>
          </a:p>
        </p:txBody>
      </p:sp>
      <p:sp>
        <p:nvSpPr>
          <p:cNvPr id="12" name="Isosceles Triangle 11">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0CA70A19-2BCD-C56B-4582-A6AEE590A626}"/>
              </a:ext>
            </a:extLst>
          </p:cNvPr>
          <p:cNvGraphicFramePr>
            <a:graphicFrameLocks noGrp="1"/>
          </p:cNvGraphicFramePr>
          <p:nvPr>
            <p:ph idx="1"/>
            <p:extLst>
              <p:ext uri="{D42A27DB-BD31-4B8C-83A1-F6EECF244321}">
                <p14:modId xmlns:p14="http://schemas.microsoft.com/office/powerpoint/2010/main" val="265568411"/>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9896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11ECC6-8551-4768-8DFD-CD41AF420A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1"/>
            <a:ext cx="12192000" cy="2285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2" name="Group 11">
            <a:extLst>
              <a:ext uri="{FF2B5EF4-FFF2-40B4-BE49-F238E27FC236}">
                <a16:creationId xmlns:a16="http://schemas.microsoft.com/office/drawing/2014/main" id="{93657592-CA60-4F45-B1A0-88AA7724208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25267" y="-8467"/>
            <a:ext cx="4766733" cy="6866467"/>
            <a:chOff x="7425267" y="-8467"/>
            <a:chExt cx="4766733" cy="6866467"/>
          </a:xfrm>
        </p:grpSpPr>
        <p:cxnSp>
          <p:nvCxnSpPr>
            <p:cNvPr id="13" name="Straight Connector 12">
              <a:extLst>
                <a:ext uri="{FF2B5EF4-FFF2-40B4-BE49-F238E27FC236}">
                  <a16:creationId xmlns:a16="http://schemas.microsoft.com/office/drawing/2014/main" id="{6F47E2B4-7DA9-4312-A1F0-C48388B236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96547" y="4572001"/>
              <a:ext cx="393665" cy="2285999"/>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5B274F7-039F-4BFC-AA98-B51B1D6CB6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7425267" y="4572001"/>
              <a:ext cx="3383073" cy="2285999"/>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11A31103-C703-46C9-9D26-497A1ACD50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5">
              <a:extLst>
                <a:ext uri="{FF2B5EF4-FFF2-40B4-BE49-F238E27FC236}">
                  <a16:creationId xmlns:a16="http://schemas.microsoft.com/office/drawing/2014/main" id="{382F955F-FC22-44B8-BDCF-B77580323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16">
              <a:extLst>
                <a:ext uri="{FF2B5EF4-FFF2-40B4-BE49-F238E27FC236}">
                  <a16:creationId xmlns:a16="http://schemas.microsoft.com/office/drawing/2014/main" id="{1F567692-F087-479A-8931-BD2869C3E4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7">
              <a:extLst>
                <a:ext uri="{FF2B5EF4-FFF2-40B4-BE49-F238E27FC236}">
                  <a16:creationId xmlns:a16="http://schemas.microsoft.com/office/drawing/2014/main" id="{49B3E4CD-0738-4B9D-A14F-1E8694DDF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8">
              <a:extLst>
                <a:ext uri="{FF2B5EF4-FFF2-40B4-BE49-F238E27FC236}">
                  <a16:creationId xmlns:a16="http://schemas.microsoft.com/office/drawing/2014/main" id="{4753B851-AD90-4CCD-85D0-65AA6567DF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29">
              <a:extLst>
                <a:ext uri="{FF2B5EF4-FFF2-40B4-BE49-F238E27FC236}">
                  <a16:creationId xmlns:a16="http://schemas.microsoft.com/office/drawing/2014/main" id="{EBF14868-A190-4E21-9522-8977C474C9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Isosceles Triangle 20">
              <a:extLst>
                <a:ext uri="{FF2B5EF4-FFF2-40B4-BE49-F238E27FC236}">
                  <a16:creationId xmlns:a16="http://schemas.microsoft.com/office/drawing/2014/main" id="{BCBB4922-76EE-442B-A649-09873DCE79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23" name="Rectangle 22">
            <a:extLst>
              <a:ext uri="{FF2B5EF4-FFF2-40B4-BE49-F238E27FC236}">
                <a16:creationId xmlns:a16="http://schemas.microsoft.com/office/drawing/2014/main" id="{8E2EB503-A017-4457-A105-53638C97D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9529970E-F544-F1D5-CC34-753AF7BCA899}"/>
              </a:ext>
            </a:extLst>
          </p:cNvPr>
          <p:cNvGraphicFramePr>
            <a:graphicFrameLocks noGrp="1"/>
          </p:cNvGraphicFramePr>
          <p:nvPr>
            <p:ph idx="1"/>
            <p:extLst>
              <p:ext uri="{D42A27DB-BD31-4B8C-83A1-F6EECF244321}">
                <p14:modId xmlns:p14="http://schemas.microsoft.com/office/powerpoint/2010/main" val="703998321"/>
              </p:ext>
            </p:extLst>
          </p:nvPr>
        </p:nvGraphicFramePr>
        <p:xfrm>
          <a:off x="642938" y="642938"/>
          <a:ext cx="10906125" cy="3286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96449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FF503-F264-D1F7-600A-2C18174D0406}"/>
              </a:ext>
            </a:extLst>
          </p:cNvPr>
          <p:cNvSpPr>
            <a:spLocks noGrp="1"/>
          </p:cNvSpPr>
          <p:nvPr>
            <p:ph type="title"/>
          </p:nvPr>
        </p:nvSpPr>
        <p:spPr/>
        <p:txBody>
          <a:bodyPr/>
          <a:lstStyle/>
          <a:p>
            <a:r>
              <a:rPr lang="en-US" dirty="0"/>
              <a:t>Case Study</a:t>
            </a:r>
          </a:p>
        </p:txBody>
      </p:sp>
      <p:graphicFrame>
        <p:nvGraphicFramePr>
          <p:cNvPr id="5" name="Content Placeholder 2">
            <a:extLst>
              <a:ext uri="{FF2B5EF4-FFF2-40B4-BE49-F238E27FC236}">
                <a16:creationId xmlns:a16="http://schemas.microsoft.com/office/drawing/2014/main" id="{464D521A-BC44-2EA4-B6D8-E6A3DC604A9B}"/>
              </a:ext>
            </a:extLst>
          </p:cNvPr>
          <p:cNvGraphicFramePr>
            <a:graphicFrameLocks noGrp="1"/>
          </p:cNvGraphicFramePr>
          <p:nvPr>
            <p:ph idx="1"/>
            <p:extLst>
              <p:ext uri="{D42A27DB-BD31-4B8C-83A1-F6EECF244321}">
                <p14:modId xmlns:p14="http://schemas.microsoft.com/office/powerpoint/2010/main" val="2915845708"/>
              </p:ext>
            </p:extLst>
          </p:nvPr>
        </p:nvGraphicFramePr>
        <p:xfrm>
          <a:off x="677334" y="2160589"/>
          <a:ext cx="8596668" cy="38807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06037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AE77E-8F30-BDE3-7199-A9AD61C09F68}"/>
              </a:ext>
            </a:extLst>
          </p:cNvPr>
          <p:cNvSpPr>
            <a:spLocks noGrp="1"/>
          </p:cNvSpPr>
          <p:nvPr>
            <p:ph type="title"/>
          </p:nvPr>
        </p:nvSpPr>
        <p:spPr/>
        <p:txBody>
          <a:bodyPr/>
          <a:lstStyle/>
          <a:p>
            <a:r>
              <a:rPr lang="en-US" dirty="0"/>
              <a:t>Gather the Facts</a:t>
            </a:r>
          </a:p>
        </p:txBody>
      </p:sp>
      <p:graphicFrame>
        <p:nvGraphicFramePr>
          <p:cNvPr id="5" name="Content Placeholder 2">
            <a:extLst>
              <a:ext uri="{FF2B5EF4-FFF2-40B4-BE49-F238E27FC236}">
                <a16:creationId xmlns:a16="http://schemas.microsoft.com/office/drawing/2014/main" id="{746E5232-80B6-B5C3-AD48-D8724CFBEC25}"/>
              </a:ext>
            </a:extLst>
          </p:cNvPr>
          <p:cNvGraphicFramePr>
            <a:graphicFrameLocks noGrp="1"/>
          </p:cNvGraphicFramePr>
          <p:nvPr>
            <p:ph idx="1"/>
          </p:nvPr>
        </p:nvGraphicFramePr>
        <p:xfrm>
          <a:off x="677334" y="2160589"/>
          <a:ext cx="8596668" cy="38807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57577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55448-E8B6-AE72-706F-ED9F1586C023}"/>
              </a:ext>
            </a:extLst>
          </p:cNvPr>
          <p:cNvSpPr>
            <a:spLocks noGrp="1"/>
          </p:cNvSpPr>
          <p:nvPr>
            <p:ph type="title"/>
          </p:nvPr>
        </p:nvSpPr>
        <p:spPr/>
        <p:txBody>
          <a:bodyPr/>
          <a:lstStyle/>
          <a:p>
            <a:r>
              <a:rPr lang="en-US" dirty="0"/>
              <a:t>Assess the patient</a:t>
            </a:r>
          </a:p>
        </p:txBody>
      </p:sp>
      <p:sp>
        <p:nvSpPr>
          <p:cNvPr id="3" name="Content Placeholder 2">
            <a:extLst>
              <a:ext uri="{FF2B5EF4-FFF2-40B4-BE49-F238E27FC236}">
                <a16:creationId xmlns:a16="http://schemas.microsoft.com/office/drawing/2014/main" id="{4D785F34-6B35-DFB0-192A-ABC88F8120AE}"/>
              </a:ext>
            </a:extLst>
          </p:cNvPr>
          <p:cNvSpPr>
            <a:spLocks noGrp="1"/>
          </p:cNvSpPr>
          <p:nvPr>
            <p:ph idx="1"/>
          </p:nvPr>
        </p:nvSpPr>
        <p:spPr/>
        <p:txBody>
          <a:bodyPr vert="horz" lIns="91440" tIns="45720" rIns="91440" bIns="45720" rtlCol="0" anchor="t">
            <a:normAutofit/>
          </a:bodyPr>
          <a:lstStyle/>
          <a:p>
            <a:r>
              <a:rPr lang="en-US" dirty="0"/>
              <a:t>Vitals T36.9, BP 110/96, P 100, RR 24, O2 92% on room air</a:t>
            </a:r>
          </a:p>
          <a:p>
            <a:r>
              <a:rPr lang="en-US" dirty="0"/>
              <a:t>Pain 3/10, discomfort in abdomen – cramping</a:t>
            </a:r>
          </a:p>
          <a:p>
            <a:r>
              <a:rPr lang="en-US" dirty="0"/>
              <a:t>Cognitive – orientated to person, place and time. Denies headache or weakness other than shortness of breath </a:t>
            </a:r>
          </a:p>
          <a:p>
            <a:r>
              <a:rPr lang="en-US" dirty="0"/>
              <a:t>Chest assessment – good air entry, small crackles noted in lower lobes. </a:t>
            </a:r>
          </a:p>
          <a:p>
            <a:r>
              <a:rPr lang="en-US" dirty="0"/>
              <a:t>Abdomen – distended and firm, bowel sounds hyperactive in right lower quadrant, hypoactive in upper quadrants and absent in left lower quadrant. </a:t>
            </a:r>
          </a:p>
          <a:p>
            <a:r>
              <a:rPr lang="en-US" dirty="0"/>
              <a:t>Reviewed bowel movement trends for past 2 weeks, normal bowel movements q 2 days up until 2 weeks ago. 4 days of Bristol stool 2 and 3, no bowel movements 4 days – last 3 days having liquid stool Bristol 7. </a:t>
            </a:r>
          </a:p>
          <a:p>
            <a:pPr marL="0" indent="0">
              <a:buNone/>
            </a:pPr>
            <a:endParaRPr lang="en-US" dirty="0"/>
          </a:p>
        </p:txBody>
      </p:sp>
    </p:spTree>
    <p:extLst>
      <p:ext uri="{BB962C8B-B14F-4D97-AF65-F5344CB8AC3E}">
        <p14:creationId xmlns:p14="http://schemas.microsoft.com/office/powerpoint/2010/main" val="2240937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795B7E-532F-AAAA-E2FD-F7DD96A84990}"/>
              </a:ext>
            </a:extLst>
          </p:cNvPr>
          <p:cNvSpPr>
            <a:spLocks noGrp="1"/>
          </p:cNvSpPr>
          <p:nvPr>
            <p:ph type="title"/>
          </p:nvPr>
        </p:nvSpPr>
        <p:spPr>
          <a:xfrm>
            <a:off x="652481" y="1382486"/>
            <a:ext cx="3547581" cy="4093028"/>
          </a:xfrm>
        </p:spPr>
        <p:txBody>
          <a:bodyPr anchor="ctr">
            <a:normAutofit/>
          </a:bodyPr>
          <a:lstStyle/>
          <a:p>
            <a:pPr>
              <a:lnSpc>
                <a:spcPct val="90000"/>
              </a:lnSpc>
            </a:pPr>
            <a:r>
              <a:rPr lang="en-US" sz="4400" dirty="0"/>
              <a:t>Interpret the data</a:t>
            </a:r>
            <a:br>
              <a:rPr lang="en-US" sz="4400" dirty="0"/>
            </a:br>
            <a:r>
              <a:rPr lang="en-US" sz="4400" dirty="0"/>
              <a:t>What is going on with the resident? </a:t>
            </a:r>
            <a:br>
              <a:rPr lang="en-US" sz="4400" dirty="0"/>
            </a:br>
            <a:endParaRPr lang="en-US" sz="4400" dirty="0"/>
          </a:p>
        </p:txBody>
      </p:sp>
      <p:grpSp>
        <p:nvGrpSpPr>
          <p:cNvPr id="37" name="Group 36">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2" name="Straight Connector 11">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38" name="Rectangle 37">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9" name="Content Placeholder 2">
            <a:extLst>
              <a:ext uri="{FF2B5EF4-FFF2-40B4-BE49-F238E27FC236}">
                <a16:creationId xmlns:a16="http://schemas.microsoft.com/office/drawing/2014/main" id="{BBF7497D-726B-7848-B017-7B6689C0679E}"/>
              </a:ext>
            </a:extLst>
          </p:cNvPr>
          <p:cNvGraphicFramePr>
            <a:graphicFrameLocks noGrp="1"/>
          </p:cNvGraphicFramePr>
          <p:nvPr>
            <p:ph idx="1"/>
            <p:extLst>
              <p:ext uri="{D42A27DB-BD31-4B8C-83A1-F6EECF244321}">
                <p14:modId xmlns:p14="http://schemas.microsoft.com/office/powerpoint/2010/main" val="1225336058"/>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296384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665F14-05D8-F1B2-22DD-0CE5F6535095}"/>
              </a:ext>
            </a:extLst>
          </p:cNvPr>
          <p:cNvSpPr>
            <a:spLocks noGrp="1"/>
          </p:cNvSpPr>
          <p:nvPr>
            <p:ph type="title"/>
          </p:nvPr>
        </p:nvSpPr>
        <p:spPr>
          <a:xfrm>
            <a:off x="1286933" y="609600"/>
            <a:ext cx="10197494" cy="1099457"/>
          </a:xfrm>
        </p:spPr>
        <p:txBody>
          <a:bodyPr>
            <a:normAutofit/>
          </a:bodyPr>
          <a:lstStyle/>
          <a:p>
            <a:r>
              <a:rPr lang="en-US" dirty="0"/>
              <a:t>What next?</a:t>
            </a: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BD57D0A3-A33D-97B0-9592-A83671DAC2B4}"/>
              </a:ext>
            </a:extLst>
          </p:cNvPr>
          <p:cNvGraphicFramePr>
            <a:graphicFrameLocks noGrp="1"/>
          </p:cNvGraphicFramePr>
          <p:nvPr>
            <p:ph idx="1"/>
            <p:extLst>
              <p:ext uri="{D42A27DB-BD31-4B8C-83A1-F6EECF244321}">
                <p14:modId xmlns:p14="http://schemas.microsoft.com/office/powerpoint/2010/main" val="2896200569"/>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1722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84C11-E04C-C3E6-655B-265E6B72F7E0}"/>
              </a:ext>
            </a:extLst>
          </p:cNvPr>
          <p:cNvSpPr>
            <a:spLocks noGrp="1"/>
          </p:cNvSpPr>
          <p:nvPr>
            <p:ph type="title"/>
          </p:nvPr>
        </p:nvSpPr>
        <p:spPr>
          <a:xfrm>
            <a:off x="677334" y="609600"/>
            <a:ext cx="8596668" cy="1320800"/>
          </a:xfrm>
        </p:spPr>
        <p:txBody>
          <a:bodyPr anchor="t">
            <a:normAutofit/>
          </a:bodyPr>
          <a:lstStyle/>
          <a:p>
            <a:r>
              <a:rPr lang="en-US" dirty="0"/>
              <a:t>What is critical thinking?</a:t>
            </a:r>
          </a:p>
        </p:txBody>
      </p:sp>
      <p:sp>
        <p:nvSpPr>
          <p:cNvPr id="3" name="Content Placeholder 2">
            <a:extLst>
              <a:ext uri="{FF2B5EF4-FFF2-40B4-BE49-F238E27FC236}">
                <a16:creationId xmlns:a16="http://schemas.microsoft.com/office/drawing/2014/main" id="{788C27F8-A2BE-87C3-9A6C-6E0AAD690BFA}"/>
              </a:ext>
            </a:extLst>
          </p:cNvPr>
          <p:cNvSpPr>
            <a:spLocks noGrp="1"/>
          </p:cNvSpPr>
          <p:nvPr>
            <p:ph idx="1"/>
          </p:nvPr>
        </p:nvSpPr>
        <p:spPr>
          <a:xfrm>
            <a:off x="677334" y="2160590"/>
            <a:ext cx="5102189" cy="3701270"/>
          </a:xfrm>
        </p:spPr>
        <p:txBody>
          <a:bodyPr vert="horz" lIns="91440" tIns="45720" rIns="91440" bIns="45720" rtlCol="0" anchor="t">
            <a:normAutofit/>
          </a:bodyPr>
          <a:lstStyle/>
          <a:p>
            <a:pPr marL="0" indent="0">
              <a:buNone/>
            </a:pPr>
            <a:r>
              <a:rPr lang="en-US" sz="2400" dirty="0"/>
              <a:t>It is the process of deliberate, systematic and logical thinking, while considering bias or assumptions that may affect your thinking or assessment of a situation.</a:t>
            </a:r>
            <a:r>
              <a:rPr lang="en-US" dirty="0"/>
              <a:t> </a:t>
            </a:r>
          </a:p>
        </p:txBody>
      </p:sp>
      <p:pic>
        <p:nvPicPr>
          <p:cNvPr id="7" name="Graphic 6" descr="Person with Idea">
            <a:extLst>
              <a:ext uri="{FF2B5EF4-FFF2-40B4-BE49-F238E27FC236}">
                <a16:creationId xmlns:a16="http://schemas.microsoft.com/office/drawing/2014/main" id="{2192CD7E-5542-8AAE-BE18-F72F967258E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87417" y="2159000"/>
            <a:ext cx="3145536" cy="3145536"/>
          </a:xfrm>
          <a:prstGeom prst="rect">
            <a:avLst/>
          </a:prstGeom>
        </p:spPr>
      </p:pic>
    </p:spTree>
    <p:extLst>
      <p:ext uri="{BB962C8B-B14F-4D97-AF65-F5344CB8AC3E}">
        <p14:creationId xmlns:p14="http://schemas.microsoft.com/office/powerpoint/2010/main" val="3706223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pic>
        <p:nvPicPr>
          <p:cNvPr id="5" name="Picture 4" descr="Reflections of palm trees in a swimming pool">
            <a:extLst>
              <a:ext uri="{FF2B5EF4-FFF2-40B4-BE49-F238E27FC236}">
                <a16:creationId xmlns:a16="http://schemas.microsoft.com/office/drawing/2014/main" id="{F6E7BAA3-0E8F-20BC-7AF0-61DD12E89C61}"/>
              </a:ext>
            </a:extLst>
          </p:cNvPr>
          <p:cNvPicPr>
            <a:picLocks noChangeAspect="1"/>
          </p:cNvPicPr>
          <p:nvPr/>
        </p:nvPicPr>
        <p:blipFill>
          <a:blip r:embed="rId3">
            <a:duotone>
              <a:prstClr val="black"/>
              <a:prstClr val="white"/>
            </a:duotone>
          </a:blip>
          <a:srcRect l="27466" r="3766" b="-2"/>
          <a:stretch>
            <a:fillRect/>
          </a:stretch>
        </p:blipFill>
        <p:spPr>
          <a:xfrm>
            <a:off x="5123543" y="-1"/>
            <a:ext cx="7065281" cy="6858001"/>
          </a:xfrm>
          <a:custGeom>
            <a:avLst/>
            <a:gdLst/>
            <a:ahLst/>
            <a:cxnLst/>
            <a:rect l="l" t="t" r="r" b="b"/>
            <a:pathLst>
              <a:path w="7065281" h="6858001">
                <a:moveTo>
                  <a:pt x="379987" y="0"/>
                </a:moveTo>
                <a:lnTo>
                  <a:pt x="7065281" y="0"/>
                </a:lnTo>
                <a:lnTo>
                  <a:pt x="7065281"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18C473D6-7ED9-4E31-94C9-D11F7403D035}"/>
              </a:ext>
            </a:extLst>
          </p:cNvPr>
          <p:cNvSpPr>
            <a:spLocks noGrp="1"/>
          </p:cNvSpPr>
          <p:nvPr>
            <p:ph type="title"/>
          </p:nvPr>
        </p:nvSpPr>
        <p:spPr>
          <a:xfrm>
            <a:off x="668866" y="1678666"/>
            <a:ext cx="5123515" cy="2369093"/>
          </a:xfrm>
        </p:spPr>
        <p:txBody>
          <a:bodyPr vert="horz" lIns="91440" tIns="45720" rIns="91440" bIns="45720" rtlCol="0" anchor="b">
            <a:normAutofit/>
          </a:bodyPr>
          <a:lstStyle/>
          <a:p>
            <a:pPr algn="r"/>
            <a:r>
              <a:rPr lang="en-US" sz="4800"/>
              <a:t>Reflection</a:t>
            </a:r>
          </a:p>
        </p:txBody>
      </p:sp>
      <p:cxnSp>
        <p:nvCxnSpPr>
          <p:cNvPr id="21" name="Straight Connector 20">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5"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7"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730056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475DDB7-EF7C-C0A1-6E39-83E7A00E0094}"/>
              </a:ext>
            </a:extLst>
          </p:cNvPr>
          <p:cNvSpPr>
            <a:spLocks noGrp="1"/>
          </p:cNvSpPr>
          <p:nvPr>
            <p:ph idx="1"/>
          </p:nvPr>
        </p:nvSpPr>
        <p:spPr>
          <a:xfrm>
            <a:off x="677334" y="1253067"/>
            <a:ext cx="6155266" cy="4351866"/>
          </a:xfrm>
        </p:spPr>
        <p:txBody>
          <a:bodyPr anchor="ctr">
            <a:normAutofit/>
          </a:bodyPr>
          <a:lstStyle/>
          <a:p>
            <a:pPr marL="0" indent="0">
              <a:buNone/>
            </a:pPr>
            <a:r>
              <a:rPr lang="en-US"/>
              <a:t>Critical Thinking in Nursing Education and Nursing Practice – (2019) </a:t>
            </a:r>
            <a:r>
              <a:rPr lang="en-US" u="sng">
                <a:hlinkClick r:id="rId2"/>
              </a:rPr>
              <a:t>Journal of Universal College of Medical Sciences</a:t>
            </a:r>
            <a:r>
              <a:rPr lang="en-US"/>
              <a:t> 7(2):72-77 DOI:</a:t>
            </a:r>
            <a:r>
              <a:rPr lang="en-US" u="sng">
                <a:hlinkClick r:id="rId3"/>
              </a:rPr>
              <a:t>10.3126/jucms.v7i2.27144</a:t>
            </a:r>
            <a:endParaRPr lang="en-US" u="sng"/>
          </a:p>
          <a:p>
            <a:pPr marL="0" indent="0">
              <a:buNone/>
            </a:pPr>
            <a:r>
              <a:rPr lang="en-US" u="sng"/>
              <a:t>Critical Thinking (2021) </a:t>
            </a:r>
            <a:r>
              <a:rPr lang="en-US" u="sng" err="1"/>
              <a:t>Austrialian</a:t>
            </a:r>
            <a:r>
              <a:rPr lang="en-US" u="sng"/>
              <a:t> College of Nursing – Retrieved from </a:t>
            </a:r>
            <a:r>
              <a:rPr lang="en-US" u="sng">
                <a:hlinkClick r:id="rId4"/>
              </a:rPr>
              <a:t>https://www.acn.edu.au/thought-leadership/critical-thinking#critical-thinking-pitfalls</a:t>
            </a:r>
            <a:endParaRPr lang="en-US" u="sng"/>
          </a:p>
          <a:p>
            <a:pPr marL="0" indent="0" fontAlgn="base">
              <a:buNone/>
            </a:pPr>
            <a:r>
              <a:rPr lang="en-US"/>
              <a:t>Critical Thinking in Nursing: Tips to Develop Skills (2024) American Nursing Association. Retrieved from </a:t>
            </a:r>
            <a:r>
              <a:rPr lang="en-US">
                <a:hlinkClick r:id="rId5"/>
              </a:rPr>
              <a:t>https://www.nursingworld.org/content-hub/resources/nursing-leadership/critical-thinking-nursing/</a:t>
            </a:r>
            <a:endParaRPr lang="en-US"/>
          </a:p>
          <a:p>
            <a:pPr marL="0" indent="0" fontAlgn="base">
              <a:buNone/>
            </a:pPr>
            <a:r>
              <a:rPr lang="en-US"/>
              <a:t> </a:t>
            </a:r>
            <a:endParaRPr lang="en-US" b="1" dirty="0"/>
          </a:p>
          <a:p>
            <a:pPr fontAlgn="base"/>
            <a:endParaRPr lang="en-US"/>
          </a:p>
          <a:p>
            <a:pPr marL="0" indent="0">
              <a:buNone/>
            </a:pPr>
            <a:endParaRPr lang="en-US" dirty="0"/>
          </a:p>
        </p:txBody>
      </p:sp>
      <p:sp>
        <p:nvSpPr>
          <p:cNvPr id="10" name="Rectangle 9">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2" name="Straight Connector 11">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590212" y="0"/>
            <a:ext cx="1059921"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721600" y="3721395"/>
            <a:ext cx="434556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6E04D3B1-FB4E-8CA6-BCD3-30E970F902C5}"/>
              </a:ext>
            </a:extLst>
          </p:cNvPr>
          <p:cNvSpPr>
            <a:spLocks noGrp="1"/>
          </p:cNvSpPr>
          <p:nvPr>
            <p:ph type="title"/>
          </p:nvPr>
        </p:nvSpPr>
        <p:spPr>
          <a:xfrm>
            <a:off x="7829658" y="1253067"/>
            <a:ext cx="3371742" cy="4351866"/>
          </a:xfrm>
        </p:spPr>
        <p:txBody>
          <a:bodyPr anchor="ctr">
            <a:normAutofit/>
          </a:bodyPr>
          <a:lstStyle/>
          <a:p>
            <a:r>
              <a:rPr lang="en-US">
                <a:solidFill>
                  <a:schemeClr val="bg1"/>
                </a:solidFill>
              </a:rPr>
              <a:t>References</a:t>
            </a:r>
          </a:p>
        </p:txBody>
      </p:sp>
    </p:spTree>
    <p:extLst>
      <p:ext uri="{BB962C8B-B14F-4D97-AF65-F5344CB8AC3E}">
        <p14:creationId xmlns:p14="http://schemas.microsoft.com/office/powerpoint/2010/main" val="1783735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1221557-5719-6E55-2651-8DD5D1D9F2C8}"/>
              </a:ext>
            </a:extLst>
          </p:cNvPr>
          <p:cNvSpPr>
            <a:spLocks noGrp="1"/>
          </p:cNvSpPr>
          <p:nvPr>
            <p:ph idx="1"/>
          </p:nvPr>
        </p:nvSpPr>
        <p:spPr>
          <a:xfrm>
            <a:off x="677334" y="1253067"/>
            <a:ext cx="6155266" cy="4351866"/>
          </a:xfrm>
        </p:spPr>
        <p:txBody>
          <a:bodyPr vert="horz" lIns="91440" tIns="45720" rIns="91440" bIns="45720" rtlCol="0" anchor="ctr">
            <a:normAutofit/>
          </a:bodyPr>
          <a:lstStyle/>
          <a:p>
            <a:pPr marL="0" indent="0">
              <a:buNone/>
            </a:pPr>
            <a:r>
              <a:rPr lang="en-US" sz="2800" dirty="0"/>
              <a:t>By applying critical-thinking skills to anticipate and understand your patients' needs, you can positively impact their quality of care and outcomes</a:t>
            </a:r>
            <a:r>
              <a:rPr lang="en-US" dirty="0"/>
              <a:t>.</a:t>
            </a:r>
          </a:p>
        </p:txBody>
      </p:sp>
      <p:sp>
        <p:nvSpPr>
          <p:cNvPr id="10" name="Rectangle 9">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2" name="Straight Connector 11">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590212" y="0"/>
            <a:ext cx="1059921"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721600" y="3721395"/>
            <a:ext cx="434556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81D31C33-1E02-E8F7-3C60-974F40B69907}"/>
              </a:ext>
            </a:extLst>
          </p:cNvPr>
          <p:cNvSpPr>
            <a:spLocks noGrp="1"/>
          </p:cNvSpPr>
          <p:nvPr>
            <p:ph type="title"/>
          </p:nvPr>
        </p:nvSpPr>
        <p:spPr>
          <a:xfrm>
            <a:off x="7829658" y="1253067"/>
            <a:ext cx="3371742" cy="4351866"/>
          </a:xfrm>
        </p:spPr>
        <p:txBody>
          <a:bodyPr anchor="ctr">
            <a:normAutofit/>
          </a:bodyPr>
          <a:lstStyle/>
          <a:p>
            <a:r>
              <a:rPr lang="en-US">
                <a:solidFill>
                  <a:schemeClr val="bg1"/>
                </a:solidFill>
              </a:rPr>
              <a:t>Benefits of Critical Thinking</a:t>
            </a:r>
          </a:p>
        </p:txBody>
      </p:sp>
    </p:spTree>
    <p:extLst>
      <p:ext uri="{BB962C8B-B14F-4D97-AF65-F5344CB8AC3E}">
        <p14:creationId xmlns:p14="http://schemas.microsoft.com/office/powerpoint/2010/main" val="3986395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1FDD1-C6DA-FE4C-FDD5-A40E5C33D67C}"/>
              </a:ext>
            </a:extLst>
          </p:cNvPr>
          <p:cNvSpPr>
            <a:spLocks noGrp="1"/>
          </p:cNvSpPr>
          <p:nvPr>
            <p:ph type="title"/>
          </p:nvPr>
        </p:nvSpPr>
        <p:spPr/>
        <p:txBody>
          <a:bodyPr>
            <a:normAutofit/>
          </a:bodyPr>
          <a:lstStyle/>
          <a:p>
            <a:r>
              <a:rPr lang="en-US"/>
              <a:t>In Nursing, critical thinkers need to be:</a:t>
            </a:r>
          </a:p>
        </p:txBody>
      </p:sp>
      <p:graphicFrame>
        <p:nvGraphicFramePr>
          <p:cNvPr id="14" name="Content Placeholder 2">
            <a:extLst>
              <a:ext uri="{FF2B5EF4-FFF2-40B4-BE49-F238E27FC236}">
                <a16:creationId xmlns:a16="http://schemas.microsoft.com/office/drawing/2014/main" id="{D4296118-3C38-3912-C13E-433988337EBE}"/>
              </a:ext>
            </a:extLst>
          </p:cNvPr>
          <p:cNvGraphicFramePr>
            <a:graphicFrameLocks noGrp="1"/>
          </p:cNvGraphicFramePr>
          <p:nvPr>
            <p:ph idx="1"/>
            <p:extLst>
              <p:ext uri="{D42A27DB-BD31-4B8C-83A1-F6EECF244321}">
                <p14:modId xmlns:p14="http://schemas.microsoft.com/office/powerpoint/2010/main" val="2105166869"/>
              </p:ext>
            </p:extLst>
          </p:nvPr>
        </p:nvGraphicFramePr>
        <p:xfrm>
          <a:off x="1517650" y="2970213"/>
          <a:ext cx="9144000" cy="25298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69739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BD11ECC6-8551-4768-8DFD-CD41AF420A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1"/>
            <a:ext cx="12192000" cy="2285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2" name="Group 31">
            <a:extLst>
              <a:ext uri="{FF2B5EF4-FFF2-40B4-BE49-F238E27FC236}">
                <a16:creationId xmlns:a16="http://schemas.microsoft.com/office/drawing/2014/main" id="{93657592-CA60-4F45-B1A0-88AA7724208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25267" y="-8467"/>
            <a:ext cx="4766733" cy="6866467"/>
            <a:chOff x="7425267" y="-8467"/>
            <a:chExt cx="4766733" cy="6866467"/>
          </a:xfrm>
        </p:grpSpPr>
        <p:cxnSp>
          <p:nvCxnSpPr>
            <p:cNvPr id="19" name="Straight Connector 18">
              <a:extLst>
                <a:ext uri="{FF2B5EF4-FFF2-40B4-BE49-F238E27FC236}">
                  <a16:creationId xmlns:a16="http://schemas.microsoft.com/office/drawing/2014/main" id="{6F47E2B4-7DA9-4312-A1F0-C48388B236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96547" y="4572001"/>
              <a:ext cx="393665" cy="2285999"/>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35B274F7-039F-4BFC-AA98-B51B1D6CB6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7425267" y="4572001"/>
              <a:ext cx="3383073" cy="2285999"/>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21" name="Rectangle 23">
              <a:extLst>
                <a:ext uri="{FF2B5EF4-FFF2-40B4-BE49-F238E27FC236}">
                  <a16:creationId xmlns:a16="http://schemas.microsoft.com/office/drawing/2014/main" id="{11A31103-C703-46C9-9D26-497A1ACD50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5">
              <a:extLst>
                <a:ext uri="{FF2B5EF4-FFF2-40B4-BE49-F238E27FC236}">
                  <a16:creationId xmlns:a16="http://schemas.microsoft.com/office/drawing/2014/main" id="{382F955F-FC22-44B8-BDCF-B77580323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Isosceles Triangle 22">
              <a:extLst>
                <a:ext uri="{FF2B5EF4-FFF2-40B4-BE49-F238E27FC236}">
                  <a16:creationId xmlns:a16="http://schemas.microsoft.com/office/drawing/2014/main" id="{1F567692-F087-479A-8931-BD2869C3E4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7">
              <a:extLst>
                <a:ext uri="{FF2B5EF4-FFF2-40B4-BE49-F238E27FC236}">
                  <a16:creationId xmlns:a16="http://schemas.microsoft.com/office/drawing/2014/main" id="{49B3E4CD-0738-4B9D-A14F-1E8694DDF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8">
              <a:extLst>
                <a:ext uri="{FF2B5EF4-FFF2-40B4-BE49-F238E27FC236}">
                  <a16:creationId xmlns:a16="http://schemas.microsoft.com/office/drawing/2014/main" id="{4753B851-AD90-4CCD-85D0-65AA6567DF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9">
              <a:extLst>
                <a:ext uri="{FF2B5EF4-FFF2-40B4-BE49-F238E27FC236}">
                  <a16:creationId xmlns:a16="http://schemas.microsoft.com/office/drawing/2014/main" id="{EBF14868-A190-4E21-9522-8977C474C9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Isosceles Triangle 26">
              <a:extLst>
                <a:ext uri="{FF2B5EF4-FFF2-40B4-BE49-F238E27FC236}">
                  <a16:creationId xmlns:a16="http://schemas.microsoft.com/office/drawing/2014/main" id="{BCBB4922-76EE-442B-A649-09873DCE79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AD00DB0D-73DC-186B-F8F4-58ECCAF9C00A}"/>
              </a:ext>
            </a:extLst>
          </p:cNvPr>
          <p:cNvSpPr>
            <a:spLocks noGrp="1"/>
          </p:cNvSpPr>
          <p:nvPr>
            <p:ph type="title"/>
          </p:nvPr>
        </p:nvSpPr>
        <p:spPr>
          <a:xfrm>
            <a:off x="677334" y="4765972"/>
            <a:ext cx="8596668" cy="1320800"/>
          </a:xfrm>
        </p:spPr>
        <p:txBody>
          <a:bodyPr anchor="ctr">
            <a:normAutofit/>
          </a:bodyPr>
          <a:lstStyle/>
          <a:p>
            <a:pPr>
              <a:lnSpc>
                <a:spcPct val="90000"/>
              </a:lnSpc>
            </a:pPr>
            <a:r>
              <a:rPr lang="en-US" sz="4400">
                <a:solidFill>
                  <a:schemeClr val="bg1"/>
                </a:solidFill>
              </a:rPr>
              <a:t>Critical Thinking through a clinical case scenario </a:t>
            </a:r>
          </a:p>
        </p:txBody>
      </p:sp>
      <p:sp useBgFill="1">
        <p:nvSpPr>
          <p:cNvPr id="33" name="Rectangle 32">
            <a:extLst>
              <a:ext uri="{FF2B5EF4-FFF2-40B4-BE49-F238E27FC236}">
                <a16:creationId xmlns:a16="http://schemas.microsoft.com/office/drawing/2014/main" id="{8E2EB503-A017-4457-A105-53638C97D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Content Placeholder 2">
            <a:extLst>
              <a:ext uri="{FF2B5EF4-FFF2-40B4-BE49-F238E27FC236}">
                <a16:creationId xmlns:a16="http://schemas.microsoft.com/office/drawing/2014/main" id="{1B3C7720-7D80-B799-2298-2213D748E66E}"/>
              </a:ext>
            </a:extLst>
          </p:cNvPr>
          <p:cNvGraphicFramePr/>
          <p:nvPr>
            <p:extLst>
              <p:ext uri="{D42A27DB-BD31-4B8C-83A1-F6EECF244321}">
                <p14:modId xmlns:p14="http://schemas.microsoft.com/office/powerpoint/2010/main" val="1920459082"/>
              </p:ext>
            </p:extLst>
          </p:nvPr>
        </p:nvGraphicFramePr>
        <p:xfrm>
          <a:off x="642938" y="642938"/>
          <a:ext cx="10906125" cy="3286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6143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FCDDE-F30B-1E9A-ADB5-87E9397FD95B}"/>
              </a:ext>
            </a:extLst>
          </p:cNvPr>
          <p:cNvSpPr>
            <a:spLocks noGrp="1"/>
          </p:cNvSpPr>
          <p:nvPr>
            <p:ph type="title"/>
          </p:nvPr>
        </p:nvSpPr>
        <p:spPr>
          <a:xfrm>
            <a:off x="761999" y="1517903"/>
            <a:ext cx="10668002" cy="1345115"/>
          </a:xfrm>
        </p:spPr>
        <p:txBody>
          <a:bodyPr>
            <a:normAutofit/>
          </a:bodyPr>
          <a:lstStyle/>
          <a:p>
            <a:r>
              <a:rPr lang="en-US" dirty="0"/>
              <a:t>Start with the patient</a:t>
            </a:r>
          </a:p>
        </p:txBody>
      </p:sp>
      <p:graphicFrame>
        <p:nvGraphicFramePr>
          <p:cNvPr id="15" name="Content Placeholder 5">
            <a:extLst>
              <a:ext uri="{FF2B5EF4-FFF2-40B4-BE49-F238E27FC236}">
                <a16:creationId xmlns:a16="http://schemas.microsoft.com/office/drawing/2014/main" id="{8983AAF1-C862-BCD4-CA4A-D762DFF95400}"/>
              </a:ext>
            </a:extLst>
          </p:cNvPr>
          <p:cNvGraphicFramePr>
            <a:graphicFrameLocks noGrp="1"/>
          </p:cNvGraphicFramePr>
          <p:nvPr>
            <p:ph idx="1"/>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40494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9F240-3A8B-CDF8-0B62-42FF1CC22AF0}"/>
              </a:ext>
            </a:extLst>
          </p:cNvPr>
          <p:cNvSpPr>
            <a:spLocks noGrp="1"/>
          </p:cNvSpPr>
          <p:nvPr>
            <p:ph type="title"/>
          </p:nvPr>
        </p:nvSpPr>
        <p:spPr>
          <a:xfrm>
            <a:off x="762000" y="779915"/>
            <a:ext cx="3908996" cy="5337050"/>
          </a:xfrm>
        </p:spPr>
        <p:txBody>
          <a:bodyPr anchor="ctr">
            <a:normAutofit/>
          </a:bodyPr>
          <a:lstStyle/>
          <a:p>
            <a:r>
              <a:rPr lang="en-US" dirty="0"/>
              <a:t>Collect the information</a:t>
            </a:r>
          </a:p>
        </p:txBody>
      </p:sp>
      <p:graphicFrame>
        <p:nvGraphicFramePr>
          <p:cNvPr id="5" name="Content Placeholder 2">
            <a:extLst>
              <a:ext uri="{FF2B5EF4-FFF2-40B4-BE49-F238E27FC236}">
                <a16:creationId xmlns:a16="http://schemas.microsoft.com/office/drawing/2014/main" id="{8DF80308-9F44-A09A-ABE0-002BD255602E}"/>
              </a:ext>
            </a:extLst>
          </p:cNvPr>
          <p:cNvGraphicFramePr>
            <a:graphicFrameLocks noGrp="1"/>
          </p:cNvGraphicFramePr>
          <p:nvPr>
            <p:ph idx="1"/>
            <p:extLst>
              <p:ext uri="{D42A27DB-BD31-4B8C-83A1-F6EECF244321}">
                <p14:modId xmlns:p14="http://schemas.microsoft.com/office/powerpoint/2010/main" val="3071682108"/>
              </p:ext>
            </p:extLst>
          </p:nvPr>
        </p:nvGraphicFramePr>
        <p:xfrm>
          <a:off x="5416298" y="758951"/>
          <a:ext cx="5980170" cy="5337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447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276FEC-56B9-D95C-C41D-463B6E01CF4F}"/>
              </a:ext>
            </a:extLst>
          </p:cNvPr>
          <p:cNvSpPr>
            <a:spLocks noGrp="1"/>
          </p:cNvSpPr>
          <p:nvPr>
            <p:ph type="title"/>
          </p:nvPr>
        </p:nvSpPr>
        <p:spPr>
          <a:xfrm>
            <a:off x="652481" y="1382486"/>
            <a:ext cx="3547581" cy="4093028"/>
          </a:xfrm>
        </p:spPr>
        <p:txBody>
          <a:bodyPr anchor="ctr">
            <a:normAutofit/>
          </a:bodyPr>
          <a:lstStyle/>
          <a:p>
            <a:r>
              <a:rPr lang="en-US" sz="4400"/>
              <a:t>Process the information</a:t>
            </a:r>
          </a:p>
        </p:txBody>
      </p:sp>
      <p:grpSp>
        <p:nvGrpSpPr>
          <p:cNvPr id="26" name="Group 25">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3" name="Straight Connector 12">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16">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Isosceles Triangle 20">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7" name="Rectangle 26">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5694FE0C-C106-7BAD-7F5D-59D4AB5B2F90}"/>
              </a:ext>
            </a:extLst>
          </p:cNvPr>
          <p:cNvGraphicFramePr>
            <a:graphicFrameLocks noGrp="1"/>
          </p:cNvGraphicFramePr>
          <p:nvPr>
            <p:ph idx="1"/>
            <p:extLst>
              <p:ext uri="{D42A27DB-BD31-4B8C-83A1-F6EECF244321}">
                <p14:modId xmlns:p14="http://schemas.microsoft.com/office/powerpoint/2010/main" val="2994179434"/>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6587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15" descr="Analyzing medical x-ray results">
            <a:extLst>
              <a:ext uri="{FF2B5EF4-FFF2-40B4-BE49-F238E27FC236}">
                <a16:creationId xmlns:a16="http://schemas.microsoft.com/office/drawing/2014/main" id="{505AEB08-6265-ED68-1802-177604B230D1}"/>
              </a:ext>
            </a:extLst>
          </p:cNvPr>
          <p:cNvPicPr>
            <a:picLocks noChangeAspect="1"/>
          </p:cNvPicPr>
          <p:nvPr/>
        </p:nvPicPr>
        <p:blipFill>
          <a:blip r:embed="rId2"/>
          <a:srcRect l="23008" r="-4" b="-4"/>
          <a:stretch>
            <a:fillRect/>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1CA9C639-8E90-FFCF-05CA-71252361FCDE}"/>
              </a:ext>
            </a:extLst>
          </p:cNvPr>
          <p:cNvSpPr>
            <a:spLocks noGrp="1"/>
          </p:cNvSpPr>
          <p:nvPr>
            <p:ph type="title"/>
          </p:nvPr>
        </p:nvSpPr>
        <p:spPr>
          <a:xfrm>
            <a:off x="677333" y="609600"/>
            <a:ext cx="3851123" cy="1320800"/>
          </a:xfrm>
        </p:spPr>
        <p:txBody>
          <a:bodyPr>
            <a:normAutofit/>
          </a:bodyPr>
          <a:lstStyle/>
          <a:p>
            <a:r>
              <a:rPr lang="en-US" dirty="0"/>
              <a:t>Identify the problem</a:t>
            </a:r>
          </a:p>
        </p:txBody>
      </p:sp>
      <p:sp>
        <p:nvSpPr>
          <p:cNvPr id="3" name="Content Placeholder 2">
            <a:extLst>
              <a:ext uri="{FF2B5EF4-FFF2-40B4-BE49-F238E27FC236}">
                <a16:creationId xmlns:a16="http://schemas.microsoft.com/office/drawing/2014/main" id="{6980737E-4AA7-8A10-B9B1-A4E931CECE06}"/>
              </a:ext>
            </a:extLst>
          </p:cNvPr>
          <p:cNvSpPr>
            <a:spLocks noGrp="1"/>
          </p:cNvSpPr>
          <p:nvPr>
            <p:ph idx="1"/>
          </p:nvPr>
        </p:nvSpPr>
        <p:spPr>
          <a:xfrm>
            <a:off x="677334" y="2160589"/>
            <a:ext cx="3851122" cy="3880773"/>
          </a:xfrm>
        </p:spPr>
        <p:txBody>
          <a:bodyPr vert="horz" lIns="91440" tIns="45720" rIns="91440" bIns="45720" rtlCol="0" anchor="t">
            <a:normAutofit/>
          </a:bodyPr>
          <a:lstStyle/>
          <a:p>
            <a:pPr marL="0" indent="0">
              <a:buNone/>
            </a:pPr>
            <a:r>
              <a:rPr lang="en-US" sz="2400" dirty="0"/>
              <a:t>Analyze all the facts and inferences to make a definitive nursing diagnosis of the patient’s problem</a:t>
            </a:r>
          </a:p>
          <a:p>
            <a:pPr marL="0" indent="0">
              <a:buNone/>
            </a:pPr>
            <a:endParaRPr lang="en-US" dirty="0"/>
          </a:p>
        </p:txBody>
      </p:sp>
      <p:cxnSp>
        <p:nvCxnSpPr>
          <p:cNvPr id="18" name="Straight Connector 17">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62135885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cb25564-7133-4bb8-bad0-558e808bf78b">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F8627AF4216E4449F51EA097766996C" ma:contentTypeVersion="10" ma:contentTypeDescription="Create a new document." ma:contentTypeScope="" ma:versionID="e93d00e499d6261faaa40dd5128c7f12">
  <xsd:schema xmlns:xsd="http://www.w3.org/2001/XMLSchema" xmlns:xs="http://www.w3.org/2001/XMLSchema" xmlns:p="http://schemas.microsoft.com/office/2006/metadata/properties" xmlns:ns2="1cb25564-7133-4bb8-bad0-558e808bf78b" targetNamespace="http://schemas.microsoft.com/office/2006/metadata/properties" ma:root="true" ma:fieldsID="eee7020baf39216334733f59e1f30110" ns2:_="">
    <xsd:import namespace="1cb25564-7133-4bb8-bad0-558e808bf78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2:MediaServiceGenerationTime" minOccurs="0"/>
                <xsd:element ref="ns2:MediaServiceEventHashCode"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b25564-7133-4bb8-bad0-558e808bf7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b9d5b5f-547a-43f3-bc0e-b0144fba3ef5"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CE9D72-2004-4557-B7D6-D080E7050972}">
  <ds:schemaRefs>
    <ds:schemaRef ds:uri="2f4739c7-97bc-4212-bfe1-6d4ca0f71a96"/>
    <ds:schemaRef ds:uri="http://www.w3.org/XML/1998/namespace"/>
    <ds:schemaRef ds:uri="http://purl.org/dc/terms/"/>
    <ds:schemaRef ds:uri="http://schemas.microsoft.com/office/2006/documentManagement/types"/>
    <ds:schemaRef ds:uri="http://schemas.microsoft.com/office/2006/metadata/properties"/>
    <ds:schemaRef ds:uri="http://schemas.openxmlformats.org/package/2006/metadata/core-properties"/>
    <ds:schemaRef ds:uri="http://purl.org/dc/dcmitype/"/>
    <ds:schemaRef ds:uri="f29ded0c-8b4e-4dc5-8716-e3a54c882d1e"/>
    <ds:schemaRef ds:uri="http://schemas.microsoft.com/office/infopath/2007/PartnerControls"/>
    <ds:schemaRef ds:uri="http://purl.org/dc/elements/1.1/"/>
  </ds:schemaRefs>
</ds:datastoreItem>
</file>

<file path=customXml/itemProps2.xml><?xml version="1.0" encoding="utf-8"?>
<ds:datastoreItem xmlns:ds="http://schemas.openxmlformats.org/officeDocument/2006/customXml" ds:itemID="{C85982F2-357E-43F0-9357-5BE1D2C856C6}"/>
</file>

<file path=customXml/itemProps3.xml><?xml version="1.0" encoding="utf-8"?>
<ds:datastoreItem xmlns:ds="http://schemas.openxmlformats.org/officeDocument/2006/customXml" ds:itemID="{98584619-F3F8-458A-BD9D-5441BC8F8B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9710</TotalTime>
  <Words>1252</Words>
  <Application>Microsoft Office PowerPoint</Application>
  <PresentationFormat>Widescreen</PresentationFormat>
  <Paragraphs>122</Paragraphs>
  <Slides>21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Aharoni</vt:lpstr>
      <vt:lpstr>Aptos</vt:lpstr>
      <vt:lpstr>Arial</vt:lpstr>
      <vt:lpstr>Trebuchet MS</vt:lpstr>
      <vt:lpstr>Wingdings 3</vt:lpstr>
      <vt:lpstr>Facet</vt:lpstr>
      <vt:lpstr>Critical Thinking in Nursing </vt:lpstr>
      <vt:lpstr>What is critical thinking?</vt:lpstr>
      <vt:lpstr>Benefits of Critical Thinking</vt:lpstr>
      <vt:lpstr>In Nursing, critical thinkers need to be:</vt:lpstr>
      <vt:lpstr>Critical Thinking through a clinical case scenario </vt:lpstr>
      <vt:lpstr>Start with the patient</vt:lpstr>
      <vt:lpstr>Collect the information</vt:lpstr>
      <vt:lpstr>Process the information</vt:lpstr>
      <vt:lpstr>Identify the problem</vt:lpstr>
      <vt:lpstr>Establish Goals</vt:lpstr>
      <vt:lpstr>Take Action </vt:lpstr>
      <vt:lpstr>Evaluate the Outcome</vt:lpstr>
      <vt:lpstr>Reflection </vt:lpstr>
      <vt:lpstr>PowerPoint Presentation</vt:lpstr>
      <vt:lpstr>Case Study</vt:lpstr>
      <vt:lpstr>Gather the Facts</vt:lpstr>
      <vt:lpstr>Assess the patient</vt:lpstr>
      <vt:lpstr>Interpret the data What is going on with the resident?  </vt:lpstr>
      <vt:lpstr>What next?</vt:lpstr>
      <vt:lpstr>Reflection</vt:lpstr>
      <vt:lpstr>References</vt:lpstr>
    </vt:vector>
  </TitlesOfParts>
  <Company>ITSS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Sheila Rix</dc:creator>
  <cp:lastModifiedBy>Cyndie Fourdraine-Farnsworth</cp:lastModifiedBy>
  <cp:revision>82</cp:revision>
  <dcterms:created xsi:type="dcterms:W3CDTF">2025-08-08T15:50:20Z</dcterms:created>
  <dcterms:modified xsi:type="dcterms:W3CDTF">2026-04-20T13:46:38Z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0x0101007F8627AF4216E4449F51EA097766996C</vt:lpwstr>
  </property>
  <property fmtid="{D5CDD505-2E9C-101B-9397-08002B2CF9AE}" pid="3" name="MediaServiceImageTags">
    <vt:lpwstr/>
  </property>
</Properties>
</file>