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92" r:id="rId3"/>
    <p:sldId id="279" r:id="rId4"/>
    <p:sldId id="256" r:id="rId5"/>
    <p:sldId id="258" r:id="rId6"/>
    <p:sldId id="273" r:id="rId7"/>
    <p:sldId id="275" r:id="rId8"/>
    <p:sldId id="280" r:id="rId9"/>
    <p:sldId id="276" r:id="rId10"/>
    <p:sldId id="274" r:id="rId11"/>
    <p:sldId id="281" r:id="rId12"/>
    <p:sldId id="277" r:id="rId13"/>
    <p:sldId id="259" r:id="rId14"/>
    <p:sldId id="272" r:id="rId15"/>
    <p:sldId id="282" r:id="rId16"/>
    <p:sldId id="284" r:id="rId17"/>
    <p:sldId id="265" r:id="rId18"/>
    <p:sldId id="285" r:id="rId19"/>
    <p:sldId id="287" r:id="rId20"/>
    <p:sldId id="289" r:id="rId21"/>
    <p:sldId id="260" r:id="rId22"/>
    <p:sldId id="271" r:id="rId23"/>
    <p:sldId id="266" r:id="rId24"/>
    <p:sldId id="295" r:id="rId25"/>
    <p:sldId id="288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4B7"/>
    <a:srgbClr val="F9B900"/>
    <a:srgbClr val="8CC540"/>
    <a:srgbClr val="424242"/>
    <a:srgbClr val="F2F2F2"/>
    <a:srgbClr val="D6D6D6"/>
    <a:srgbClr val="1F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5"/>
    <p:restoredTop sz="9480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presProps.xml" Type="http://schemas.openxmlformats.org/officeDocument/2006/relationships/presProps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tableStyles.xml" Type="http://schemas.openxmlformats.org/officeDocument/2006/relationships/tableStyles" Id="rId32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notesMasters/notesMaster1.xml" Type="http://schemas.openxmlformats.org/officeDocument/2006/relationships/notesMaster" Id="rId28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theme/theme1.xml" Type="http://schemas.openxmlformats.org/officeDocument/2006/relationships/theme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slides/slide26.xml" Type="http://schemas.openxmlformats.org/officeDocument/2006/relationships/slide" Id="rId27"></Relationship><Relationship Target="viewProps.xml" Type="http://schemas.openxmlformats.org/officeDocument/2006/relationships/viewProps" Id="rId30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F5222-9ED2-4532-A84D-C5C97AF4531F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62A51-7A4C-492E-AC94-DBE830AA7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62A51-7A4C-492E-AC94-DBE830AA74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62A51-7A4C-492E-AC94-DBE830AA74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50985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FD2C-A37B-6744-98A0-5677EE543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3851C-7C51-A544-B792-25B8DD1CA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ECBC-C769-FC46-9E4F-2BFDA2FA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1507-8F44-7F44-A892-2B037AEF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6F06-2089-304E-8AC1-28B55269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94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A207-0534-0443-9C1A-EB7C885C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80BA4-A5E8-D644-B770-27C464631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6D2C-6631-894C-92FC-0117B956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73B4A-CFE3-ED4F-996A-4DD86F97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00CC-D500-F843-A30E-F345F7BB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72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2E868-366E-DD47-8D4B-723265903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F75EA-F54C-7144-9A78-22431230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6E2F-1AF3-4447-A598-C0024048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A48FF-1ED3-BE43-AFF6-56FF238B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59BC3-A589-E247-8732-AF6A7904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19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B427-8D96-BE44-A99E-7260F859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8761-6818-BC43-9503-D0A28A50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62D3F-A0EB-9647-977D-9067444B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9B0E-1DF0-BC4B-B427-58DCD0C6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E746-C24C-BB47-885D-B5069BA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97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3B64-CEB3-FA4B-9233-522D1DB3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7C7B9-41A9-B744-A763-A5D912D5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F8DB-1699-7046-8744-5FC879DE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76826-6781-F145-B0B7-16E4F32F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00385-B19A-D74E-B546-53485A2C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86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4F7D-DB92-1645-BCF3-D768670C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6D45-3606-F04B-8AC1-50D327794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996D2-A228-7546-A8AA-F03B29CF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E31F5-8A7D-754A-9153-6C61A647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0C3BD-12BD-1442-80DD-A9D6F163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57AA6-3803-344B-8AF6-FE5BE47C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69A9-7B1F-5D4C-91E7-D8F61ED0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DD2F-C098-A845-BB69-02DCC590A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9C3F4-EE45-744F-A473-F2F1AE485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974D6-34D2-D541-AC5F-1FDC6CEBB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B1D0E-F0BF-E144-A8D3-3BB7B9130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374FD-1BDE-5045-985C-12D7EFCA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768EC-556F-B14C-92C1-4E4F24A3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531D2-0EF3-6847-AD72-F028BAC4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7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8E8D-C7F7-0249-89FE-2BEB7617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B27E9-B76A-D244-AC60-DFC102A1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2DE2-C7AF-C544-829D-2710ADBC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DB3C-176D-B547-AD80-D1986D60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01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7456E-C82C-474C-8D15-F4B88CFC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1C42C-68D7-3147-BE44-6B613F36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8DC17-CDCC-8941-8FE4-92BF5508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24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B5ED-C46F-9242-B21A-F0ED4A6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0E1BD-D798-C841-A8A0-92899511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D180-131F-7F45-87F5-0CFA59C7B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5A81-C45B-194A-B379-9A9D4DD4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7CD57-BF67-A44F-BC25-5474211F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0EB08-8F31-974B-8FD0-73066BC1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68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C387-D5BA-4F4E-954C-757AB98C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DFAE-E08C-E348-97D6-6E82E293C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14800-957B-6142-9231-1E3AB4A88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31D4D-27D0-8041-89A6-198D56CC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AC13E-EAAE-C149-A8BD-35C866E9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FFF93-7821-AB4F-94AE-7C731E22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86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3AC6F-1CDC-9A44-B026-FB34AEDF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9DE4-CB96-974C-9592-1EBB977F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94C34-1B09-E84D-B543-734835ED4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10D0-8483-E949-AD25-00D9A2197EB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DDC9A-6137-1344-B46B-76EA31FD8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C2896-CF01-B745-B8B4-C0387EE2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16.png" Type="http://schemas.openxmlformats.org/officeDocument/2006/relationships/image" Id="rId8"></Relationship><Relationship Target="../media/image35.png" Type="http://schemas.openxmlformats.org/officeDocument/2006/relationships/image" Id="rId3"></Relationship><Relationship Target="../media/image38.png" Type="http://schemas.openxmlformats.org/officeDocument/2006/relationships/image" Id="rId7"></Relationship><Relationship Target="../media/image23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37.tiff" Type="http://schemas.openxmlformats.org/officeDocument/2006/relationships/image" Id="rId6"></Relationship><Relationship Target="../media/image36.png" Type="http://schemas.openxmlformats.org/officeDocument/2006/relationships/image" Id="rId5"></Relationship><Relationship Target="../media/image13.png" Type="http://schemas.openxmlformats.org/officeDocument/2006/relationships/image" Id="rId4"></Relationship></Relationships>
</file>

<file path=ppt/slides/_rels/slide11.xml.rels><?xml version="1.0" encoding="UTF-8" ?><Relationships xmlns="http://schemas.openxmlformats.org/package/2006/relationships"><Relationship Target="../media/image13.png" Type="http://schemas.openxmlformats.org/officeDocument/2006/relationships/image" Id="rId3"></Relationship><Relationship Target="../media/image42.png" Type="http://schemas.openxmlformats.org/officeDocument/2006/relationships/image" Id="rId7"></Relationship><Relationship Target="../media/image19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41.jpeg" Type="http://schemas.openxmlformats.org/officeDocument/2006/relationships/image" Id="rId6"></Relationship><Relationship Target="../media/image40.png" Type="http://schemas.openxmlformats.org/officeDocument/2006/relationships/image" Id="rId5"></Relationship><Relationship Target="../media/image39.png" Type="http://schemas.openxmlformats.org/officeDocument/2006/relationships/image" Id="rId4"></Relationship></Relationships>
</file>

<file path=ppt/slides/_rels/slide12.xml.rels><?xml version="1.0" encoding="UTF-8" ?><Relationships xmlns="http://schemas.openxmlformats.org/package/2006/relationships"><Relationship Target="../media/image44.png" Type="http://schemas.openxmlformats.org/officeDocument/2006/relationships/image" Id="rId3"></Relationship><Relationship Target="../media/image22.png" Type="http://schemas.openxmlformats.org/officeDocument/2006/relationships/image" Id="rId7"></Relationship><Relationship Target="../media/image43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46.png" Type="http://schemas.openxmlformats.org/officeDocument/2006/relationships/image" Id="rId6"></Relationship><Relationship Target="../media/image45.tiff" Type="http://schemas.openxmlformats.org/officeDocument/2006/relationships/image" Id="rId5"></Relationship><Relationship Target="../media/image13.png" Type="http://schemas.openxmlformats.org/officeDocument/2006/relationships/image" Id="rId4"></Relationship></Relationships>
</file>

<file path=ppt/slides/_rels/slide13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47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42.png" Type="http://schemas.openxmlformats.org/officeDocument/2006/relationships/image" Id="rId8"></Relationship><Relationship Target="../media/image49.png" Type="http://schemas.openxmlformats.org/officeDocument/2006/relationships/image" Id="rId3"></Relationship><Relationship Target="../media/image40.png" Type="http://schemas.openxmlformats.org/officeDocument/2006/relationships/image" Id="rId7"></Relationship><Relationship Target="../media/image48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52.png" Type="http://schemas.openxmlformats.org/officeDocument/2006/relationships/image" Id="rId6"></Relationship><Relationship Target="../media/image51.png" Type="http://schemas.openxmlformats.org/officeDocument/2006/relationships/image" Id="rId5"></Relationship><Relationship Target="../media/image41.jpeg" Type="http://schemas.openxmlformats.org/officeDocument/2006/relationships/image" Id="rId10"></Relationship><Relationship Target="../media/image50.png" Type="http://schemas.openxmlformats.org/officeDocument/2006/relationships/image" Id="rId4"></Relationship><Relationship Target="../media/image53.png" Type="http://schemas.openxmlformats.org/officeDocument/2006/relationships/image" Id="rId9"></Relationship></Relationships>
</file>

<file path=ppt/slides/_rels/slide16.xml.rels><?xml version="1.0" encoding="UTF-8" ?><Relationships xmlns="http://schemas.openxmlformats.org/package/2006/relationships"><Relationship Target="../media/image60.tiff" Type="http://schemas.openxmlformats.org/officeDocument/2006/relationships/image" Id="rId8"></Relationship><Relationship Target="../media/image55.png" Type="http://schemas.openxmlformats.org/officeDocument/2006/relationships/image" Id="rId3"></Relationship><Relationship Target="../media/image59.svg" Type="http://schemas.openxmlformats.org/officeDocument/2006/relationships/image" Id="rId7"></Relationship><Relationship Target="../media/image54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58.png" Type="http://schemas.openxmlformats.org/officeDocument/2006/relationships/image" Id="rId6"></Relationship><Relationship Target="../media/image57.png" Type="http://schemas.openxmlformats.org/officeDocument/2006/relationships/image" Id="rId5"></Relationship><Relationship Target="../media/image56.png" Type="http://schemas.openxmlformats.org/officeDocument/2006/relationships/image" Id="rId4"></Relationship></Relationships>
</file>

<file path=ppt/slides/_rels/slide17.xml.rels><?xml version="1.0" encoding="UTF-8" ?><Relationships xmlns="http://schemas.openxmlformats.org/package/2006/relationships"><Relationship Target="../media/image62.png" Type="http://schemas.openxmlformats.org/officeDocument/2006/relationships/image" Id="rId3"></Relationship><Relationship Target="../media/image61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60.tiff" Type="http://schemas.openxmlformats.org/officeDocument/2006/relationships/image" Id="rId6"></Relationship><Relationship Target="../media/image59.svg" Type="http://schemas.openxmlformats.org/officeDocument/2006/relationships/image" Id="rId5"></Relationship><Relationship Target="../media/image58.png" Type="http://schemas.openxmlformats.org/officeDocument/2006/relationships/image" Id="rId4"></Relationship></Relationships>
</file>

<file path=ppt/slides/_rels/slide18.xml.rels><?xml version="1.0" encoding="UTF-8" ?><Relationships xmlns="http://schemas.openxmlformats.org/package/2006/relationships"><Relationship TargetMode="External" Target="https://src.healthpei.ca/signalc-learning-toolkit" Type="http://schemas.openxmlformats.org/officeDocument/2006/relationships/hyperlink" Id="rId3"></Relationship><Relationship Target="../media/image63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Mode="External" Target="https://support.signal.org/hc/en-us/sections/360001602712-Signal-Messenger-Basics" Type="http://schemas.openxmlformats.org/officeDocument/2006/relationships/hyperlink" Id="rId4"></Relationship></Relationships>
</file>

<file path=ppt/slides/_rels/slide19.xml.rels><?xml version="1.0" encoding="UTF-8" ?><Relationships xmlns="http://schemas.openxmlformats.org/package/2006/relationships"><Relationship Target="../media/image50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20.xml.rels><?xml version="1.0" encoding="UTF-8" ?><Relationships xmlns="http://schemas.openxmlformats.org/package/2006/relationships"><Relationship Target="../media/image65.png" Type="http://schemas.openxmlformats.org/officeDocument/2006/relationships/image" Id="rId3"></Relationship><Relationship Target="../media/image69.png" Type="http://schemas.openxmlformats.org/officeDocument/2006/relationships/image" Id="rId7"></Relationship><Relationship Target="../media/image64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68.png" Type="http://schemas.openxmlformats.org/officeDocument/2006/relationships/image" Id="rId6"></Relationship><Relationship Target="../media/image67.png" Type="http://schemas.openxmlformats.org/officeDocument/2006/relationships/image" Id="rId5"></Relationship><Relationship Target="../media/image66.png" Type="http://schemas.openxmlformats.org/officeDocument/2006/relationships/image" Id="rId4"></Relationship></Relationships>
</file>

<file path=ppt/slides/_rels/slide21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="../media/image71.png" Type="http://schemas.openxmlformats.org/officeDocument/2006/relationships/image" Id="rId3"></Relationship><Relationship Target="../media/image75.png" Type="http://schemas.openxmlformats.org/officeDocument/2006/relationships/image" Id="rId7"></Relationship><Relationship Target="../media/image70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74.png" Type="http://schemas.openxmlformats.org/officeDocument/2006/relationships/image" Id="rId6"></Relationship><Relationship Target="../media/image73.png" Type="http://schemas.openxmlformats.org/officeDocument/2006/relationships/image" Id="rId5"></Relationship><Relationship Target="../media/image72.png" Type="http://schemas.openxmlformats.org/officeDocument/2006/relationships/image" Id="rId4"></Relationship></Relationships>
</file>

<file path=ppt/slides/_rels/slide23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/Relationships>
</file>

<file path=ppt/slides/_rels/slide24.xml.rels><?xml version="1.0" encoding="UTF-8" ?><Relationships xmlns="http://schemas.openxmlformats.org/package/2006/relationships"><Relationship Target="../media/image76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25.xml.rels><?xml version="1.0" encoding="UTF-8" ?><Relationships xmlns="http://schemas.openxmlformats.org/package/2006/relationships"><Relationship TargetMode="External" Target="https://support.google.com/pixelphone#topic=7078250" Type="http://schemas.openxmlformats.org/officeDocument/2006/relationships/hyperlink" Id="rId3"></Relationship><Relationship Target="../media/image77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Mode="External" Target="https://support.signal.org/hc/en-us/sections/360001602712-Signal-Messenger-Basics" Type="http://schemas.openxmlformats.org/officeDocument/2006/relationships/hyperlink" Id="rId5"></Relationship><Relationship TargetMode="External" Target="https://www.android.com/intl/en_ca/android-10/" Type="http://schemas.openxmlformats.org/officeDocument/2006/relationships/hyperlink" Id="rId4"></Relationship></Relationships>
</file>

<file path=ppt/slides/_rels/slide26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2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media/image9.png" Type="http://schemas.openxmlformats.org/officeDocument/2006/relationships/image" Id="rId8"></Relationship><Relationship Target="../media/image4.png" Type="http://schemas.openxmlformats.org/officeDocument/2006/relationships/image" Id="rId3"></Relationship><Relationship Target="../media/image8.png" Type="http://schemas.openxmlformats.org/officeDocument/2006/relationships/image" Id="rId7"></Relationship><Relationship Target="../media/image3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7.png" Type="http://schemas.openxmlformats.org/officeDocument/2006/relationships/image" Id="rId6"></Relationship><Relationship Target="../media/image6.png" Type="http://schemas.openxmlformats.org/officeDocument/2006/relationships/image" Id="rId5"></Relationship><Relationship Target="../media/image5.png" Type="http://schemas.openxmlformats.org/officeDocument/2006/relationships/image" Id="rId4"></Relationship><Relationship Target="../media/image10.png" Type="http://schemas.openxmlformats.org/officeDocument/2006/relationships/image" Id="rId9"></Relationship></Relationships>
</file>

<file path=ppt/slides/_rels/slide5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media/image17.png" Type="http://schemas.openxmlformats.org/officeDocument/2006/relationships/image" Id="rId8"></Relationship><Relationship Target="../media/image12.png" Type="http://schemas.openxmlformats.org/officeDocument/2006/relationships/image" Id="rId3"></Relationship><Relationship Target="../media/image16.png" Type="http://schemas.openxmlformats.org/officeDocument/2006/relationships/image" Id="rId7"></Relationship><Relationship Target="../media/image11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15.png" Type="http://schemas.openxmlformats.org/officeDocument/2006/relationships/image" Id="rId6"></Relationship><Relationship Target="../media/image14.png" Type="http://schemas.openxmlformats.org/officeDocument/2006/relationships/image" Id="rId5"></Relationship><Relationship Target="../media/image13.png" Type="http://schemas.openxmlformats.org/officeDocument/2006/relationships/image" Id="rId4"></Relationship><Relationship Target="../media/image18.png" Type="http://schemas.openxmlformats.org/officeDocument/2006/relationships/image" Id="rId9"></Relationship></Relationships>
</file>

<file path=ppt/slides/_rels/slide7.xml.rels><?xml version="1.0" encoding="UTF-8" ?><Relationships xmlns="http://schemas.openxmlformats.org/package/2006/relationships"><Relationship Target="../media/image13.png" Type="http://schemas.openxmlformats.org/officeDocument/2006/relationships/image" Id="rId3"></Relationship><Relationship Target="../media/image22.png" Type="http://schemas.openxmlformats.org/officeDocument/2006/relationships/image" Id="rId7"></Relationship><Relationship Target="../media/image19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21.png" Type="http://schemas.openxmlformats.org/officeDocument/2006/relationships/image" Id="rId6"></Relationship><Relationship Target="../media/image18.png" Type="http://schemas.openxmlformats.org/officeDocument/2006/relationships/image" Id="rId5"></Relationship><Relationship Target="../media/image20.pn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media/image27.png" Type="http://schemas.openxmlformats.org/officeDocument/2006/relationships/image" Id="rId8"></Relationship><Relationship Target="../media/image13.png" Type="http://schemas.openxmlformats.org/officeDocument/2006/relationships/image" Id="rId3"></Relationship><Relationship Target="../media/image26.png" Type="http://schemas.openxmlformats.org/officeDocument/2006/relationships/image" Id="rId7"></Relationship><Relationship Target="../media/image23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25.png" Type="http://schemas.openxmlformats.org/officeDocument/2006/relationships/image" Id="rId6"></Relationship><Relationship Target="../media/image17.png" Type="http://schemas.openxmlformats.org/officeDocument/2006/relationships/image" Id="rId5"></Relationship><Relationship Target="../media/image29.png" Type="http://schemas.openxmlformats.org/officeDocument/2006/relationships/image" Id="rId10"></Relationship><Relationship Target="../media/image24.png" Type="http://schemas.openxmlformats.org/officeDocument/2006/relationships/image" Id="rId4"></Relationship><Relationship Target="../media/image28.png" Type="http://schemas.openxmlformats.org/officeDocument/2006/relationships/image" Id="rId9"></Relationship></Relationships>
</file>

<file path=ppt/slides/_rels/slide9.xml.rels><?xml version="1.0" encoding="UTF-8" ?><Relationships xmlns="http://schemas.openxmlformats.org/package/2006/relationships"><Relationship Target="../media/image34.png" Type="http://schemas.openxmlformats.org/officeDocument/2006/relationships/image" Id="rId8"></Relationship><Relationship Target="../media/image30.png" Type="http://schemas.openxmlformats.org/officeDocument/2006/relationships/image" Id="rId3"></Relationship><Relationship Target="../media/image33.png" Type="http://schemas.openxmlformats.org/officeDocument/2006/relationships/image" Id="rId7"></Relationship><Relationship Target="../media/image11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32.png" Type="http://schemas.openxmlformats.org/officeDocument/2006/relationships/image" Id="rId6"></Relationship><Relationship Target="../media/image31.tiff" Type="http://schemas.openxmlformats.org/officeDocument/2006/relationships/image" Id="rId5"></Relationship><Relationship Target="../media/image13.pn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39675E-0BFA-0947-BFAF-EDCEB01DA902}"/>
              </a:ext>
            </a:extLst>
          </p:cNvPr>
          <p:cNvSpPr/>
          <p:nvPr/>
        </p:nvSpPr>
        <p:spPr>
          <a:xfrm>
            <a:off x="0" y="731520"/>
            <a:ext cx="12192000" cy="43548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B8B60-A464-0F45-8FBE-6BF16AFD1873}"/>
              </a:ext>
            </a:extLst>
          </p:cNvPr>
          <p:cNvSpPr txBox="1"/>
          <p:nvPr/>
        </p:nvSpPr>
        <p:spPr>
          <a:xfrm>
            <a:off x="238125" y="1361361"/>
            <a:ext cx="1171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7B4B8-F6F5-BE4B-BE17-2570612ACA67}"/>
              </a:ext>
            </a:extLst>
          </p:cNvPr>
          <p:cNvSpPr txBox="1"/>
          <p:nvPr/>
        </p:nvSpPr>
        <p:spPr>
          <a:xfrm>
            <a:off x="238125" y="3515142"/>
            <a:ext cx="1171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101: Mobile Technology Basics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2CB7B-478D-224E-B282-A7DF776B894F}"/>
              </a:ext>
            </a:extLst>
          </p:cNvPr>
          <p:cNvCxnSpPr/>
          <p:nvPr/>
        </p:nvCxnSpPr>
        <p:spPr>
          <a:xfrm>
            <a:off x="1062990" y="3217366"/>
            <a:ext cx="9971722" cy="114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148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226A7-2940-EC49-A035-99E280016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" y="298800"/>
            <a:ext cx="3815746" cy="897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4A832-C265-7A4A-B118-18D16A83375F}"/>
              </a:ext>
            </a:extLst>
          </p:cNvPr>
          <p:cNvSpPr txBox="1"/>
          <p:nvPr/>
        </p:nvSpPr>
        <p:spPr>
          <a:xfrm>
            <a:off x="1207053" y="445940"/>
            <a:ext cx="24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EFA94A-048C-434D-A2FE-6E3C5BCB4B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55" y="516343"/>
            <a:ext cx="458836" cy="4588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917B8F-8951-264D-8774-2A218FE54286}"/>
              </a:ext>
            </a:extLst>
          </p:cNvPr>
          <p:cNvSpPr txBox="1"/>
          <p:nvPr/>
        </p:nvSpPr>
        <p:spPr>
          <a:xfrm>
            <a:off x="337037" y="1831126"/>
            <a:ext cx="44100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buttons on side of phone (below the power button) to: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volume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Switch to vibrate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Switch to silent mode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E99BE3-8BE2-064D-B25D-C9E360FA8E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081C76-8EA5-B34B-B117-8DF81A9B0E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28719" y="2466520"/>
            <a:ext cx="848468" cy="11154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42FC40-6C1A-4F4A-B6BE-60BD158F7C44}"/>
              </a:ext>
            </a:extLst>
          </p:cNvPr>
          <p:cNvSpPr/>
          <p:nvPr/>
        </p:nvSpPr>
        <p:spPr>
          <a:xfrm>
            <a:off x="337037" y="4158548"/>
            <a:ext cx="4234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quick menu at the top by swiping down and clicking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Disturb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silence the phone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D673F-D5B2-4A4F-B043-5BCD6B845E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610" y="1030715"/>
            <a:ext cx="2619605" cy="4707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24827-36A3-434A-9C5E-8D40E7948A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66" y="1199956"/>
            <a:ext cx="2815698" cy="3098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C1214-82F9-D84C-A880-C5AA0992BC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18496" y="1589141"/>
            <a:ext cx="882290" cy="11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8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00776-DB5D-684F-A8E0-BC25B9441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" y="298800"/>
            <a:ext cx="3819475" cy="89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171013-9414-574C-BF10-EEA87AC74E2F}"/>
              </a:ext>
            </a:extLst>
          </p:cNvPr>
          <p:cNvSpPr txBox="1"/>
          <p:nvPr/>
        </p:nvSpPr>
        <p:spPr>
          <a:xfrm>
            <a:off x="1103800" y="493096"/>
            <a:ext cx="28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3A339-34D0-E046-BA73-5A07892CF914}"/>
              </a:ext>
            </a:extLst>
          </p:cNvPr>
          <p:cNvSpPr txBox="1"/>
          <p:nvPr/>
        </p:nvSpPr>
        <p:spPr>
          <a:xfrm>
            <a:off x="337037" y="1831126"/>
            <a:ext cx="47983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Personal use: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 under Personal Profile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Images store to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Photos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(Personal Profile)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AAB3F-3E6B-F045-A636-705C09680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E6B65E-17E1-6446-BCE1-B2AE44CAE3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56" y="538532"/>
            <a:ext cx="460745" cy="409945"/>
          </a:xfrm>
          <a:prstGeom prst="rect">
            <a:avLst/>
          </a:prstGeom>
        </p:spPr>
      </p:pic>
      <p:pic>
        <p:nvPicPr>
          <p:cNvPr id="9" name="Picture 8" descr="Graphical user interface, application  Description automatically generated">
            <a:extLst>
              <a:ext uri="{FF2B5EF4-FFF2-40B4-BE49-F238E27FC236}">
                <a16:creationId xmlns:a16="http://schemas.microsoft.com/office/drawing/2014/main" id="{9C1D0148-99A6-CD45-A03C-BC6C0E749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947" y="1818959"/>
            <a:ext cx="810902" cy="784423"/>
          </a:xfrm>
          <a:prstGeom prst="ellipse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CEC4AAA-6AF6-804D-AE4A-8C2491A184D6}"/>
              </a:ext>
            </a:extLst>
          </p:cNvPr>
          <p:cNvGrpSpPr>
            <a:grpSpLocks noChangeAspect="1"/>
          </p:cNvGrpSpPr>
          <p:nvPr/>
        </p:nvGrpSpPr>
        <p:grpSpPr>
          <a:xfrm>
            <a:off x="7020330" y="3998181"/>
            <a:ext cx="784423" cy="784423"/>
            <a:chOff x="6233355" y="2076998"/>
            <a:chExt cx="576000" cy="576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FFE62B-0B18-EC42-BFDF-8CB846ECA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3355" y="2076998"/>
              <a:ext cx="576000" cy="576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0" descr="Computer Icons Android Camera, android PNG clipart | free cliparts | UIHere">
              <a:extLst>
                <a:ext uri="{FF2B5EF4-FFF2-40B4-BE49-F238E27FC236}">
                  <a16:creationId xmlns:a16="http://schemas.microsoft.com/office/drawing/2014/main" id="{65181712-F68C-2545-872C-28975AD0B8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75920" y="2117465"/>
              <a:ext cx="490870" cy="495066"/>
            </a:xfrm>
            <a:prstGeom prst="ellipse">
              <a:avLst/>
            </a:prstGeom>
            <a:noFill/>
            <a:effectLst>
              <a:outerShdw blurRad="50800" dist="38100" dir="5400000" sx="91000" sy="91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1E12A8-B94D-134A-8F46-361EDE7BA4FE}"/>
              </a:ext>
            </a:extLst>
          </p:cNvPr>
          <p:cNvSpPr/>
          <p:nvPr/>
        </p:nvSpPr>
        <p:spPr>
          <a:xfrm>
            <a:off x="337037" y="3981612"/>
            <a:ext cx="468466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use: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orange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Camera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Work Profile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Images store to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Photos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(Work Profile)</a:t>
            </a:r>
          </a:p>
        </p:txBody>
      </p:sp>
      <p:pic>
        <p:nvPicPr>
          <p:cNvPr id="30" name="Picture 29" descr="Graphical user interface, application  Description automatically generated">
            <a:extLst>
              <a:ext uri="{FF2B5EF4-FFF2-40B4-BE49-F238E27FC236}">
                <a16:creationId xmlns:a16="http://schemas.microsoft.com/office/drawing/2014/main" id="{CFF2A79D-A982-3F41-AA72-46CAC6634D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132" y="1803662"/>
            <a:ext cx="784424" cy="815019"/>
          </a:xfrm>
          <a:prstGeom prst="ellipse">
            <a:avLst/>
          </a:prstGeom>
        </p:spPr>
      </p:pic>
      <p:pic>
        <p:nvPicPr>
          <p:cNvPr id="31" name="Picture 30" descr="Graphical user interface, application  Description automatically generated">
            <a:extLst>
              <a:ext uri="{FF2B5EF4-FFF2-40B4-BE49-F238E27FC236}">
                <a16:creationId xmlns:a16="http://schemas.microsoft.com/office/drawing/2014/main" id="{F6D1E125-C9B9-6F4F-92D8-40F398C6E7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947" y="3978051"/>
            <a:ext cx="810902" cy="7844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63737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49749-4187-A748-8A10-18934FBF2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" y="298800"/>
            <a:ext cx="3815114" cy="899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0BD34-DC18-8748-A633-B692A3E54839}"/>
              </a:ext>
            </a:extLst>
          </p:cNvPr>
          <p:cNvSpPr txBox="1"/>
          <p:nvPr/>
        </p:nvSpPr>
        <p:spPr>
          <a:xfrm>
            <a:off x="1211186" y="455144"/>
            <a:ext cx="24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4050B-F45D-344A-9122-360B525C2A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8" y="517665"/>
            <a:ext cx="483031" cy="469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FEED93-E99B-2C40-80DF-6B3A9D519454}"/>
              </a:ext>
            </a:extLst>
          </p:cNvPr>
          <p:cNvSpPr txBox="1"/>
          <p:nvPr/>
        </p:nvSpPr>
        <p:spPr>
          <a:xfrm>
            <a:off x="337037" y="1831126"/>
            <a:ext cx="479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Swipe down to access the quick menu, tap and hold the WIFI symbol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BDCCDE-7CC7-704A-AC8D-DFB0854CD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22F4E-2FB5-A147-B650-B858DE0B6728}"/>
              </a:ext>
            </a:extLst>
          </p:cNvPr>
          <p:cNvSpPr/>
          <p:nvPr/>
        </p:nvSpPr>
        <p:spPr>
          <a:xfrm>
            <a:off x="277200" y="2937275"/>
            <a:ext cx="4858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WIFI at your own home, but not in a client’s home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180D5-F7F6-A345-A1FD-C730C224D6C9}"/>
              </a:ext>
            </a:extLst>
          </p:cNvPr>
          <p:cNvSpPr/>
          <p:nvPr/>
        </p:nvSpPr>
        <p:spPr>
          <a:xfrm>
            <a:off x="277200" y="4049235"/>
            <a:ext cx="4858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WIFI is not currently available for smartphone use at the office – stay tuned!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180D2-6016-F34F-AE22-1BCA01FB02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1847" y="1039919"/>
            <a:ext cx="2659612" cy="4733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4DD4B5-CD1C-FE43-BAF2-C1EDD3265A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583" y="2466044"/>
            <a:ext cx="2975498" cy="327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DA547-9D41-7A49-8B1B-9F4C7B1A99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670510" y="1098168"/>
            <a:ext cx="1025412" cy="13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3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APPS</a:t>
            </a:r>
          </a:p>
        </p:txBody>
      </p:sp>
    </p:spTree>
    <p:extLst>
      <p:ext uri="{BB962C8B-B14F-4D97-AF65-F5344CB8AC3E}">
        <p14:creationId xmlns:p14="http://schemas.microsoft.com/office/powerpoint/2010/main" val="20272469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186F2-AC73-5D45-A5B2-7CE4E12EC2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02" y="816138"/>
            <a:ext cx="4093395" cy="608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14BCC-3F0E-C44C-AAC3-6A383A63136E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2B3E2-B574-A24A-A216-9483EA931F3C}"/>
              </a:ext>
            </a:extLst>
          </p:cNvPr>
          <p:cNvSpPr txBox="1"/>
          <p:nvPr/>
        </p:nvSpPr>
        <p:spPr>
          <a:xfrm>
            <a:off x="444909" y="1473442"/>
            <a:ext cx="334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apps for personal use from Play Store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331B4-EC9B-F045-9242-8BA3FE7F9732}"/>
              </a:ext>
            </a:extLst>
          </p:cNvPr>
          <p:cNvSpPr txBox="1"/>
          <p:nvPr/>
        </p:nvSpPr>
        <p:spPr>
          <a:xfrm>
            <a:off x="4336141" y="2485184"/>
            <a:ext cx="162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AE4AC-0745-1648-B043-AF473177704A}"/>
              </a:ext>
            </a:extLst>
          </p:cNvPr>
          <p:cNvSpPr txBox="1"/>
          <p:nvPr/>
        </p:nvSpPr>
        <p:spPr>
          <a:xfrm>
            <a:off x="6796314" y="1568168"/>
            <a:ext cx="108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B951F-9179-294E-8FC2-5D4B32322AA9}"/>
              </a:ext>
            </a:extLst>
          </p:cNvPr>
          <p:cNvSpPr txBox="1"/>
          <p:nvPr/>
        </p:nvSpPr>
        <p:spPr>
          <a:xfrm>
            <a:off x="8429536" y="1473442"/>
            <a:ext cx="334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Apps managed by IT Shared Services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+ have this icon: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F7CC7-EE36-F542-A1D8-50DC92000B35}"/>
              </a:ext>
            </a:extLst>
          </p:cNvPr>
          <p:cNvSpPr txBox="1"/>
          <p:nvPr/>
        </p:nvSpPr>
        <p:spPr>
          <a:xfrm>
            <a:off x="513998" y="6042049"/>
            <a:ext cx="525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Store shortcuts to all frequently used personal and work apps on separate screens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7206F-0BC8-2A45-BB73-79437DE17BA1}"/>
              </a:ext>
            </a:extLst>
          </p:cNvPr>
          <p:cNvGrpSpPr>
            <a:grpSpLocks noChangeAspect="1"/>
          </p:cNvGrpSpPr>
          <p:nvPr/>
        </p:nvGrpSpPr>
        <p:grpSpPr>
          <a:xfrm>
            <a:off x="10512524" y="2046656"/>
            <a:ext cx="332955" cy="319326"/>
            <a:chOff x="6932629" y="3002305"/>
            <a:chExt cx="534582" cy="5127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0BCDE58-1B01-8C41-AFFB-B39134AD69BB}"/>
                </a:ext>
              </a:extLst>
            </p:cNvPr>
            <p:cNvSpPr/>
            <p:nvPr/>
          </p:nvSpPr>
          <p:spPr>
            <a:xfrm rot="5400000">
              <a:off x="7005702" y="3083797"/>
              <a:ext cx="382437" cy="219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F74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4792339-84A7-2643-A9B5-A4195673BCD7}"/>
                </a:ext>
              </a:extLst>
            </p:cNvPr>
            <p:cNvSpPr/>
            <p:nvPr/>
          </p:nvSpPr>
          <p:spPr>
            <a:xfrm>
              <a:off x="6932629" y="3132568"/>
              <a:ext cx="534582" cy="382437"/>
            </a:xfrm>
            <a:prstGeom prst="roundRect">
              <a:avLst/>
            </a:prstGeom>
            <a:solidFill>
              <a:srgbClr val="2F7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FC23C78-7880-DC4C-9D34-F7B4D612960E}"/>
                </a:ext>
              </a:extLst>
            </p:cNvPr>
            <p:cNvSpPr/>
            <p:nvPr/>
          </p:nvSpPr>
          <p:spPr>
            <a:xfrm>
              <a:off x="7128769" y="3272237"/>
              <a:ext cx="144128" cy="657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EA548-ACED-2C45-B931-6175C80CD861}"/>
              </a:ext>
            </a:extLst>
          </p:cNvPr>
          <p:cNvSpPr/>
          <p:nvPr/>
        </p:nvSpPr>
        <p:spPr>
          <a:xfrm>
            <a:off x="444909" y="3494175"/>
            <a:ext cx="350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Settings and Phone App can be found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199B4F-E458-6243-ACB6-6E14DEC65B40}"/>
              </a:ext>
            </a:extLst>
          </p:cNvPr>
          <p:cNvSpPr/>
          <p:nvPr/>
        </p:nvSpPr>
        <p:spPr>
          <a:xfrm>
            <a:off x="444909" y="2332186"/>
            <a:ext cx="3154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Acceptable Use Policy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applies to personal use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8AC55-FE20-D24E-A638-1F066A92CA5B}"/>
              </a:ext>
            </a:extLst>
          </p:cNvPr>
          <p:cNvSpPr/>
          <p:nvPr/>
        </p:nvSpPr>
        <p:spPr>
          <a:xfrm>
            <a:off x="444909" y="4382981"/>
            <a:ext cx="3504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Camera and photo storage apps have been pre-downloaded for personal use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1FD648-A121-1B46-A753-6057774BB662}"/>
              </a:ext>
            </a:extLst>
          </p:cNvPr>
          <p:cNvSpPr/>
          <p:nvPr/>
        </p:nvSpPr>
        <p:spPr>
          <a:xfrm>
            <a:off x="8429536" y="3705464"/>
            <a:ext cx="3342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Settings and Phone App are not stored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B33953-A629-4C4E-AB23-A042369A38F4}"/>
              </a:ext>
            </a:extLst>
          </p:cNvPr>
          <p:cNvSpPr/>
          <p:nvPr/>
        </p:nvSpPr>
        <p:spPr>
          <a:xfrm>
            <a:off x="8429536" y="2589453"/>
            <a:ext cx="3342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Acceptable Use Policy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Home Care policies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applies to work use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323453-E226-E74C-B019-A9CBC3FB9A85}"/>
              </a:ext>
            </a:extLst>
          </p:cNvPr>
          <p:cNvSpPr/>
          <p:nvPr/>
        </p:nvSpPr>
        <p:spPr>
          <a:xfrm>
            <a:off x="8429535" y="4544476"/>
            <a:ext cx="3524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Camera and photo storage apps have been pre-downloaded for work 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237089-8BDB-4388-9C0A-F2890B0ECAC2}"/>
              </a:ext>
            </a:extLst>
          </p:cNvPr>
          <p:cNvSpPr txBox="1"/>
          <p:nvPr/>
        </p:nvSpPr>
        <p:spPr>
          <a:xfrm>
            <a:off x="6515939" y="6058159"/>
            <a:ext cx="525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Panic!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phones have both profiles, and some only have one – either way, it’s okay!</a:t>
            </a:r>
          </a:p>
        </p:txBody>
      </p:sp>
    </p:spTree>
    <p:extLst>
      <p:ext uri="{BB962C8B-B14F-4D97-AF65-F5344CB8AC3E}">
        <p14:creationId xmlns:p14="http://schemas.microsoft.com/office/powerpoint/2010/main" val="27788289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22AD31-22D8-7746-8839-11AF97DC5212}"/>
              </a:ext>
            </a:extLst>
          </p:cNvPr>
          <p:cNvCxnSpPr>
            <a:cxnSpLocks/>
          </p:cNvCxnSpPr>
          <p:nvPr/>
        </p:nvCxnSpPr>
        <p:spPr>
          <a:xfrm flipV="1">
            <a:off x="6096000" y="1283641"/>
            <a:ext cx="0" cy="5004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Graphical user interface, application  Description automatically generated">
            <a:extLst>
              <a:ext uri="{FF2B5EF4-FFF2-40B4-BE49-F238E27FC236}">
                <a16:creationId xmlns:a16="http://schemas.microsoft.com/office/drawing/2014/main" id="{2A74B326-4DF3-CF49-AA25-6779D4FF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961" y="1969246"/>
            <a:ext cx="552542" cy="553674"/>
          </a:xfrm>
          <a:prstGeom prst="ellipse">
            <a:avLst/>
          </a:prstGeom>
        </p:spPr>
      </p:pic>
      <p:pic>
        <p:nvPicPr>
          <p:cNvPr id="18" name="Picture 17" descr="Graphical user interface, application  Description automatically generated">
            <a:extLst>
              <a:ext uri="{FF2B5EF4-FFF2-40B4-BE49-F238E27FC236}">
                <a16:creationId xmlns:a16="http://schemas.microsoft.com/office/drawing/2014/main" id="{194EDC49-D5AF-ED41-AE1B-528427BEC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525" y="5041864"/>
            <a:ext cx="552542" cy="553674"/>
          </a:xfrm>
          <a:prstGeom prst="ellipse">
            <a:avLst/>
          </a:prstGeom>
        </p:spPr>
      </p:pic>
      <p:pic>
        <p:nvPicPr>
          <p:cNvPr id="19" name="Picture 18" descr="Graphical user interface, application  Description automatically generated">
            <a:extLst>
              <a:ext uri="{FF2B5EF4-FFF2-40B4-BE49-F238E27FC236}">
                <a16:creationId xmlns:a16="http://schemas.microsoft.com/office/drawing/2014/main" id="{8A2A922C-DB56-374D-BD5C-ABECF209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6202" y="5802342"/>
            <a:ext cx="557865" cy="562761"/>
          </a:xfrm>
          <a:prstGeom prst="ellipse">
            <a:avLst/>
          </a:prstGeom>
        </p:spPr>
      </p:pic>
      <p:pic>
        <p:nvPicPr>
          <p:cNvPr id="20" name="Picture 19" descr="Graphical user interface, application  Description automatically generated">
            <a:extLst>
              <a:ext uri="{FF2B5EF4-FFF2-40B4-BE49-F238E27FC236}">
                <a16:creationId xmlns:a16="http://schemas.microsoft.com/office/drawing/2014/main" id="{25886CE5-095D-9443-BE6F-D983313D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593" y="1221137"/>
            <a:ext cx="544911" cy="529021"/>
          </a:xfrm>
          <a:prstGeom prst="ellipse">
            <a:avLst/>
          </a:prstGeom>
        </p:spPr>
      </p:pic>
      <p:pic>
        <p:nvPicPr>
          <p:cNvPr id="21" name="Picture 20" descr="Graphical user interface, application  Description automatically generated">
            <a:extLst>
              <a:ext uri="{FF2B5EF4-FFF2-40B4-BE49-F238E27FC236}">
                <a16:creationId xmlns:a16="http://schemas.microsoft.com/office/drawing/2014/main" id="{6C680AA8-31A9-3E4A-90CF-40A6F60584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306" y="4269102"/>
            <a:ext cx="562761" cy="562761"/>
          </a:xfrm>
          <a:prstGeom prst="ellipse">
            <a:avLst/>
          </a:prstGeom>
        </p:spPr>
      </p:pic>
      <p:pic>
        <p:nvPicPr>
          <p:cNvPr id="22" name="Picture 21" descr="Graphical user interface, application  Description automatically generated">
            <a:extLst>
              <a:ext uri="{FF2B5EF4-FFF2-40B4-BE49-F238E27FC236}">
                <a16:creationId xmlns:a16="http://schemas.microsoft.com/office/drawing/2014/main" id="{4CF945A7-4A6F-4041-9970-7F3FB8ABC9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593" y="3529041"/>
            <a:ext cx="544912" cy="527119"/>
          </a:xfrm>
          <a:prstGeom prst="ellipse">
            <a:avLst/>
          </a:prstGeom>
        </p:spPr>
      </p:pic>
      <p:pic>
        <p:nvPicPr>
          <p:cNvPr id="23" name="Picture 22" descr="Graphical user interface, application  Description automatically generated">
            <a:extLst>
              <a:ext uri="{FF2B5EF4-FFF2-40B4-BE49-F238E27FC236}">
                <a16:creationId xmlns:a16="http://schemas.microsoft.com/office/drawing/2014/main" id="{21A99BF4-0CE4-4248-B44A-0B690A51BF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963" y="2742008"/>
            <a:ext cx="552540" cy="574091"/>
          </a:xfrm>
          <a:prstGeom prst="ellipse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667F9F-2D3A-E14B-957E-BE9C865A701F}"/>
              </a:ext>
            </a:extLst>
          </p:cNvPr>
          <p:cNvGrpSpPr>
            <a:grpSpLocks noChangeAspect="1"/>
          </p:cNvGrpSpPr>
          <p:nvPr/>
        </p:nvGrpSpPr>
        <p:grpSpPr>
          <a:xfrm>
            <a:off x="6473473" y="4269102"/>
            <a:ext cx="544911" cy="544911"/>
            <a:chOff x="6233355" y="1412811"/>
            <a:chExt cx="576000" cy="576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E6BBEC-769C-CC49-92AB-441ADD8C4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3355" y="1412811"/>
              <a:ext cx="576000" cy="576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Signal Private Messenger 4.71.5 Download Android APK | Aptoide">
              <a:extLst>
                <a:ext uri="{FF2B5EF4-FFF2-40B4-BE49-F238E27FC236}">
                  <a16:creationId xmlns:a16="http://schemas.microsoft.com/office/drawing/2014/main" id="{C2501B00-D854-6A4F-89F6-901B8B54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920" y="1455376"/>
              <a:ext cx="490870" cy="490870"/>
            </a:xfrm>
            <a:prstGeom prst="ellipse">
              <a:avLst/>
            </a:prstGeom>
            <a:noFill/>
            <a:effectLst>
              <a:outerShdw blurRad="50800" dist="38100" dir="5400000" sx="96000" sy="96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883F98-270A-B448-B1DB-1C682644A1DA}"/>
              </a:ext>
            </a:extLst>
          </p:cNvPr>
          <p:cNvGrpSpPr>
            <a:grpSpLocks noChangeAspect="1"/>
          </p:cNvGrpSpPr>
          <p:nvPr/>
        </p:nvGrpSpPr>
        <p:grpSpPr>
          <a:xfrm>
            <a:off x="6429131" y="2742008"/>
            <a:ext cx="544906" cy="544906"/>
            <a:chOff x="6233355" y="2076998"/>
            <a:chExt cx="576000" cy="576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94C2B5-3CB6-1A47-BB97-6EE4BF465D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3355" y="2076998"/>
              <a:ext cx="576000" cy="576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Computer Icons Android Camera, android PNG clipart | free cliparts | UIHere">
              <a:extLst>
                <a:ext uri="{FF2B5EF4-FFF2-40B4-BE49-F238E27FC236}">
                  <a16:creationId xmlns:a16="http://schemas.microsoft.com/office/drawing/2014/main" id="{020EB3AA-EC79-BE48-A05B-51998297AA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75920" y="2117465"/>
              <a:ext cx="490870" cy="495066"/>
            </a:xfrm>
            <a:prstGeom prst="ellipse">
              <a:avLst/>
            </a:prstGeom>
            <a:noFill/>
            <a:effectLst>
              <a:outerShdw blurRad="50800" dist="38100" dir="5400000" sx="91000" sy="91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 descr="Graphical user interface, application  Description automatically generated">
            <a:extLst>
              <a:ext uri="{FF2B5EF4-FFF2-40B4-BE49-F238E27FC236}">
                <a16:creationId xmlns:a16="http://schemas.microsoft.com/office/drawing/2014/main" id="{18C77731-1031-5F40-AA15-A1192FAA2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498" y="1221137"/>
            <a:ext cx="544911" cy="529021"/>
          </a:xfrm>
          <a:prstGeom prst="ellipse">
            <a:avLst/>
          </a:prstGeom>
        </p:spPr>
      </p:pic>
      <p:pic>
        <p:nvPicPr>
          <p:cNvPr id="33" name="Picture 32" descr="Graphical user interface, application  Description automatically generated">
            <a:extLst>
              <a:ext uri="{FF2B5EF4-FFF2-40B4-BE49-F238E27FC236}">
                <a16:creationId xmlns:a16="http://schemas.microsoft.com/office/drawing/2014/main" id="{18E99047-97B1-874E-A50A-D2FE003F8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495" y="1969246"/>
            <a:ext cx="552542" cy="553674"/>
          </a:xfrm>
          <a:prstGeom prst="ellipse">
            <a:avLst/>
          </a:prstGeom>
        </p:spPr>
      </p:pic>
      <p:pic>
        <p:nvPicPr>
          <p:cNvPr id="34" name="Picture 33" descr="Graphical user interface, application  Description automatically generated">
            <a:extLst>
              <a:ext uri="{FF2B5EF4-FFF2-40B4-BE49-F238E27FC236}">
                <a16:creationId xmlns:a16="http://schemas.microsoft.com/office/drawing/2014/main" id="{35A022D8-F0FB-C041-901E-0F64E19CAD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132" y="3529040"/>
            <a:ext cx="544912" cy="527119"/>
          </a:xfrm>
          <a:prstGeom prst="ellipse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79AE950-37C8-9F4C-AEFB-9DC9081FB66E}"/>
              </a:ext>
            </a:extLst>
          </p:cNvPr>
          <p:cNvSpPr txBox="1"/>
          <p:nvPr/>
        </p:nvSpPr>
        <p:spPr>
          <a:xfrm>
            <a:off x="277096" y="1300981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apps from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Play Store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7330B1-C8FD-2B47-9E3F-A7CC5E8FA9D1}"/>
              </a:ext>
            </a:extLst>
          </p:cNvPr>
          <p:cNvSpPr txBox="1"/>
          <p:nvPr/>
        </p:nvSpPr>
        <p:spPr>
          <a:xfrm>
            <a:off x="7222631" y="1300981"/>
            <a:ext cx="334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0C7C47-57F6-DA44-A28B-9A130716A9DE}"/>
              </a:ext>
            </a:extLst>
          </p:cNvPr>
          <p:cNvSpPr txBox="1"/>
          <p:nvPr/>
        </p:nvSpPr>
        <p:spPr>
          <a:xfrm>
            <a:off x="277097" y="329788"/>
            <a:ext cx="549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PROFILE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548A48-1653-8D44-AB78-E12F7B0BBF17}"/>
              </a:ext>
            </a:extLst>
          </p:cNvPr>
          <p:cNvSpPr txBox="1"/>
          <p:nvPr/>
        </p:nvSpPr>
        <p:spPr>
          <a:xfrm>
            <a:off x="6407934" y="329788"/>
            <a:ext cx="538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5CDD8A-23FF-7048-905D-3B77F8454C9C}"/>
              </a:ext>
            </a:extLst>
          </p:cNvPr>
          <p:cNvSpPr txBox="1"/>
          <p:nvPr/>
        </p:nvSpPr>
        <p:spPr>
          <a:xfrm>
            <a:off x="277096" y="2048599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both profiles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F5467F-EAB3-CC40-9EA1-614E2D73003C}"/>
              </a:ext>
            </a:extLst>
          </p:cNvPr>
          <p:cNvSpPr txBox="1"/>
          <p:nvPr/>
        </p:nvSpPr>
        <p:spPr>
          <a:xfrm>
            <a:off x="7222630" y="2048599"/>
            <a:ext cx="469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Groupwise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work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00C326-FF77-8048-AA18-2F7DB4C944BB}"/>
              </a:ext>
            </a:extLst>
          </p:cNvPr>
          <p:cNvSpPr txBox="1"/>
          <p:nvPr/>
        </p:nvSpPr>
        <p:spPr>
          <a:xfrm>
            <a:off x="7222630" y="2796217"/>
            <a:ext cx="456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this one as work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1F5353-6938-E244-A9D0-D1F322E5A923}"/>
              </a:ext>
            </a:extLst>
          </p:cNvPr>
          <p:cNvSpPr txBox="1"/>
          <p:nvPr/>
        </p:nvSpPr>
        <p:spPr>
          <a:xfrm>
            <a:off x="7222630" y="3580223"/>
            <a:ext cx="456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stored under each profile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377103-D28B-F94A-BF24-172BAAEC46E3}"/>
              </a:ext>
            </a:extLst>
          </p:cNvPr>
          <p:cNvSpPr txBox="1"/>
          <p:nvPr/>
        </p:nvSpPr>
        <p:spPr>
          <a:xfrm>
            <a:off x="7222630" y="4338106"/>
            <a:ext cx="456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text with co-workers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6F733A-EBB0-F847-BF55-3B6C0AD01909}"/>
              </a:ext>
            </a:extLst>
          </p:cNvPr>
          <p:cNvSpPr txBox="1"/>
          <p:nvPr/>
        </p:nvSpPr>
        <p:spPr>
          <a:xfrm>
            <a:off x="277096" y="2796217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this app as personal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74AC9F-F889-5544-9CF0-1B4DB66716FF}"/>
              </a:ext>
            </a:extLst>
          </p:cNvPr>
          <p:cNvSpPr txBox="1"/>
          <p:nvPr/>
        </p:nvSpPr>
        <p:spPr>
          <a:xfrm>
            <a:off x="277096" y="3580223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stored under each profile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BDC8F8-B34B-D445-9B21-E90948ABC40C}"/>
              </a:ext>
            </a:extLst>
          </p:cNvPr>
          <p:cNvSpPr txBox="1"/>
          <p:nvPr/>
        </p:nvSpPr>
        <p:spPr>
          <a:xfrm>
            <a:off x="277096" y="4338106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personal texting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2E60D8-94DE-C144-A652-28135F83B6A3}"/>
              </a:ext>
            </a:extLst>
          </p:cNvPr>
          <p:cNvSpPr txBox="1"/>
          <p:nvPr/>
        </p:nvSpPr>
        <p:spPr>
          <a:xfrm>
            <a:off x="277096" y="5134035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controlled from personal profile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C1D744-2FFB-4F45-A2AB-CD289728EDF1}"/>
              </a:ext>
            </a:extLst>
          </p:cNvPr>
          <p:cNvSpPr txBox="1"/>
          <p:nvPr/>
        </p:nvSpPr>
        <p:spPr>
          <a:xfrm>
            <a:off x="277096" y="5885529"/>
            <a:ext cx="4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one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A25EF-38BB-A94C-BD34-3D3D662B00BB}"/>
              </a:ext>
            </a:extLst>
          </p:cNvPr>
          <p:cNvGrpSpPr/>
          <p:nvPr/>
        </p:nvGrpSpPr>
        <p:grpSpPr>
          <a:xfrm>
            <a:off x="6773312" y="1544360"/>
            <a:ext cx="144000" cy="144000"/>
            <a:chOff x="6773312" y="1574216"/>
            <a:chExt cx="144000" cy="14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FB27B-2841-0D45-9711-7832D7671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298FB0F-B5BC-1F47-8B80-010C9C9E9C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C466049-5AF4-9640-97ED-37EBFBE520F6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CC6A9-0EDB-D74C-A421-6D0A40410A3C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3EACA90E-DF3D-194D-BAA9-B223825B3258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70C4F7-777D-BD44-BAE1-4F2D4BAFBBA5}"/>
              </a:ext>
            </a:extLst>
          </p:cNvPr>
          <p:cNvGrpSpPr/>
          <p:nvPr/>
        </p:nvGrpSpPr>
        <p:grpSpPr>
          <a:xfrm>
            <a:off x="6773312" y="2316015"/>
            <a:ext cx="144000" cy="144000"/>
            <a:chOff x="6773312" y="1574216"/>
            <a:chExt cx="144000" cy="144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2EF9AC7-2511-594E-91A3-5767C65A1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C444456-C86A-7A46-A4EB-670597BB52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0E98881C-4797-4549-8E7B-51EA40304807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F4DD588-4ED1-6D4F-A548-6176A409A867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5AE43E50-9986-6945-B5D0-FEBDF8E16342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ED2B34-D3B6-264C-B934-B8F17C8E4DE8}"/>
              </a:ext>
            </a:extLst>
          </p:cNvPr>
          <p:cNvGrpSpPr/>
          <p:nvPr/>
        </p:nvGrpSpPr>
        <p:grpSpPr>
          <a:xfrm>
            <a:off x="6773312" y="3112541"/>
            <a:ext cx="144000" cy="144000"/>
            <a:chOff x="6773312" y="1574216"/>
            <a:chExt cx="144000" cy="144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695051-11F6-E44B-91B6-E11CB9A86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8DA098E-BFC3-8E4C-834A-65ACEAAFFB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0DF9DA2B-941E-2F4B-850E-3760FD1D6C1B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EFB432FD-F081-504E-8795-77917DC67D5E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F72A3BA6-046A-944A-B232-68629675A87A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9C2459B-080B-954A-AEC9-6D33402E6052}"/>
              </a:ext>
            </a:extLst>
          </p:cNvPr>
          <p:cNvGrpSpPr/>
          <p:nvPr/>
        </p:nvGrpSpPr>
        <p:grpSpPr>
          <a:xfrm>
            <a:off x="6773312" y="3877152"/>
            <a:ext cx="144000" cy="144000"/>
            <a:chOff x="6773312" y="1574216"/>
            <a:chExt cx="144000" cy="144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A1ED16-7C0E-EB48-8CC3-E5F0C89E8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A95907-05F9-BD45-8FF9-CD7E67B67F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D9141A-70E0-714D-A37F-260C7C7C8A7C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5175C4A0-1F82-4643-B469-4A26727524BA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AB33A68D-D1FD-754D-A314-493F3B0224B1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D45824E-7617-F84F-B218-3AADEF1AEA75}"/>
              </a:ext>
            </a:extLst>
          </p:cNvPr>
          <p:cNvGrpSpPr/>
          <p:nvPr/>
        </p:nvGrpSpPr>
        <p:grpSpPr>
          <a:xfrm>
            <a:off x="6782251" y="4662549"/>
            <a:ext cx="144000" cy="144000"/>
            <a:chOff x="6773312" y="1574216"/>
            <a:chExt cx="144000" cy="144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B9611CF-40F0-6E4B-9D13-3DAE9A281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BDEEFA0-A8C4-D345-987E-43F624FD65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AE47B431-6025-E645-8CB2-FBF4D18F61B7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2AA78C7C-7EC2-AE44-8756-545C9DB3400A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2F04CA4B-533C-4346-922B-B1DD20E96702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539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2A80D8-3A3A-F147-AEDE-3ED4527CD8E8}"/>
              </a:ext>
            </a:extLst>
          </p:cNvPr>
          <p:cNvGrpSpPr>
            <a:grpSpLocks noChangeAspect="1"/>
          </p:cNvGrpSpPr>
          <p:nvPr/>
        </p:nvGrpSpPr>
        <p:grpSpPr>
          <a:xfrm>
            <a:off x="108934" y="97992"/>
            <a:ext cx="1133475" cy="1135797"/>
            <a:chOff x="3998335" y="2380726"/>
            <a:chExt cx="552542" cy="553674"/>
          </a:xfrm>
        </p:grpSpPr>
        <p:pic>
          <p:nvPicPr>
            <p:cNvPr id="5" name="Picture 4" descr="Graphical user interface, application  Description automatically generated">
              <a:extLst>
                <a:ext uri="{FF2B5EF4-FFF2-40B4-BE49-F238E27FC236}">
                  <a16:creationId xmlns:a16="http://schemas.microsoft.com/office/drawing/2014/main" id="{712D17B8-42DA-E246-982E-23FDC0DAD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8335" y="2380726"/>
              <a:ext cx="552542" cy="553674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5FEE58-768B-AA4F-A782-603EE70499E2}"/>
                </a:ext>
              </a:extLst>
            </p:cNvPr>
            <p:cNvGrpSpPr/>
            <p:nvPr/>
          </p:nvGrpSpPr>
          <p:grpSpPr>
            <a:xfrm>
              <a:off x="4350152" y="2727495"/>
              <a:ext cx="144000" cy="144000"/>
              <a:chOff x="6773312" y="1574216"/>
              <a:chExt cx="144000" cy="144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937B10E-C540-DC43-9305-5C30C55738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312" y="157421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sx="86000" sy="8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B572AA6-B88D-FB41-B036-F3AB80C612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909" y="1604566"/>
                <a:ext cx="86855" cy="83300"/>
                <a:chOff x="6932629" y="3002305"/>
                <a:chExt cx="534582" cy="512700"/>
              </a:xfrm>
            </p:grpSpPr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7E5E0164-EDBA-7049-BCF8-A0CF72F761FE}"/>
                    </a:ext>
                  </a:extLst>
                </p:cNvPr>
                <p:cNvSpPr/>
                <p:nvPr/>
              </p:nvSpPr>
              <p:spPr>
                <a:xfrm rot="5400000">
                  <a:off x="7005702" y="3083797"/>
                  <a:ext cx="382437" cy="21945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2F74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DF923EE0-B6A5-A145-A56B-04B30EC4298C}"/>
                    </a:ext>
                  </a:extLst>
                </p:cNvPr>
                <p:cNvSpPr/>
                <p:nvPr/>
              </p:nvSpPr>
              <p:spPr>
                <a:xfrm>
                  <a:off x="6932629" y="3132568"/>
                  <a:ext cx="534582" cy="382437"/>
                </a:xfrm>
                <a:prstGeom prst="roundRect">
                  <a:avLst/>
                </a:prstGeom>
                <a:solidFill>
                  <a:srgbClr val="2F74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2C0DD415-F7C6-C74A-BAAA-4908E153DA14}"/>
                    </a:ext>
                  </a:extLst>
                </p:cNvPr>
                <p:cNvSpPr/>
                <p:nvPr/>
              </p:nvSpPr>
              <p:spPr>
                <a:xfrm>
                  <a:off x="7128769" y="3272237"/>
                  <a:ext cx="144128" cy="657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301DDA-9893-6446-BAFC-57FFE37D01A2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GROUPWISE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3D34BF-13A2-D446-9B43-B4D83D2B535C}"/>
              </a:ext>
            </a:extLst>
          </p:cNvPr>
          <p:cNvCxnSpPr>
            <a:cxnSpLocks/>
          </p:cNvCxnSpPr>
          <p:nvPr/>
        </p:nvCxnSpPr>
        <p:spPr>
          <a:xfrm flipV="1">
            <a:off x="1460722" y="1429555"/>
            <a:ext cx="0" cy="4788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608F36E-BBA8-9044-9F57-BFAF34E91478}"/>
              </a:ext>
            </a:extLst>
          </p:cNvPr>
          <p:cNvSpPr>
            <a:spLocks noChangeAspect="1"/>
          </p:cNvSpPr>
          <p:nvPr/>
        </p:nvSpPr>
        <p:spPr>
          <a:xfrm>
            <a:off x="1358742" y="230186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8F1B7-845E-E140-969A-80BE4BF72347}"/>
              </a:ext>
            </a:extLst>
          </p:cNvPr>
          <p:cNvSpPr>
            <a:spLocks noChangeAspect="1"/>
          </p:cNvSpPr>
          <p:nvPr/>
        </p:nvSpPr>
        <p:spPr>
          <a:xfrm>
            <a:off x="1358742" y="162637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8D4060-2EDE-A54C-BC41-4FE4E34E38CC}"/>
              </a:ext>
            </a:extLst>
          </p:cNvPr>
          <p:cNvSpPr>
            <a:spLocks noChangeAspect="1"/>
          </p:cNvSpPr>
          <p:nvPr/>
        </p:nvSpPr>
        <p:spPr>
          <a:xfrm>
            <a:off x="1358742" y="2977359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63A4D2-D8EF-8047-8251-2FCEEEA6A8BE}"/>
              </a:ext>
            </a:extLst>
          </p:cNvPr>
          <p:cNvSpPr>
            <a:spLocks noChangeAspect="1"/>
          </p:cNvSpPr>
          <p:nvPr/>
        </p:nvSpPr>
        <p:spPr>
          <a:xfrm>
            <a:off x="1358742" y="3658950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9881B0-F4E9-4343-B145-AF8442133F37}"/>
              </a:ext>
            </a:extLst>
          </p:cNvPr>
          <p:cNvSpPr>
            <a:spLocks noChangeAspect="1"/>
          </p:cNvSpPr>
          <p:nvPr/>
        </p:nvSpPr>
        <p:spPr>
          <a:xfrm>
            <a:off x="1358742" y="434054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4877F6-5FE5-1941-BA1E-DF41F590D6D3}"/>
              </a:ext>
            </a:extLst>
          </p:cNvPr>
          <p:cNvSpPr>
            <a:spLocks noChangeAspect="1"/>
          </p:cNvSpPr>
          <p:nvPr/>
        </p:nvSpPr>
        <p:spPr>
          <a:xfrm>
            <a:off x="1358742" y="5022132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226DE-503A-0644-BAFC-318300F25821}"/>
              </a:ext>
            </a:extLst>
          </p:cNvPr>
          <p:cNvSpPr txBox="1"/>
          <p:nvPr/>
        </p:nvSpPr>
        <p:spPr>
          <a:xfrm>
            <a:off x="1712721" y="1550147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Directly linked to your work email and calendar on your computer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4F3E6-7313-5E47-8C65-7560EAB77790}"/>
              </a:ext>
            </a:extLst>
          </p:cNvPr>
          <p:cNvSpPr txBox="1"/>
          <p:nvPr/>
        </p:nvSpPr>
        <p:spPr>
          <a:xfrm>
            <a:off x="1712721" y="2216815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email app to ‘blue E’ (top right-hand corner of app)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88D0F3-B226-D448-BD28-4DDF83449424}"/>
              </a:ext>
            </a:extLst>
          </p:cNvPr>
          <p:cNvSpPr txBox="1"/>
          <p:nvPr/>
        </p:nvSpPr>
        <p:spPr>
          <a:xfrm>
            <a:off x="1712721" y="2897771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menu option to access folders and cabinet</a:t>
            </a:r>
          </a:p>
        </p:txBody>
      </p:sp>
      <p:pic>
        <p:nvPicPr>
          <p:cNvPr id="36" name="Picture 35" descr="Graphical user interface, application, Teams  Description automatically generated">
            <a:extLst>
              <a:ext uri="{FF2B5EF4-FFF2-40B4-BE49-F238E27FC236}">
                <a16:creationId xmlns:a16="http://schemas.microsoft.com/office/drawing/2014/main" id="{FFA16AF2-80CE-CF41-8938-E0C3E80AF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672" y="2077624"/>
            <a:ext cx="3873500" cy="6902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4D6CAA-9C55-1148-85FD-DC63A13DA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17" y="2771075"/>
            <a:ext cx="3537223" cy="5541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D36ACF-48D1-FC41-B105-2A094616150C}"/>
              </a:ext>
            </a:extLst>
          </p:cNvPr>
          <p:cNvSpPr txBox="1"/>
          <p:nvPr/>
        </p:nvSpPr>
        <p:spPr>
          <a:xfrm>
            <a:off x="1712721" y="3562707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‘compose’ to create an email - may appear as  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3477DA-8222-684B-B30B-015B036367B8}"/>
              </a:ext>
            </a:extLst>
          </p:cNvPr>
          <p:cNvSpPr txBox="1"/>
          <p:nvPr/>
        </p:nvSpPr>
        <p:spPr>
          <a:xfrm>
            <a:off x="1712721" y="4227643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 email addresses by last name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C101D9-E6B8-794E-8C2F-B1E71355A6E2}"/>
              </a:ext>
            </a:extLst>
          </p:cNvPr>
          <p:cNvSpPr txBox="1"/>
          <p:nvPr/>
        </p:nvSpPr>
        <p:spPr>
          <a:xfrm>
            <a:off x="1712721" y="4945466"/>
            <a:ext cx="90076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Icons: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Reply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Reply All or Forward </a:t>
            </a:r>
          </a:p>
        </p:txBody>
      </p:sp>
      <p:pic>
        <p:nvPicPr>
          <p:cNvPr id="3074" name="Picture 2" descr="Free Icon | Arrow of rounded angle line shape pointing to left direction">
            <a:extLst>
              <a:ext uri="{FF2B5EF4-FFF2-40B4-BE49-F238E27FC236}">
                <a16:creationId xmlns:a16="http://schemas.microsoft.com/office/drawing/2014/main" id="{E34644B9-88B6-184B-952D-65B465C5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251880" y="5396768"/>
            <a:ext cx="328502" cy="3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50E0EB-3729-3A4C-8C19-8A0FD777E1E3}"/>
              </a:ext>
            </a:extLst>
          </p:cNvPr>
          <p:cNvSpPr>
            <a:spLocks/>
          </p:cNvSpPr>
          <p:nvPr/>
        </p:nvSpPr>
        <p:spPr>
          <a:xfrm>
            <a:off x="2416131" y="589692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3958C5-CFE1-7C4D-BBD7-20ECECF76CC9}"/>
              </a:ext>
            </a:extLst>
          </p:cNvPr>
          <p:cNvSpPr>
            <a:spLocks/>
          </p:cNvSpPr>
          <p:nvPr/>
        </p:nvSpPr>
        <p:spPr>
          <a:xfrm>
            <a:off x="2416131" y="5982746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F59974-A99D-E443-91F2-6405067301AE}"/>
              </a:ext>
            </a:extLst>
          </p:cNvPr>
          <p:cNvSpPr>
            <a:spLocks/>
          </p:cNvSpPr>
          <p:nvPr/>
        </p:nvSpPr>
        <p:spPr>
          <a:xfrm>
            <a:off x="2416131" y="606721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Arrow Right">
            <a:extLst>
              <a:ext uri="{FF2B5EF4-FFF2-40B4-BE49-F238E27FC236}">
                <a16:creationId xmlns:a16="http://schemas.microsoft.com/office/drawing/2014/main" id="{66AB354D-D2CA-5247-9BB0-EEB31BFAD7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8266" y="2124115"/>
            <a:ext cx="571500" cy="571500"/>
          </a:xfrm>
          <a:prstGeom prst="rect">
            <a:avLst/>
          </a:prstGeom>
        </p:spPr>
      </p:pic>
      <p:pic>
        <p:nvPicPr>
          <p:cNvPr id="32" name="Graphic 31" descr="Arrow Right">
            <a:extLst>
              <a:ext uri="{FF2B5EF4-FFF2-40B4-BE49-F238E27FC236}">
                <a16:creationId xmlns:a16="http://schemas.microsoft.com/office/drawing/2014/main" id="{E3E746FC-0B75-084F-87B3-7B06867764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0344" y="2772826"/>
            <a:ext cx="571500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E9C44-B8A6-1840-A4B9-A90894410F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599" y="3535052"/>
            <a:ext cx="422825" cy="425157"/>
          </a:xfrm>
          <a:prstGeom prst="ellipse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B0167E0-A4F3-7C49-8EFB-4A588E940184}"/>
              </a:ext>
            </a:extLst>
          </p:cNvPr>
          <p:cNvSpPr txBox="1"/>
          <p:nvPr/>
        </p:nvSpPr>
        <p:spPr>
          <a:xfrm>
            <a:off x="8866528" y="5878464"/>
            <a:ext cx="322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6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If you change your Groupwise password, it needs to also be changed on your phone</a:t>
            </a:r>
          </a:p>
        </p:txBody>
      </p:sp>
    </p:spTree>
    <p:extLst>
      <p:ext uri="{BB962C8B-B14F-4D97-AF65-F5344CB8AC3E}">
        <p14:creationId xmlns:p14="http://schemas.microsoft.com/office/powerpoint/2010/main" val="1246325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/>
      <p:bldP spid="34" grpId="0"/>
      <p:bldP spid="35" grpId="0"/>
      <p:bldP spid="40" grpId="0"/>
      <p:bldP spid="37" grpId="0"/>
      <p:bldP spid="39" grpId="0"/>
      <p:bldP spid="2" grpId="0" animBg="1"/>
      <p:bldP spid="42" grpId="0" animBg="1"/>
      <p:bldP spid="43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3081CB-665A-AA42-B83C-09D83C52105A}"/>
              </a:ext>
            </a:extLst>
          </p:cNvPr>
          <p:cNvGrpSpPr/>
          <p:nvPr/>
        </p:nvGrpSpPr>
        <p:grpSpPr>
          <a:xfrm>
            <a:off x="106612" y="75129"/>
            <a:ext cx="1135797" cy="1135797"/>
            <a:chOff x="10818078" y="5435851"/>
            <a:chExt cx="1135797" cy="11357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8E8D8-4596-8A4F-9847-E8A2A7032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18078" y="5435851"/>
              <a:ext cx="1135797" cy="113579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321C7D-5BD5-8942-9E6C-4F1D4A268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4664" y="5494843"/>
              <a:ext cx="1017811" cy="10178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98000" sy="98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Google Calendar Icon - Free Download, PNG and Vector">
              <a:extLst>
                <a:ext uri="{FF2B5EF4-FFF2-40B4-BE49-F238E27FC236}">
                  <a16:creationId xmlns:a16="http://schemas.microsoft.com/office/drawing/2014/main" id="{81D97776-2A89-D24D-A626-E64E73AAE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0524" y="5595817"/>
              <a:ext cx="766092" cy="766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01F901-C9EA-744C-9AEA-C524AFA67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97877" y="6150589"/>
              <a:ext cx="295399" cy="29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5BE590C-060D-FC43-89D5-4D574072E8E7}"/>
                </a:ext>
              </a:extLst>
            </p:cNvPr>
            <p:cNvSpPr/>
            <p:nvPr/>
          </p:nvSpPr>
          <p:spPr>
            <a:xfrm rot="5400000">
              <a:off x="11679870" y="6236627"/>
              <a:ext cx="127464" cy="731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F74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9A5A981-933D-694D-A815-7F1B313B658F}"/>
                </a:ext>
              </a:extLst>
            </p:cNvPr>
            <p:cNvSpPr/>
            <p:nvPr/>
          </p:nvSpPr>
          <p:spPr>
            <a:xfrm>
              <a:off x="11655515" y="6252882"/>
              <a:ext cx="178173" cy="127464"/>
            </a:xfrm>
            <a:prstGeom prst="roundRect">
              <a:avLst/>
            </a:prstGeom>
            <a:solidFill>
              <a:srgbClr val="2F7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6B37074-5DB1-9F40-98A4-ED854F9EFD15}"/>
                </a:ext>
              </a:extLst>
            </p:cNvPr>
            <p:cNvSpPr/>
            <p:nvPr/>
          </p:nvSpPr>
          <p:spPr>
            <a:xfrm>
              <a:off x="11720887" y="6299433"/>
              <a:ext cx="48037" cy="219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3D34BF-13A2-D446-9B43-B4D83D2B535C}"/>
              </a:ext>
            </a:extLst>
          </p:cNvPr>
          <p:cNvCxnSpPr>
            <a:cxnSpLocks/>
          </p:cNvCxnSpPr>
          <p:nvPr/>
        </p:nvCxnSpPr>
        <p:spPr>
          <a:xfrm flipV="1">
            <a:off x="1460722" y="1566129"/>
            <a:ext cx="0" cy="2448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608F36E-BBA8-9044-9F57-BFAF34E91478}"/>
              </a:ext>
            </a:extLst>
          </p:cNvPr>
          <p:cNvSpPr>
            <a:spLocks noChangeAspect="1"/>
          </p:cNvSpPr>
          <p:nvPr/>
        </p:nvSpPr>
        <p:spPr>
          <a:xfrm>
            <a:off x="1358742" y="269969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8F1B7-845E-E140-969A-80BE4BF72347}"/>
              </a:ext>
            </a:extLst>
          </p:cNvPr>
          <p:cNvSpPr>
            <a:spLocks noChangeAspect="1"/>
          </p:cNvSpPr>
          <p:nvPr/>
        </p:nvSpPr>
        <p:spPr>
          <a:xfrm>
            <a:off x="1358742" y="176294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8D4060-2EDE-A54C-BC41-4FE4E34E38CC}"/>
              </a:ext>
            </a:extLst>
          </p:cNvPr>
          <p:cNvSpPr>
            <a:spLocks noChangeAspect="1"/>
          </p:cNvSpPr>
          <p:nvPr/>
        </p:nvSpPr>
        <p:spPr>
          <a:xfrm>
            <a:off x="1358742" y="3607412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226DE-503A-0644-BAFC-318300F25821}"/>
              </a:ext>
            </a:extLst>
          </p:cNvPr>
          <p:cNvSpPr txBox="1"/>
          <p:nvPr/>
        </p:nvSpPr>
        <p:spPr>
          <a:xfrm>
            <a:off x="1712721" y="1686721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directly linked to your work email calendar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4F3E6-7313-5E47-8C65-7560EAB77790}"/>
              </a:ext>
            </a:extLst>
          </p:cNvPr>
          <p:cNvSpPr txBox="1"/>
          <p:nvPr/>
        </p:nvSpPr>
        <p:spPr>
          <a:xfrm>
            <a:off x="1712721" y="2614645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menu option to change the calendar view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88D0F3-B226-D448-BD28-4DDF83449424}"/>
              </a:ext>
            </a:extLst>
          </p:cNvPr>
          <p:cNvSpPr txBox="1"/>
          <p:nvPr/>
        </p:nvSpPr>
        <p:spPr>
          <a:xfrm>
            <a:off x="1712721" y="3527824"/>
            <a:ext cx="564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plus sign to add an event (e.g. meeting)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BF6910-2733-B04A-8DE8-B25C1C1AD96F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GROUPWISE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8592-658D-D34F-A886-979C032C2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838" y="2612913"/>
            <a:ext cx="2991324" cy="387084"/>
          </a:xfrm>
          <a:prstGeom prst="rect">
            <a:avLst/>
          </a:prstGeom>
        </p:spPr>
      </p:pic>
      <p:pic>
        <p:nvPicPr>
          <p:cNvPr id="32" name="Graphic 31" descr="Arrow Right">
            <a:extLst>
              <a:ext uri="{FF2B5EF4-FFF2-40B4-BE49-F238E27FC236}">
                <a16:creationId xmlns:a16="http://schemas.microsoft.com/office/drawing/2014/main" id="{4AC59173-39F2-4740-92BB-0928ECCB5F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0831" y="2520705"/>
            <a:ext cx="571500" cy="571500"/>
          </a:xfrm>
          <a:prstGeom prst="rect">
            <a:avLst/>
          </a:prstGeom>
        </p:spPr>
      </p:pic>
      <p:pic>
        <p:nvPicPr>
          <p:cNvPr id="36" name="Graphic 35" descr="Arrow Right">
            <a:extLst>
              <a:ext uri="{FF2B5EF4-FFF2-40B4-BE49-F238E27FC236}">
                <a16:creationId xmlns:a16="http://schemas.microsoft.com/office/drawing/2014/main" id="{5CACBE9F-5EE8-9C49-8AD2-8CA729897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6880" y="3426740"/>
            <a:ext cx="571500" cy="57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1B053B-A44A-2042-8974-2BB9475369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439" y="3500035"/>
            <a:ext cx="422825" cy="4251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565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2A19D0-596E-F247-9147-6EC8BA971BE5}"/>
              </a:ext>
            </a:extLst>
          </p:cNvPr>
          <p:cNvGrpSpPr>
            <a:grpSpLocks noChangeAspect="1"/>
          </p:cNvGrpSpPr>
          <p:nvPr/>
        </p:nvGrpSpPr>
        <p:grpSpPr>
          <a:xfrm>
            <a:off x="125192" y="61830"/>
            <a:ext cx="1135797" cy="1135797"/>
            <a:chOff x="6473473" y="4269102"/>
            <a:chExt cx="544911" cy="5449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C3BC38-C237-924D-B33E-6BAD84E989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3473" y="4269102"/>
              <a:ext cx="544911" cy="544911"/>
              <a:chOff x="6233355" y="1412811"/>
              <a:chExt cx="576000" cy="5760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A29071E-B647-4C40-8103-CA19098E3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3355" y="1412811"/>
                <a:ext cx="576000" cy="5760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8" descr="Signal Private Messenger 4.71.5 Download Android APK | Aptoide">
                <a:extLst>
                  <a:ext uri="{FF2B5EF4-FFF2-40B4-BE49-F238E27FC236}">
                    <a16:creationId xmlns:a16="http://schemas.microsoft.com/office/drawing/2014/main" id="{055557AA-6905-9748-A0B7-CE65750B7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5920" y="1455376"/>
                <a:ext cx="490870" cy="490870"/>
              </a:xfrm>
              <a:prstGeom prst="ellipse">
                <a:avLst/>
              </a:prstGeom>
              <a:noFill/>
              <a:effectLst>
                <a:outerShdw blurRad="50800" dist="38100" dir="5400000" sx="96000" sy="96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4D97283-6728-C94E-B911-E7F86FE26F99}"/>
                </a:ext>
              </a:extLst>
            </p:cNvPr>
            <p:cNvGrpSpPr/>
            <p:nvPr/>
          </p:nvGrpSpPr>
          <p:grpSpPr>
            <a:xfrm>
              <a:off x="6782251" y="4662549"/>
              <a:ext cx="144000" cy="144000"/>
              <a:chOff x="6773312" y="1574216"/>
              <a:chExt cx="144000" cy="1440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488BB78-FEAE-524D-920F-E7E42FC58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312" y="157421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sx="86000" sy="8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5EAE067-F76A-E647-8EDA-B44E85D5A3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909" y="1604566"/>
                <a:ext cx="86855" cy="83300"/>
                <a:chOff x="6932629" y="3002305"/>
                <a:chExt cx="534582" cy="512700"/>
              </a:xfrm>
            </p:grpSpPr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12F2B946-1BA7-A94F-93DF-0B9C8BA99C27}"/>
                    </a:ext>
                  </a:extLst>
                </p:cNvPr>
                <p:cNvSpPr/>
                <p:nvPr/>
              </p:nvSpPr>
              <p:spPr>
                <a:xfrm rot="5400000">
                  <a:off x="7005702" y="3083797"/>
                  <a:ext cx="382437" cy="21945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2F74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16D3AE8-7EEB-C047-9C26-5E5D7D7DDEB6}"/>
                    </a:ext>
                  </a:extLst>
                </p:cNvPr>
                <p:cNvSpPr/>
                <p:nvPr/>
              </p:nvSpPr>
              <p:spPr>
                <a:xfrm>
                  <a:off x="6932629" y="3132568"/>
                  <a:ext cx="534582" cy="382437"/>
                </a:xfrm>
                <a:prstGeom prst="roundRect">
                  <a:avLst/>
                </a:prstGeom>
                <a:solidFill>
                  <a:srgbClr val="2F74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3D64D04A-7E35-4745-8E1B-728EE948AEE8}"/>
                    </a:ext>
                  </a:extLst>
                </p:cNvPr>
                <p:cNvSpPr/>
                <p:nvPr/>
              </p:nvSpPr>
              <p:spPr>
                <a:xfrm>
                  <a:off x="7128769" y="3272237"/>
                  <a:ext cx="144128" cy="657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B37074-5DB1-9F40-98A4-ED854F9EFD15}"/>
              </a:ext>
            </a:extLst>
          </p:cNvPr>
          <p:cNvSpPr/>
          <p:nvPr/>
        </p:nvSpPr>
        <p:spPr>
          <a:xfrm>
            <a:off x="11720887" y="6299433"/>
            <a:ext cx="48037" cy="21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59DF9D-D1BD-B44D-83A3-794EA45BAE36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FB5C3-2A4F-C242-8112-D91721AC5B77}"/>
              </a:ext>
            </a:extLst>
          </p:cNvPr>
          <p:cNvCxnSpPr>
            <a:cxnSpLocks/>
          </p:cNvCxnSpPr>
          <p:nvPr/>
        </p:nvCxnSpPr>
        <p:spPr>
          <a:xfrm flipV="1">
            <a:off x="1460722" y="1227459"/>
            <a:ext cx="0" cy="5004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F6D4A94-3BA8-4643-9FE0-E80E228622CF}"/>
              </a:ext>
            </a:extLst>
          </p:cNvPr>
          <p:cNvSpPr>
            <a:spLocks noChangeAspect="1"/>
          </p:cNvSpPr>
          <p:nvPr/>
        </p:nvSpPr>
        <p:spPr>
          <a:xfrm>
            <a:off x="1352722" y="2012040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CC18B0-6BD4-2549-A113-21FF41CA5B74}"/>
              </a:ext>
            </a:extLst>
          </p:cNvPr>
          <p:cNvSpPr>
            <a:spLocks noChangeAspect="1"/>
          </p:cNvSpPr>
          <p:nvPr/>
        </p:nvSpPr>
        <p:spPr>
          <a:xfrm>
            <a:off x="1358742" y="1342148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9D5848-2534-2847-B5D6-06AFD4B874BC}"/>
              </a:ext>
            </a:extLst>
          </p:cNvPr>
          <p:cNvSpPr>
            <a:spLocks noChangeAspect="1"/>
          </p:cNvSpPr>
          <p:nvPr/>
        </p:nvSpPr>
        <p:spPr>
          <a:xfrm>
            <a:off x="1363593" y="2687782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ADDC6A-BFAB-1344-92BA-AFA865BA5276}"/>
              </a:ext>
            </a:extLst>
          </p:cNvPr>
          <p:cNvSpPr>
            <a:spLocks noChangeAspect="1"/>
          </p:cNvSpPr>
          <p:nvPr/>
        </p:nvSpPr>
        <p:spPr>
          <a:xfrm>
            <a:off x="1356759" y="3369373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5DEA66-A46C-564D-91E2-33D7517741DF}"/>
              </a:ext>
            </a:extLst>
          </p:cNvPr>
          <p:cNvSpPr>
            <a:spLocks noChangeAspect="1"/>
          </p:cNvSpPr>
          <p:nvPr/>
        </p:nvSpPr>
        <p:spPr>
          <a:xfrm>
            <a:off x="1363471" y="4069109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E14A8D-C385-E44D-B66A-50080B15C99E}"/>
              </a:ext>
            </a:extLst>
          </p:cNvPr>
          <p:cNvSpPr>
            <a:spLocks noChangeAspect="1"/>
          </p:cNvSpPr>
          <p:nvPr/>
        </p:nvSpPr>
        <p:spPr>
          <a:xfrm>
            <a:off x="1356759" y="4874796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8259541-513A-3741-B48C-03C9FE4AB128}"/>
              </a:ext>
            </a:extLst>
          </p:cNvPr>
          <p:cNvSpPr>
            <a:spLocks noChangeAspect="1"/>
          </p:cNvSpPr>
          <p:nvPr/>
        </p:nvSpPr>
        <p:spPr>
          <a:xfrm>
            <a:off x="1356637" y="5766126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14A54B-991D-404A-9BF0-D8CD75D46A63}"/>
              </a:ext>
            </a:extLst>
          </p:cNvPr>
          <p:cNvSpPr txBox="1"/>
          <p:nvPr/>
        </p:nvSpPr>
        <p:spPr>
          <a:xfrm>
            <a:off x="1712721" y="1265482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for secure texting between Home Care staff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0C678F-E4C4-9C4F-A7AD-7FBAA1597D49}"/>
              </a:ext>
            </a:extLst>
          </p:cNvPr>
          <p:cNvSpPr txBox="1"/>
          <p:nvPr/>
        </p:nvSpPr>
        <p:spPr>
          <a:xfrm>
            <a:off x="1712721" y="1800794"/>
            <a:ext cx="900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different than the Messaging app, which should not be used to share Personal Health Information (PHI)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833A1D-0215-1342-BD5A-651B823EAF90}"/>
              </a:ext>
            </a:extLst>
          </p:cNvPr>
          <p:cNvSpPr txBox="1"/>
          <p:nvPr/>
        </p:nvSpPr>
        <p:spPr>
          <a:xfrm>
            <a:off x="1712721" y="2613106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text PHI through Signal until the texting policies have been updated (date TBD)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484739-3190-4A4C-827F-7FB2CC9A920D}"/>
              </a:ext>
            </a:extLst>
          </p:cNvPr>
          <p:cNvSpPr txBox="1"/>
          <p:nvPr/>
        </p:nvSpPr>
        <p:spPr>
          <a:xfrm>
            <a:off x="1712721" y="3278042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Setup Signal: Open app, follow prompts and click ‘Allow’ when prompted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E5C0B1-CA54-AD44-B583-3DE913DCA9DA}"/>
              </a:ext>
            </a:extLst>
          </p:cNvPr>
          <p:cNvSpPr txBox="1"/>
          <p:nvPr/>
        </p:nvSpPr>
        <p:spPr>
          <a:xfrm>
            <a:off x="1712721" y="3840710"/>
            <a:ext cx="900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receive a text message on the Messaging app (personal profile) with a confirmation code during this 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11E9E2-8E6A-DB46-AA2C-F1934A61B785}"/>
              </a:ext>
            </a:extLst>
          </p:cNvPr>
          <p:cNvSpPr txBox="1"/>
          <p:nvPr/>
        </p:nvSpPr>
        <p:spPr>
          <a:xfrm>
            <a:off x="1712721" y="4660801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edit your profile, send a message, start a group, and more, visit: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A32415-290D-4576-B325-8E5BD554484B}"/>
              </a:ext>
            </a:extLst>
          </p:cNvPr>
          <p:cNvSpPr txBox="1"/>
          <p:nvPr/>
        </p:nvSpPr>
        <p:spPr>
          <a:xfrm>
            <a:off x="1711010" y="5552935"/>
            <a:ext cx="958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learn more about the Health PEI physician Signal pilot and view the learning toolkit, visit: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DE4CBC-0246-462B-B883-4C8CBB1AA3C4}"/>
              </a:ext>
            </a:extLst>
          </p:cNvPr>
          <p:cNvSpPr txBox="1"/>
          <p:nvPr/>
        </p:nvSpPr>
        <p:spPr>
          <a:xfrm>
            <a:off x="1711011" y="5874126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https://src.healthpei.ca/signalc-learning-toolkit</a:t>
            </a:r>
            <a:endParaRPr lang="en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F73F94-0B8C-427F-9C67-1BF49F39CF76}"/>
              </a:ext>
            </a:extLst>
          </p:cNvPr>
          <p:cNvSpPr txBox="1"/>
          <p:nvPr/>
        </p:nvSpPr>
        <p:spPr>
          <a:xfrm>
            <a:off x="1712721" y="4982796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https://support.signal.org/hc/en-us/sections/360001602712-Signal-Messenger-Basics </a:t>
            </a:r>
            <a:endParaRPr lang="en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34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27" grpId="0"/>
      <p:bldP spid="28" grpId="0"/>
      <p:bldP spid="30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B37074-5DB1-9F40-98A4-ED854F9EFD15}"/>
              </a:ext>
            </a:extLst>
          </p:cNvPr>
          <p:cNvSpPr/>
          <p:nvPr/>
        </p:nvSpPr>
        <p:spPr>
          <a:xfrm>
            <a:off x="11720887" y="6299433"/>
            <a:ext cx="48037" cy="21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59DF9D-D1BD-B44D-83A3-794EA45BAE36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NUMBER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FB5C3-2A4F-C242-8112-D91721AC5B77}"/>
              </a:ext>
            </a:extLst>
          </p:cNvPr>
          <p:cNvCxnSpPr>
            <a:cxnSpLocks/>
          </p:cNvCxnSpPr>
          <p:nvPr/>
        </p:nvCxnSpPr>
        <p:spPr>
          <a:xfrm flipV="1">
            <a:off x="1460722" y="1700241"/>
            <a:ext cx="0" cy="403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F6D4A94-3BA8-4643-9FE0-E80E228622CF}"/>
              </a:ext>
            </a:extLst>
          </p:cNvPr>
          <p:cNvSpPr>
            <a:spLocks noChangeAspect="1"/>
          </p:cNvSpPr>
          <p:nvPr/>
        </p:nvSpPr>
        <p:spPr>
          <a:xfrm>
            <a:off x="1358742" y="257255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CC18B0-6BD4-2549-A113-21FF41CA5B74}"/>
              </a:ext>
            </a:extLst>
          </p:cNvPr>
          <p:cNvSpPr>
            <a:spLocks noChangeAspect="1"/>
          </p:cNvSpPr>
          <p:nvPr/>
        </p:nvSpPr>
        <p:spPr>
          <a:xfrm>
            <a:off x="1358742" y="1897057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9D5848-2534-2847-B5D6-06AFD4B874BC}"/>
              </a:ext>
            </a:extLst>
          </p:cNvPr>
          <p:cNvSpPr>
            <a:spLocks noChangeAspect="1"/>
          </p:cNvSpPr>
          <p:nvPr/>
        </p:nvSpPr>
        <p:spPr>
          <a:xfrm>
            <a:off x="1358742" y="324804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ADDC6A-BFAB-1344-92BA-AFA865BA5276}"/>
              </a:ext>
            </a:extLst>
          </p:cNvPr>
          <p:cNvSpPr>
            <a:spLocks noChangeAspect="1"/>
          </p:cNvSpPr>
          <p:nvPr/>
        </p:nvSpPr>
        <p:spPr>
          <a:xfrm>
            <a:off x="1358742" y="3929636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5DEA66-A46C-564D-91E2-33D7517741DF}"/>
              </a:ext>
            </a:extLst>
          </p:cNvPr>
          <p:cNvSpPr>
            <a:spLocks noChangeAspect="1"/>
          </p:cNvSpPr>
          <p:nvPr/>
        </p:nvSpPr>
        <p:spPr>
          <a:xfrm>
            <a:off x="1358742" y="4611227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CE14A8D-C385-E44D-B66A-50080B15C99E}"/>
              </a:ext>
            </a:extLst>
          </p:cNvPr>
          <p:cNvSpPr>
            <a:spLocks noChangeAspect="1"/>
          </p:cNvSpPr>
          <p:nvPr/>
        </p:nvSpPr>
        <p:spPr>
          <a:xfrm>
            <a:off x="1358742" y="5292818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14A54B-991D-404A-9BF0-D8CD75D46A63}"/>
              </a:ext>
            </a:extLst>
          </p:cNvPr>
          <p:cNvSpPr txBox="1"/>
          <p:nvPr/>
        </p:nvSpPr>
        <p:spPr>
          <a:xfrm>
            <a:off x="1712721" y="1820833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recommend turning your phone number ‘private’ or ‘unknown’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0C678F-E4C4-9C4F-A7AD-7FBAA1597D49}"/>
              </a:ext>
            </a:extLst>
          </p:cNvPr>
          <p:cNvSpPr txBox="1"/>
          <p:nvPr/>
        </p:nvSpPr>
        <p:spPr>
          <a:xfrm>
            <a:off x="1712721" y="2487501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Phone app and follow these instructions: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833A1D-0215-1342-BD5A-651B823EAF90}"/>
              </a:ext>
            </a:extLst>
          </p:cNvPr>
          <p:cNvSpPr txBox="1"/>
          <p:nvPr/>
        </p:nvSpPr>
        <p:spPr>
          <a:xfrm>
            <a:off x="1712721" y="3168457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on the 3 dots on top right-hand corner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484739-3190-4A4C-827F-7FB2CC9A920D}"/>
              </a:ext>
            </a:extLst>
          </p:cNvPr>
          <p:cNvSpPr txBox="1"/>
          <p:nvPr/>
        </p:nvSpPr>
        <p:spPr>
          <a:xfrm>
            <a:off x="1712721" y="3833393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Settings &gt; Calls &gt; Additional Settings &gt; Caller ID</a:t>
            </a:r>
          </a:p>
        </p:txBody>
      </p:sp>
      <p:pic>
        <p:nvPicPr>
          <p:cNvPr id="27" name="Picture 26" descr="Graphical user interface, application  Description automatically generated">
            <a:extLst>
              <a:ext uri="{FF2B5EF4-FFF2-40B4-BE49-F238E27FC236}">
                <a16:creationId xmlns:a16="http://schemas.microsoft.com/office/drawing/2014/main" id="{7FA264CB-DA77-A64B-B2BB-6B03895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33" y="75034"/>
            <a:ext cx="1125916" cy="1135797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0913B0-3D19-CC4A-88A6-F084219C3061}"/>
              </a:ext>
            </a:extLst>
          </p:cNvPr>
          <p:cNvSpPr txBox="1"/>
          <p:nvPr/>
        </p:nvSpPr>
        <p:spPr>
          <a:xfrm>
            <a:off x="1712721" y="4534561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Hide Number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FDDCB5-447B-4443-8E58-C758D39FDD08}"/>
              </a:ext>
            </a:extLst>
          </p:cNvPr>
          <p:cNvSpPr txBox="1"/>
          <p:nvPr/>
        </p:nvSpPr>
        <p:spPr>
          <a:xfrm>
            <a:off x="1712721" y="5216152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number will now appear as ‘private’ or ‘unknown’ to those you are calling</a:t>
            </a:r>
          </a:p>
        </p:txBody>
      </p:sp>
    </p:spTree>
    <p:extLst>
      <p:ext uri="{BB962C8B-B14F-4D97-AF65-F5344CB8AC3E}">
        <p14:creationId xmlns:p14="http://schemas.microsoft.com/office/powerpoint/2010/main" val="2003368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5" grpId="0"/>
      <p:bldP spid="5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5D246-0C01-224A-9112-03E7C2120420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C6A3F-DBAD-C249-9530-A4F18D57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05" y="1206900"/>
            <a:ext cx="7235190" cy="4863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A3D19-4383-BD4E-84F4-C4378FD080A7}"/>
              </a:ext>
            </a:extLst>
          </p:cNvPr>
          <p:cNvSpPr txBox="1"/>
          <p:nvPr/>
        </p:nvSpPr>
        <p:spPr>
          <a:xfrm>
            <a:off x="4265295" y="3638795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Prosper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A03FD-744B-F044-920F-70409E5CFEE9}"/>
              </a:ext>
            </a:extLst>
          </p:cNvPr>
          <p:cNvSpPr txBox="1"/>
          <p:nvPr/>
        </p:nvSpPr>
        <p:spPr>
          <a:xfrm>
            <a:off x="4648200" y="465606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Pettit</a:t>
            </a:r>
          </a:p>
        </p:txBody>
      </p:sp>
    </p:spTree>
    <p:extLst>
      <p:ext uri="{BB962C8B-B14F-4D97-AF65-F5344CB8AC3E}">
        <p14:creationId xmlns:p14="http://schemas.microsoft.com/office/powerpoint/2010/main" val="16301481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B8E0E1-EE22-CE49-8AA7-735F66BBEE9E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4A492-DCE2-0244-AFB5-DF80140ABAA2}"/>
              </a:ext>
            </a:extLst>
          </p:cNvPr>
          <p:cNvSpPr/>
          <p:nvPr/>
        </p:nvSpPr>
        <p:spPr>
          <a:xfrm>
            <a:off x="6356778" y="1803865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accessories are available through your office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E2507B-2381-9848-A6A0-F8139CAD3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" y="3128261"/>
            <a:ext cx="4280990" cy="1007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77756F-0994-4844-B288-DDBB9B75C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" y="1653063"/>
            <a:ext cx="4273255" cy="10054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8727EA-49C5-DF4F-B19E-ACF6B1F2674A}"/>
              </a:ext>
            </a:extLst>
          </p:cNvPr>
          <p:cNvSpPr txBox="1"/>
          <p:nvPr/>
        </p:nvSpPr>
        <p:spPr>
          <a:xfrm>
            <a:off x="2042041" y="1894189"/>
            <a:ext cx="244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Buds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72240-3210-BB40-B89B-B53DD181BB50}"/>
              </a:ext>
            </a:extLst>
          </p:cNvPr>
          <p:cNvSpPr txBox="1"/>
          <p:nvPr/>
        </p:nvSpPr>
        <p:spPr>
          <a:xfrm>
            <a:off x="2042041" y="3179626"/>
            <a:ext cx="316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Cases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EB5CE1-0E51-ED4A-A96A-104056700C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02" y="1875484"/>
            <a:ext cx="392058" cy="56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C36310-D222-B84C-A544-0012600298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9" y="4603459"/>
            <a:ext cx="4182075" cy="986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738EB5-7935-314D-B7C7-DB316B6629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19" y="4783974"/>
            <a:ext cx="565551" cy="5382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754CC1-642B-A748-9043-C96C2AC70B32}"/>
              </a:ext>
            </a:extLst>
          </p:cNvPr>
          <p:cNvSpPr txBox="1"/>
          <p:nvPr/>
        </p:nvSpPr>
        <p:spPr>
          <a:xfrm>
            <a:off x="2042041" y="4619434"/>
            <a:ext cx="316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Cords &amp; Other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95C75-5B8D-3B45-8BC1-3EBD57C59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098" y="3336878"/>
            <a:ext cx="301515" cy="6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705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3761661"/>
            <a:ext cx="10700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&amp; POLICIES</a:t>
            </a:r>
          </a:p>
        </p:txBody>
      </p:sp>
    </p:spTree>
    <p:extLst>
      <p:ext uri="{BB962C8B-B14F-4D97-AF65-F5344CB8AC3E}">
        <p14:creationId xmlns:p14="http://schemas.microsoft.com/office/powerpoint/2010/main" val="40220664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25AF6-F07F-3947-83BB-73B008644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025" y="1588559"/>
            <a:ext cx="2989950" cy="1755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FBC70-C0EB-E540-B0AC-BAA0F81C8D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45" y="1588559"/>
            <a:ext cx="2979949" cy="1749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DD54D-9A9F-164C-A7AF-298117219C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06" y="1588559"/>
            <a:ext cx="2983369" cy="1749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67F91-0E8E-D648-92AB-BFD48FA18DFC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BASICS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4DC09-E83B-554F-B4E3-0BEF7B1FAFAE}"/>
              </a:ext>
            </a:extLst>
          </p:cNvPr>
          <p:cNvSpPr txBox="1"/>
          <p:nvPr/>
        </p:nvSpPr>
        <p:spPr>
          <a:xfrm>
            <a:off x="1352974" y="2536610"/>
            <a:ext cx="192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D74E6-9D34-524F-8990-010BE3B927B5}"/>
              </a:ext>
            </a:extLst>
          </p:cNvPr>
          <p:cNvSpPr txBox="1"/>
          <p:nvPr/>
        </p:nvSpPr>
        <p:spPr>
          <a:xfrm>
            <a:off x="5007052" y="2535812"/>
            <a:ext cx="217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9B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809BE-125D-E440-ACA3-5D2181481AF6}"/>
              </a:ext>
            </a:extLst>
          </p:cNvPr>
          <p:cNvSpPr txBox="1"/>
          <p:nvPr/>
        </p:nvSpPr>
        <p:spPr>
          <a:xfrm>
            <a:off x="8789471" y="2568670"/>
            <a:ext cx="217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5149D-CB3A-734E-BA1A-FAEDB99CD05D}"/>
              </a:ext>
            </a:extLst>
          </p:cNvPr>
          <p:cNvSpPr txBox="1"/>
          <p:nvPr/>
        </p:nvSpPr>
        <p:spPr>
          <a:xfrm>
            <a:off x="1017293" y="3652343"/>
            <a:ext cx="259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password supplied to you to log into the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F46EB-096A-4649-BE47-8BA0DC4DA6CF}"/>
              </a:ext>
            </a:extLst>
          </p:cNvPr>
          <p:cNvSpPr txBox="1"/>
          <p:nvPr/>
        </p:nvSpPr>
        <p:spPr>
          <a:xfrm>
            <a:off x="4629634" y="3652343"/>
            <a:ext cx="3080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Unlock the phone with your fingerprint: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Pixel Imprint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on-screen instructions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9FCDC-77AF-934C-B613-8D9D3A9956F6}"/>
              </a:ext>
            </a:extLst>
          </p:cNvPr>
          <p:cNvSpPr txBox="1"/>
          <p:nvPr/>
        </p:nvSpPr>
        <p:spPr>
          <a:xfrm>
            <a:off x="8234139" y="3652343"/>
            <a:ext cx="32885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phone is locked if setting it down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leaving phone in a car, ensure the car is locked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share an unlocked phone with other individuals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7591-D584-0249-852C-0497FA61B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074" y="1649649"/>
            <a:ext cx="323495" cy="437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4FF37C-404F-6A44-8D6E-816F96E3B5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003" y="1654965"/>
            <a:ext cx="469993" cy="456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29D52-0A72-0F46-8883-F30BDDB7CA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292" y="1649649"/>
            <a:ext cx="478554" cy="4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741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2ADD92-4A83-4C49-B5D8-147D09E43BC1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USE POLICIES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0340D6-4E6F-3748-A8B3-43A8D6EF3395}"/>
              </a:ext>
            </a:extLst>
          </p:cNvPr>
          <p:cNvCxnSpPr>
            <a:cxnSpLocks/>
          </p:cNvCxnSpPr>
          <p:nvPr/>
        </p:nvCxnSpPr>
        <p:spPr>
          <a:xfrm flipV="1">
            <a:off x="1021697" y="1141701"/>
            <a:ext cx="0" cy="511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F9E8AF3-F7EE-BA40-9846-FBD4A8735609}"/>
              </a:ext>
            </a:extLst>
          </p:cNvPr>
          <p:cNvSpPr>
            <a:spLocks noChangeAspect="1"/>
          </p:cNvSpPr>
          <p:nvPr/>
        </p:nvSpPr>
        <p:spPr>
          <a:xfrm>
            <a:off x="919421" y="194591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4D6EBD-BAA2-514A-81FD-4A9D4FFB9A47}"/>
              </a:ext>
            </a:extLst>
          </p:cNvPr>
          <p:cNvSpPr>
            <a:spLocks noChangeAspect="1"/>
          </p:cNvSpPr>
          <p:nvPr/>
        </p:nvSpPr>
        <p:spPr>
          <a:xfrm>
            <a:off x="919421" y="127042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AF8301-CDA8-C446-93AA-F9B987CB984A}"/>
              </a:ext>
            </a:extLst>
          </p:cNvPr>
          <p:cNvSpPr>
            <a:spLocks noChangeAspect="1"/>
          </p:cNvSpPr>
          <p:nvPr/>
        </p:nvSpPr>
        <p:spPr>
          <a:xfrm>
            <a:off x="919421" y="2621409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07D4ED-AF30-7343-B613-A2172CF7986F}"/>
              </a:ext>
            </a:extLst>
          </p:cNvPr>
          <p:cNvSpPr>
            <a:spLocks noChangeAspect="1"/>
          </p:cNvSpPr>
          <p:nvPr/>
        </p:nvSpPr>
        <p:spPr>
          <a:xfrm>
            <a:off x="919421" y="3303000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733A3-7E26-E444-8092-C7E627730534}"/>
              </a:ext>
            </a:extLst>
          </p:cNvPr>
          <p:cNvSpPr txBox="1"/>
          <p:nvPr/>
        </p:nvSpPr>
        <p:spPr>
          <a:xfrm>
            <a:off x="1237696" y="1209144"/>
            <a:ext cx="1052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Smartphones 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government-issued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mobile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2936E-AB4D-E94F-9B86-74CD26220EC1}"/>
              </a:ext>
            </a:extLst>
          </p:cNvPr>
          <p:cNvSpPr txBox="1"/>
          <p:nvPr/>
        </p:nvSpPr>
        <p:spPr>
          <a:xfrm>
            <a:off x="1237696" y="1884638"/>
            <a:ext cx="1052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Staff must comply with all guidelines, standards and policies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FDEF5-950C-EB46-A192-06EFAAE8FBEF}"/>
              </a:ext>
            </a:extLst>
          </p:cNvPr>
          <p:cNvSpPr txBox="1"/>
          <p:nvPr/>
        </p:nvSpPr>
        <p:spPr>
          <a:xfrm>
            <a:off x="1237696" y="2560132"/>
            <a:ext cx="1052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assigned smartphone is for your use only (and no one else)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1FC0A-53EE-4C4C-8FD9-1527291B7418}"/>
              </a:ext>
            </a:extLst>
          </p:cNvPr>
          <p:cNvSpPr txBox="1"/>
          <p:nvPr/>
        </p:nvSpPr>
        <p:spPr>
          <a:xfrm>
            <a:off x="1237695" y="3159071"/>
            <a:ext cx="1052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Appropriate use and confidentiality guidelines are being developed for Health PEI and will be tailored for use in Home Care.  These guidelines will include: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255EB-D5ED-D74A-8871-C8BF960BC017}"/>
              </a:ext>
            </a:extLst>
          </p:cNvPr>
          <p:cNvSpPr txBox="1"/>
          <p:nvPr/>
        </p:nvSpPr>
        <p:spPr>
          <a:xfrm>
            <a:off x="1669824" y="3851588"/>
            <a:ext cx="456560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Personal use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After-hours use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Care &amp; maintenance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Secure texting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Auditing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Lost / stolen phones</a:t>
            </a:r>
          </a:p>
        </p:txBody>
      </p:sp>
    </p:spTree>
    <p:extLst>
      <p:ext uri="{BB962C8B-B14F-4D97-AF65-F5344CB8AC3E}">
        <p14:creationId xmlns:p14="http://schemas.microsoft.com/office/powerpoint/2010/main" val="93755108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rgbClr val="F9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1074053" y="4642973"/>
            <a:ext cx="7014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AA297-6C86-5541-B044-EB00CC6F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9" y="345122"/>
            <a:ext cx="4501659" cy="61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385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1C421-89B8-9448-80C6-772EF1986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5" y="2857762"/>
            <a:ext cx="3228284" cy="3563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FD61C-AAB8-FC41-80A4-2A5386096B49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6C12D-0714-6B4F-A75E-B82F3208E6F4}"/>
              </a:ext>
            </a:extLst>
          </p:cNvPr>
          <p:cNvSpPr/>
          <p:nvPr/>
        </p:nvSpPr>
        <p:spPr>
          <a:xfrm>
            <a:off x="768093" y="4329422"/>
            <a:ext cx="283814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Centre</a:t>
            </a:r>
          </a:p>
          <a:p>
            <a:pPr algn="ctr">
              <a:spcAft>
                <a:spcPts val="6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(902) 620 - 3600 </a:t>
            </a:r>
          </a:p>
          <a:p>
            <a:pPr algn="ctr">
              <a:spcAft>
                <a:spcPts val="600"/>
              </a:spcAft>
            </a:pPr>
            <a:r>
              <a:rPr lang="en-CA" dirty="0" err="1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servicecentre@gov.pe.ca</a:t>
            </a:r>
            <a:r>
              <a:rPr lang="en-CA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>
              <a:solidFill>
                <a:srgbClr val="2F74B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4B24F-C50E-3944-859B-8040039F3037}"/>
              </a:ext>
            </a:extLst>
          </p:cNvPr>
          <p:cNvSpPr txBox="1"/>
          <p:nvPr/>
        </p:nvSpPr>
        <p:spPr>
          <a:xfrm>
            <a:off x="4852951" y="1192737"/>
            <a:ext cx="21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F5165-BFCA-8E43-8756-60725D89703F}"/>
              </a:ext>
            </a:extLst>
          </p:cNvPr>
          <p:cNvSpPr/>
          <p:nvPr/>
        </p:nvSpPr>
        <p:spPr>
          <a:xfrm>
            <a:off x="4852952" y="1625829"/>
            <a:ext cx="7192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https://support.google.com/pixelphone#topic=7078250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https://www.android.com/intl/en_ca/android-10/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https://support.signal.org/hc/en-us/sections/360001602712-Signal-Messenger-Basics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8047F-4F86-BB45-A948-F778D1FC26D0}"/>
              </a:ext>
            </a:extLst>
          </p:cNvPr>
          <p:cNvSpPr txBox="1"/>
          <p:nvPr/>
        </p:nvSpPr>
        <p:spPr>
          <a:xfrm>
            <a:off x="4852951" y="3030905"/>
            <a:ext cx="280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2DEC1-33F0-B343-89F7-3F4178655171}"/>
              </a:ext>
            </a:extLst>
          </p:cNvPr>
          <p:cNvSpPr txBox="1"/>
          <p:nvPr/>
        </p:nvSpPr>
        <p:spPr>
          <a:xfrm>
            <a:off x="4852951" y="3463997"/>
            <a:ext cx="694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 with the Scheduler in your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A4F03-4ED1-EA40-977D-19880BDDBB0C}"/>
              </a:ext>
            </a:extLst>
          </p:cNvPr>
          <p:cNvSpPr txBox="1"/>
          <p:nvPr/>
        </p:nvSpPr>
        <p:spPr>
          <a:xfrm>
            <a:off x="4852951" y="4130409"/>
            <a:ext cx="280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Assistance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8AF2D-01AE-1147-B21C-E0CB8754FD7D}"/>
              </a:ext>
            </a:extLst>
          </p:cNvPr>
          <p:cNvSpPr txBox="1"/>
          <p:nvPr/>
        </p:nvSpPr>
        <p:spPr>
          <a:xfrm>
            <a:off x="4852951" y="4563501"/>
            <a:ext cx="694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Contact the Service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escalate any issues with phones, contact Patricia Prosper: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pmprosper@gov.pe.ca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(902) 213 - 1352</a:t>
            </a:r>
          </a:p>
        </p:txBody>
      </p:sp>
    </p:spTree>
    <p:extLst>
      <p:ext uri="{BB962C8B-B14F-4D97-AF65-F5344CB8AC3E}">
        <p14:creationId xmlns:p14="http://schemas.microsoft.com/office/powerpoint/2010/main" val="360428691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877335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03FE32-F452-494E-BFB6-72AE83FA5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8240"/>
            <a:ext cx="4336335" cy="569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696046-D623-F94C-9710-9C42CFF4FBE9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7CF9D-6442-4F4F-8FB7-FBB77A604BCE}"/>
              </a:ext>
            </a:extLst>
          </p:cNvPr>
          <p:cNvSpPr/>
          <p:nvPr/>
        </p:nvSpPr>
        <p:spPr>
          <a:xfrm>
            <a:off x="5094546" y="1243786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CA" sz="2400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Google Pixel smartphones have been purchased for all Home Care employees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By leveraging these devices, we will improve efficiency, communication and service to our Home Care clients</a:t>
            </a:r>
          </a:p>
          <a:p>
            <a:pPr>
              <a:spcAft>
                <a:spcPts val="1200"/>
              </a:spcAft>
            </a:pPr>
            <a:r>
              <a:rPr lang="en-CA" sz="2400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Today: Session 101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All about the basics!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We’ll learn how the phone works, and explore some useful apps to get you started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C3DFB-273C-8041-97D2-447B080AC738}"/>
              </a:ext>
            </a:extLst>
          </p:cNvPr>
          <p:cNvSpPr txBox="1"/>
          <p:nvPr/>
        </p:nvSpPr>
        <p:spPr>
          <a:xfrm>
            <a:off x="1729873" y="2040047"/>
            <a:ext cx="19162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Pixel</a:t>
            </a:r>
          </a:p>
          <a:p>
            <a:endParaRPr lang="en-US" sz="5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10 OS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GB data</a:t>
            </a:r>
          </a:p>
        </p:txBody>
      </p:sp>
    </p:spTree>
    <p:extLst>
      <p:ext uri="{BB962C8B-B14F-4D97-AF65-F5344CB8AC3E}">
        <p14:creationId xmlns:p14="http://schemas.microsoft.com/office/powerpoint/2010/main" val="36716865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2ADD92-4A83-4C49-B5D8-147D09E43BC1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A64AD-C58A-5F44-9922-594ABBADF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877" y="1514969"/>
            <a:ext cx="1582910" cy="1746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0AA2F-748E-8544-B2C3-6037E01FF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959" y="1530113"/>
            <a:ext cx="1576452" cy="1742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A28B1-1B64-F84D-B617-0B16C608BF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926" y="1530114"/>
            <a:ext cx="1576715" cy="1742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AAB62-B366-9241-A767-867BC36871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448" y="1521099"/>
            <a:ext cx="1574257" cy="17369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D24C6-3170-1C43-9240-9FA2A5789BDD}"/>
              </a:ext>
            </a:extLst>
          </p:cNvPr>
          <p:cNvCxnSpPr/>
          <p:nvPr/>
        </p:nvCxnSpPr>
        <p:spPr>
          <a:xfrm>
            <a:off x="1665888" y="3937456"/>
            <a:ext cx="9000000" cy="1143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C045954-E98B-714E-B152-6D26E0E82852}"/>
              </a:ext>
            </a:extLst>
          </p:cNvPr>
          <p:cNvSpPr/>
          <p:nvPr/>
        </p:nvSpPr>
        <p:spPr>
          <a:xfrm>
            <a:off x="4736156" y="3793456"/>
            <a:ext cx="288000" cy="288000"/>
          </a:xfrm>
          <a:prstGeom prst="ellipse">
            <a:avLst/>
          </a:prstGeom>
          <a:solidFill>
            <a:srgbClr val="2F74B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1AD3AE-CB19-F04A-8179-E72CDD30FAA9}"/>
              </a:ext>
            </a:extLst>
          </p:cNvPr>
          <p:cNvSpPr/>
          <p:nvPr/>
        </p:nvSpPr>
        <p:spPr>
          <a:xfrm>
            <a:off x="2189127" y="3793456"/>
            <a:ext cx="288000" cy="288000"/>
          </a:xfrm>
          <a:prstGeom prst="ellipse">
            <a:avLst/>
          </a:prstGeom>
          <a:solidFill>
            <a:srgbClr val="D6D6D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9B6675-5C52-404D-8434-14F2570586F9}"/>
              </a:ext>
            </a:extLst>
          </p:cNvPr>
          <p:cNvSpPr/>
          <p:nvPr/>
        </p:nvSpPr>
        <p:spPr>
          <a:xfrm>
            <a:off x="7284400" y="3793456"/>
            <a:ext cx="288000" cy="288000"/>
          </a:xfrm>
          <a:prstGeom prst="ellipse">
            <a:avLst/>
          </a:prstGeom>
          <a:solidFill>
            <a:srgbClr val="8CC5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8FEFC8-1ACD-C546-8BB5-3E72E604A11B}"/>
              </a:ext>
            </a:extLst>
          </p:cNvPr>
          <p:cNvSpPr/>
          <p:nvPr/>
        </p:nvSpPr>
        <p:spPr>
          <a:xfrm>
            <a:off x="9829212" y="3793456"/>
            <a:ext cx="288000" cy="288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EF8F5-5342-E74D-9CA7-1E3A6262FE0A}"/>
              </a:ext>
            </a:extLst>
          </p:cNvPr>
          <p:cNvSpPr txBox="1"/>
          <p:nvPr/>
        </p:nvSpPr>
        <p:spPr>
          <a:xfrm>
            <a:off x="1643497" y="4529503"/>
            <a:ext cx="137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Basics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3FFEE-B6C2-D245-8BD2-532946A3F46D}"/>
              </a:ext>
            </a:extLst>
          </p:cNvPr>
          <p:cNvSpPr txBox="1"/>
          <p:nvPr/>
        </p:nvSpPr>
        <p:spPr>
          <a:xfrm>
            <a:off x="4091798" y="4529503"/>
            <a:ext cx="157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Using Apps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D89BF-09D4-B242-A789-CBE48BEF1054}"/>
              </a:ext>
            </a:extLst>
          </p:cNvPr>
          <p:cNvSpPr txBox="1"/>
          <p:nvPr/>
        </p:nvSpPr>
        <p:spPr>
          <a:xfrm>
            <a:off x="6686655" y="4529503"/>
            <a:ext cx="1481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Security &amp; Policies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6A180-503C-BB49-BE00-EB6F41B32E57}"/>
              </a:ext>
            </a:extLst>
          </p:cNvPr>
          <p:cNvSpPr txBox="1"/>
          <p:nvPr/>
        </p:nvSpPr>
        <p:spPr>
          <a:xfrm>
            <a:off x="9187665" y="4529503"/>
            <a:ext cx="157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1F3741-C5C6-7446-883F-C28E25315D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513" y="1797779"/>
            <a:ext cx="1027622" cy="10254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FDEB3B-B7CF-A046-A07F-273858E566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752" y="1797779"/>
            <a:ext cx="1055205" cy="10012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CFA044-AB3D-FA45-9981-5C6A469315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021" y="1756133"/>
            <a:ext cx="883914" cy="11000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7B1275-4587-2A40-837A-76E4FF4713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689" y="1790423"/>
            <a:ext cx="1052090" cy="10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11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30333017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CDE6A9-02A8-894E-819F-4D680E3F27D8}"/>
              </a:ext>
            </a:extLst>
          </p:cNvPr>
          <p:cNvSpPr txBox="1"/>
          <p:nvPr/>
        </p:nvSpPr>
        <p:spPr>
          <a:xfrm>
            <a:off x="337037" y="1831126"/>
            <a:ext cx="479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screen is dark, click on the power button for lock screen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0880A6-7CD2-FF4C-A920-282682756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2" y="298936"/>
            <a:ext cx="3815114" cy="897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AD31AA-E44E-D94C-BAB6-10899A19C8D8}"/>
              </a:ext>
            </a:extLst>
          </p:cNvPr>
          <p:cNvSpPr txBox="1"/>
          <p:nvPr/>
        </p:nvSpPr>
        <p:spPr>
          <a:xfrm>
            <a:off x="1277874" y="455386"/>
            <a:ext cx="24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8ADA7A-7110-944C-8E5C-E482F0FAEE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28" y="465218"/>
            <a:ext cx="464144" cy="536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DC27BC-890C-2042-9186-672772FD37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A7DD97-3F4A-0243-9BD4-B3B81F5A45E8}"/>
              </a:ext>
            </a:extLst>
          </p:cNvPr>
          <p:cNvSpPr/>
          <p:nvPr/>
        </p:nvSpPr>
        <p:spPr>
          <a:xfrm>
            <a:off x="337037" y="269897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Swipe up on lock screen to enter password manually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4534E-3C8B-A549-9C95-66AB9038FE26}"/>
              </a:ext>
            </a:extLst>
          </p:cNvPr>
          <p:cNvSpPr/>
          <p:nvPr/>
        </p:nvSpPr>
        <p:spPr>
          <a:xfrm>
            <a:off x="364275" y="3566814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Hold down on power button: 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Screenshot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Restart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Off</a:t>
            </a:r>
          </a:p>
        </p:txBody>
      </p:sp>
      <p:pic>
        <p:nvPicPr>
          <p:cNvPr id="7" name="Picture 6" descr="Graphical user interface, application, Teams  Description automatically generated">
            <a:extLst>
              <a:ext uri="{FF2B5EF4-FFF2-40B4-BE49-F238E27FC236}">
                <a16:creationId xmlns:a16="http://schemas.microsoft.com/office/drawing/2014/main" id="{2AD38C4B-8783-5E40-BB06-2269E08AD4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424" y="1040161"/>
            <a:ext cx="2626457" cy="4745359"/>
          </a:xfrm>
          <a:prstGeom prst="rect">
            <a:avLst/>
          </a:prstGeom>
        </p:spPr>
      </p:pic>
      <p:pic>
        <p:nvPicPr>
          <p:cNvPr id="5" name="Picture 4" descr="A screen shot of a computer  Description automatically generated">
            <a:extLst>
              <a:ext uri="{FF2B5EF4-FFF2-40B4-BE49-F238E27FC236}">
                <a16:creationId xmlns:a16="http://schemas.microsoft.com/office/drawing/2014/main" id="{BAEA970A-D45F-EF48-9D57-3DB0A8613A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187" y="1040161"/>
            <a:ext cx="2626458" cy="4757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5A60A0-18AB-3445-897C-4391BAC04E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02861" y="1463110"/>
            <a:ext cx="882290" cy="1159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B76FFE-6A19-F24D-A010-A01C682209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08" y="2849068"/>
            <a:ext cx="882290" cy="1159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B303A-C5D8-9649-8AF2-CCA29E78E3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922" y="4322841"/>
            <a:ext cx="2207745" cy="2429171"/>
          </a:xfrm>
          <a:prstGeom prst="rect">
            <a:avLst/>
          </a:prstGeom>
        </p:spPr>
      </p:pic>
      <p:pic>
        <p:nvPicPr>
          <p:cNvPr id="25" name="Picture 24" descr="Graphical user interface, application, chat or text message  Description automatically generated">
            <a:extLst>
              <a:ext uri="{FF2B5EF4-FFF2-40B4-BE49-F238E27FC236}">
                <a16:creationId xmlns:a16="http://schemas.microsoft.com/office/drawing/2014/main" id="{CE044BF6-115C-DC41-9BD0-FD2DC28C53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187" y="1046043"/>
            <a:ext cx="2629792" cy="474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A3D5F2-C151-8B4A-9072-79BD44F4D8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802861" y="1459362"/>
            <a:ext cx="882290" cy="11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00776-DB5D-684F-A8E0-BC25B9441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" y="298800"/>
            <a:ext cx="3819475" cy="89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171013-9414-574C-BF10-EEA87AC74E2F}"/>
              </a:ext>
            </a:extLst>
          </p:cNvPr>
          <p:cNvSpPr txBox="1"/>
          <p:nvPr/>
        </p:nvSpPr>
        <p:spPr>
          <a:xfrm>
            <a:off x="1103800" y="493096"/>
            <a:ext cx="28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3A339-34D0-E046-BA73-5A07892CF914}"/>
              </a:ext>
            </a:extLst>
          </p:cNvPr>
          <p:cNvSpPr txBox="1"/>
          <p:nvPr/>
        </p:nvSpPr>
        <p:spPr>
          <a:xfrm>
            <a:off x="337037" y="1831126"/>
            <a:ext cx="479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Hold down power button to access the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Call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AAB3F-3E6B-F045-A636-705C09680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1DDB10-EC21-9A41-B8F3-4B30DC2DE7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17" y="504527"/>
            <a:ext cx="466334" cy="452036"/>
          </a:xfrm>
          <a:prstGeom prst="rect">
            <a:avLst/>
          </a:prstGeom>
        </p:spPr>
      </p:pic>
      <p:pic>
        <p:nvPicPr>
          <p:cNvPr id="7" name="Picture 6" descr="Graphical user interface, application, chat or text message  Description automatically generated">
            <a:extLst>
              <a:ext uri="{FF2B5EF4-FFF2-40B4-BE49-F238E27FC236}">
                <a16:creationId xmlns:a16="http://schemas.microsoft.com/office/drawing/2014/main" id="{6C67623F-E07A-FE4B-964B-6F965DCD6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089" y="1056269"/>
            <a:ext cx="2629792" cy="4745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C249F5-B887-2845-A5F2-F4C6953898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63191">
            <a:off x="7873926" y="3038880"/>
            <a:ext cx="3206852" cy="35284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828E77-E465-8940-9175-543E1BF6FB25}"/>
              </a:ext>
            </a:extLst>
          </p:cNvPr>
          <p:cNvSpPr/>
          <p:nvPr/>
        </p:nvSpPr>
        <p:spPr>
          <a:xfrm>
            <a:off x="337037" y="2973608"/>
            <a:ext cx="3561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call 911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137FA-1EF6-5044-B2B5-C078B2FBB1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84673" y="1359257"/>
            <a:ext cx="1025412" cy="13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5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2014A80-1F88-B14F-B64E-5C9DA072AE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" y="298800"/>
            <a:ext cx="3815746" cy="897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171013-9414-574C-BF10-EEA87AC74E2F}"/>
              </a:ext>
            </a:extLst>
          </p:cNvPr>
          <p:cNvSpPr txBox="1"/>
          <p:nvPr/>
        </p:nvSpPr>
        <p:spPr>
          <a:xfrm>
            <a:off x="1103800" y="493096"/>
            <a:ext cx="28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3A339-34D0-E046-BA73-5A07892CF914}"/>
              </a:ext>
            </a:extLst>
          </p:cNvPr>
          <p:cNvSpPr txBox="1"/>
          <p:nvPr/>
        </p:nvSpPr>
        <p:spPr>
          <a:xfrm>
            <a:off x="337037" y="1831126"/>
            <a:ext cx="479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Swipe up from the bottom for work &amp; personal profiles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AAB3F-3E6B-F045-A636-705C09680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1CEF1C-B549-5040-8864-EEEC17B521C6}"/>
              </a:ext>
            </a:extLst>
          </p:cNvPr>
          <p:cNvSpPr/>
          <p:nvPr/>
        </p:nvSpPr>
        <p:spPr>
          <a:xfrm>
            <a:off x="334356" y="2737882"/>
            <a:ext cx="4798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Swipe down from the top for notifications and quick settings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77075-2F85-1B4B-8968-7D987D0E6F55}"/>
              </a:ext>
            </a:extLst>
          </p:cNvPr>
          <p:cNvSpPr/>
          <p:nvPr/>
        </p:nvSpPr>
        <p:spPr>
          <a:xfrm>
            <a:off x="334356" y="364463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Swipe left to see more screens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C413E-B7FB-DB4F-8DC8-FBCD57476FEB}"/>
              </a:ext>
            </a:extLst>
          </p:cNvPr>
          <p:cNvSpPr/>
          <p:nvPr/>
        </p:nvSpPr>
        <p:spPr>
          <a:xfrm>
            <a:off x="277200" y="4240339"/>
            <a:ext cx="4798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Hold down and drag to move an app (drag the app off-screen to remove)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20F0E2-97CF-4348-A9DB-2048B128A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534" y="1020797"/>
            <a:ext cx="2626268" cy="47426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2E751B-BF40-7D41-BCB9-EB23C44372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929" y="4339838"/>
            <a:ext cx="2207745" cy="2429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33730E-CFCE-1E4A-87C8-E89EB49169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68" y="3340322"/>
            <a:ext cx="661910" cy="870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D33C4-62E2-314F-A3BC-6FFDA49C4E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5"/>
          <a:stretch/>
        </p:blipFill>
        <p:spPr>
          <a:xfrm>
            <a:off x="6686034" y="1033583"/>
            <a:ext cx="2615767" cy="4731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D6CDF9-6F5F-E446-B4C1-20C09E174B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3150">
            <a:off x="8652551" y="1301821"/>
            <a:ext cx="2207745" cy="24291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D3A7A2-ECDD-3842-9C9D-AC1972813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25951" y="1352225"/>
            <a:ext cx="661910" cy="870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EA089-AD7C-354D-96C4-DE3F469BBB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205" y="1023291"/>
            <a:ext cx="2599164" cy="4723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3E71B1-E9B2-E347-93D8-1F773C242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862" y="3644638"/>
            <a:ext cx="2207745" cy="24291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B75202-D934-F744-A82A-74FEEA3C9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89465" y="3405136"/>
            <a:ext cx="661910" cy="870152"/>
          </a:xfrm>
          <a:prstGeom prst="rect">
            <a:avLst/>
          </a:prstGeom>
        </p:spPr>
      </p:pic>
      <p:pic>
        <p:nvPicPr>
          <p:cNvPr id="9" name="Picture 8" descr="Graphical user interface, application  Description automatically generated">
            <a:extLst>
              <a:ext uri="{FF2B5EF4-FFF2-40B4-BE49-F238E27FC236}">
                <a16:creationId xmlns:a16="http://schemas.microsoft.com/office/drawing/2014/main" id="{8B731AEA-34AD-3043-9DD1-BB2147E61F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548" y="1019606"/>
            <a:ext cx="2598925" cy="46977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6ED8C3-E682-CF42-9C07-428DB7C96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738" y="4044748"/>
            <a:ext cx="2207745" cy="242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79ABAD-FAEE-DE4A-9BB4-5F562DE959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51" y="547133"/>
            <a:ext cx="424476" cy="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6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45424F-A06E-3E48-BA2B-C28CEB6CA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" y="298800"/>
            <a:ext cx="3815114" cy="8976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3D1204-B772-7A41-9D28-CD45C5D17114}"/>
              </a:ext>
            </a:extLst>
          </p:cNvPr>
          <p:cNvSpPr txBox="1"/>
          <p:nvPr/>
        </p:nvSpPr>
        <p:spPr>
          <a:xfrm>
            <a:off x="1166118" y="454885"/>
            <a:ext cx="24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186236-9B37-C842-8E63-50B0B596C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50" y="520006"/>
            <a:ext cx="442539" cy="4425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C61368-D46F-1041-8457-BA81BE121D04}"/>
              </a:ext>
            </a:extLst>
          </p:cNvPr>
          <p:cNvSpPr txBox="1"/>
          <p:nvPr/>
        </p:nvSpPr>
        <p:spPr>
          <a:xfrm>
            <a:off x="337037" y="1831126"/>
            <a:ext cx="479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Swipe up from the bottom and choose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95663-5F56-E241-A438-D0957DAA0E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512" y="424162"/>
            <a:ext cx="2968283" cy="60096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D15EFE-9F0D-4545-8000-A37AADB9BE26}"/>
              </a:ext>
            </a:extLst>
          </p:cNvPr>
          <p:cNvSpPr/>
          <p:nvPr/>
        </p:nvSpPr>
        <p:spPr>
          <a:xfrm>
            <a:off x="277200" y="3158275"/>
            <a:ext cx="4858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Tap and hold on main screen for home settings and widgets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09687-04A2-DB4E-86D7-AAF8058338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496" y="1039660"/>
            <a:ext cx="2624194" cy="4699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EC97E-4561-6E43-8D4A-DCCA5B0274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29" y="3929805"/>
            <a:ext cx="2547824" cy="2803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83C69-F632-A248-B29A-77307ADAE8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83" y="2185245"/>
            <a:ext cx="1130300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2E720-B389-2E4F-A348-31C7773AF9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225" y="1032507"/>
            <a:ext cx="2632465" cy="4698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5C56D-7EE4-524E-9B9A-AB7DDCC337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575" y="3671145"/>
            <a:ext cx="2547824" cy="28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1110</Words>
  <Application>Microsoft Macintosh PowerPoint</Application>
  <PresentationFormat>Widescreen</PresentationFormat>
  <Paragraphs>167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Mendoza</dc:creator>
  <cp:lastModifiedBy>Jennifer Mendoza</cp:lastModifiedBy>
  <cp:revision>99</cp:revision>
  <dcterms:created xsi:type="dcterms:W3CDTF">2020-09-29T19:35:39Z</dcterms:created>
  <dcterms:modified xsi:type="dcterms:W3CDTF">2021-05-03T15:41:24Z</dcterms:modified>
</cp:coreProperties>
</file>