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92" r:id="rId3"/>
    <p:sldId id="256" r:id="rId4"/>
    <p:sldId id="258" r:id="rId5"/>
    <p:sldId id="339" r:id="rId6"/>
    <p:sldId id="318" r:id="rId7"/>
    <p:sldId id="333" r:id="rId8"/>
    <p:sldId id="329" r:id="rId9"/>
    <p:sldId id="298" r:id="rId10"/>
    <p:sldId id="315" r:id="rId11"/>
    <p:sldId id="341" r:id="rId12"/>
    <p:sldId id="342" r:id="rId13"/>
    <p:sldId id="320" r:id="rId14"/>
    <p:sldId id="331" r:id="rId15"/>
    <p:sldId id="330" r:id="rId16"/>
    <p:sldId id="299" r:id="rId17"/>
    <p:sldId id="334" r:id="rId18"/>
    <p:sldId id="335" r:id="rId19"/>
    <p:sldId id="300" r:id="rId20"/>
    <p:sldId id="304" r:id="rId21"/>
    <p:sldId id="301" r:id="rId22"/>
    <p:sldId id="307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Prosper" initials="PP" lastIdx="2" clrIdx="0">
    <p:extLst>
      <p:ext uri="{19B8F6BF-5375-455C-9EA6-DF929625EA0E}">
        <p15:presenceInfo xmlns:p15="http://schemas.microsoft.com/office/powerpoint/2012/main" userId="S::PMProsper@ihis.org::6193a940-0fb2-4172-b8fc-da4b6ff8b6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4B7"/>
    <a:srgbClr val="8CC540"/>
    <a:srgbClr val="FF2600"/>
    <a:srgbClr val="F9B900"/>
    <a:srgbClr val="424242"/>
    <a:srgbClr val="F2F2F2"/>
    <a:srgbClr val="D6D6D6"/>
    <a:srgbClr val="1F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0"/>
    <p:restoredTop sz="94830"/>
  </p:normalViewPr>
  <p:slideViewPr>
    <p:cSldViewPr snapToGrid="0" snapToObjects="1">
      <p:cViewPr varScale="1">
        <p:scale>
          <a:sx n="75" d="100"/>
          <a:sy n="75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commentAuthors.xml" Type="http://schemas.openxmlformats.org/officeDocument/2006/relationships/commentAuthors" Id="rId26"></Relationship><Relationship Target="slides/slide2.xml" Type="http://schemas.openxmlformats.org/officeDocument/2006/relationships/slide" Id="rId3"></Relationship><Relationship Target="slides/slide20.xml" Type="http://schemas.openxmlformats.org/officeDocument/2006/relationships/slide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notesMasters/notesMaster1.xml" Type="http://schemas.openxmlformats.org/officeDocument/2006/relationships/notesMaster" Id="rId25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19.xml" Type="http://schemas.openxmlformats.org/officeDocument/2006/relationships/slide" Id="rId20"></Relationship><Relationship Target="theme/theme1.xml" Type="http://schemas.openxmlformats.org/officeDocument/2006/relationships/theme" Id="rId29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23.xml" Type="http://schemas.openxmlformats.org/officeDocument/2006/relationships/slide" Id="rId24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22.xml" Type="http://schemas.openxmlformats.org/officeDocument/2006/relationships/slide" Id="rId23"></Relationship><Relationship Target="viewProps.xml" Type="http://schemas.openxmlformats.org/officeDocument/2006/relationships/viewProps" Id="rId28"></Relationship><Relationship Target="slides/slide9.xml" Type="http://schemas.openxmlformats.org/officeDocument/2006/relationships/slide" Id="rId10"></Relationship><Relationship Target="slides/slide18.xml" Type="http://schemas.openxmlformats.org/officeDocument/2006/relationships/slide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slides/slide21.xml" Type="http://schemas.openxmlformats.org/officeDocument/2006/relationships/slide" Id="rId22"></Relationship><Relationship Target="presProps.xml" Type="http://schemas.openxmlformats.org/officeDocument/2006/relationships/presProps" Id="rId27"></Relationship><Relationship Target="tableStyles.xml" Type="http://schemas.openxmlformats.org/officeDocument/2006/relationships/tableStyles" Id="rId30"></Relationship></Relationships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18DF-3783-47B5-911C-9D6ECF3D4D4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599F-C3F8-4D1E-B551-298A26553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E599F-C3F8-4D1E-B551-298A265531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E599F-C3F8-4D1E-B551-298A265531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77892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FD2C-A37B-6744-98A0-5677EE543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3851C-7C51-A544-B792-25B8DD1CA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ECBC-C769-FC46-9E4F-2BFDA2FA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1507-8F44-7F44-A892-2B037AEF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6F06-2089-304E-8AC1-28B55269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494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A207-0534-0443-9C1A-EB7C885C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80BA4-A5E8-D644-B770-27C464631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6D2C-6631-894C-92FC-0117B956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73B4A-CFE3-ED4F-996A-4DD86F97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00CC-D500-F843-A30E-F345F7BB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72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2E868-366E-DD47-8D4B-723265903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F75EA-F54C-7144-9A78-22431230D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6E2F-1AF3-4447-A598-C0024048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A48FF-1ED3-BE43-AFF6-56FF238B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59BC3-A589-E247-8732-AF6A7904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519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B427-8D96-BE44-A99E-7260F859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8761-6818-BC43-9503-D0A28A504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62D3F-A0EB-9647-977D-9067444B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9B0E-1DF0-BC4B-B427-58DCD0C6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AE746-C24C-BB47-885D-B5069BA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97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3B64-CEB3-FA4B-9233-522D1DB3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7C7B9-41A9-B744-A763-A5D912D51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DF8DB-1699-7046-8744-5FC879DE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76826-6781-F145-B0B7-16E4F32F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00385-B19A-D74E-B546-53485A2C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86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4F7D-DB92-1645-BCF3-D768670C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6D45-3606-F04B-8AC1-50D327794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996D2-A228-7546-A8AA-F03B29CF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E31F5-8A7D-754A-9153-6C61A647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0C3BD-12BD-1442-80DD-A9D6F163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57AA6-3803-344B-8AF6-FE5BE47C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69A9-7B1F-5D4C-91E7-D8F61ED0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DD2F-C098-A845-BB69-02DCC590A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9C3F4-EE45-744F-A473-F2F1AE485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974D6-34D2-D541-AC5F-1FDC6CEBB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B1D0E-F0BF-E144-A8D3-3BB7B9130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374FD-1BDE-5045-985C-12D7EFCA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768EC-556F-B14C-92C1-4E4F24A3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531D2-0EF3-6847-AD72-F028BAC4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7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8E8D-C7F7-0249-89FE-2BEB7617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B27E9-B76A-D244-AC60-DFC102A1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52DE2-C7AF-C544-829D-2710ADBC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BDB3C-176D-B547-AD80-D1986D60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901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7456E-C82C-474C-8D15-F4B88CFC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1C42C-68D7-3147-BE44-6B613F36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8DC17-CDCC-8941-8FE4-92BF5508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624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B5ED-C46F-9242-B21A-F0ED4A6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0E1BD-D798-C841-A8A0-92899511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D180-131F-7F45-87F5-0CFA59C7B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45A81-C45B-194A-B379-9A9D4DD4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7CD57-BF67-A44F-BC25-5474211F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0EB08-8F31-974B-8FD0-73066BC1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685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C387-D5BA-4F4E-954C-757AB98C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6DFAE-E08C-E348-97D6-6E82E293C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14800-957B-6142-9231-1E3AB4A88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31D4D-27D0-8041-89A6-198D56CC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AC13E-EAAE-C149-A8BD-35C866E9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FFF93-7821-AB4F-94AE-7C731E22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3866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3AC6F-1CDC-9A44-B026-FB34AEDF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9DE4-CB96-974C-9592-1EBB977F1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94C34-1B09-E84D-B543-734835ED4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10D0-8483-E949-AD25-00D9A2197EB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DDC9A-6137-1344-B46B-76EA31FD8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C2896-CF01-B745-B8B4-C0387EE2E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348E-B9DC-8441-9F86-72493908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media/image33.png" Type="http://schemas.openxmlformats.org/officeDocument/2006/relationships/image" Id="rId8"></Relationship><Relationship Target="../media/image28.png" Type="http://schemas.openxmlformats.org/officeDocument/2006/relationships/image" Id="rId3"></Relationship><Relationship Target="../media/image32.tiff" Type="http://schemas.openxmlformats.org/officeDocument/2006/relationships/image" Id="rId7"></Relationship><Relationship Target="../media/image27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31.svg" Type="http://schemas.openxmlformats.org/officeDocument/2006/relationships/image" Id="rId6"></Relationship><Relationship Target="../media/image30.png" Type="http://schemas.openxmlformats.org/officeDocument/2006/relationships/image" Id="rId5"></Relationship><Relationship Target="../media/image29.png" Type="http://schemas.openxmlformats.org/officeDocument/2006/relationships/image" Id="rId4"></Relationship></Relationships>
</file>

<file path=ppt/slides/_rels/slide11.xml.rels><?xml version="1.0" encoding="UTF-8" ?><Relationships xmlns="http://schemas.openxmlformats.org/package/2006/relationships"><Relationship Target="../media/image34.png" Type="http://schemas.openxmlformats.org/officeDocument/2006/relationships/image" Id="rId3"></Relationship><Relationship Target="../media/image33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35.png" Type="http://schemas.openxmlformats.org/officeDocument/2006/relationships/image" Id="rId4"></Relationship></Relationships>
</file>

<file path=ppt/slides/_rels/slide12.xml.rels><?xml version="1.0" encoding="UTF-8" ?><Relationships xmlns="http://schemas.openxmlformats.org/package/2006/relationships"><Relationship Target="../media/image36.pn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Relationship Target="../media/image19.png" Type="http://schemas.openxmlformats.org/officeDocument/2006/relationships/image" Id="rId6"></Relationship><Relationship Target="../media/image38.png" Type="http://schemas.openxmlformats.org/officeDocument/2006/relationships/image" Id="rId5"></Relationship><Relationship Target="../media/image37.png" Type="http://schemas.openxmlformats.org/officeDocument/2006/relationships/image" Id="rId4"></Relationship></Relationships>
</file>

<file path=ppt/slides/_rels/slide13.xml.rels><?xml version="1.0" encoding="UTF-8" ?><Relationships xmlns="http://schemas.openxmlformats.org/package/2006/relationships"><Relationship Target="../media/image39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media/image41.png" Type="http://schemas.openxmlformats.org/officeDocument/2006/relationships/image" Id="rId3"></Relationship><Relationship Target="../media/image40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media/image43.png" Type="http://schemas.openxmlformats.org/officeDocument/2006/relationships/image" Id="rId3"></Relationship><Relationship Target="../media/image42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16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17.xml.rels><?xml version="1.0" encoding="UTF-8" ?><Relationships xmlns="http://schemas.openxmlformats.org/package/2006/relationships"><Relationship Target="../media/image44.png" Type="http://schemas.openxmlformats.org/officeDocument/2006/relationships/image" Id="rId3"></Relationship><Relationship Target="../notesSlides/notesSlide2.xml" Type="http://schemas.openxmlformats.org/officeDocument/2006/relationships/notesSlide" Id="rId2"></Relationship><Relationship Target="../slideLayouts/slideLayout7.xml" Type="http://schemas.openxmlformats.org/officeDocument/2006/relationships/slideLayout" Id="rId1"></Relationship><Relationship Target="../media/hdphoto1.wdp" Type="http://schemas.microsoft.com/office/2007/relationships/hdphoto" Id="rId6"></Relationship><Relationship Target="../media/image46.png" Type="http://schemas.openxmlformats.org/officeDocument/2006/relationships/image" Id="rId5"></Relationship><Relationship Target="../media/image45.png" Type="http://schemas.openxmlformats.org/officeDocument/2006/relationships/image" Id="rId4"></Relationship></Relationships>
</file>

<file path=ppt/slides/_rels/slide18.xml.rels><?xml version="1.0" encoding="UTF-8" ?><Relationships xmlns="http://schemas.openxmlformats.org/package/2006/relationships"><Relationship Target="../media/image45.png" Type="http://schemas.openxmlformats.org/officeDocument/2006/relationships/image" Id="rId3"></Relationship><Relationship Target="../media/image47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38.png" Type="http://schemas.openxmlformats.org/officeDocument/2006/relationships/image" Id="rId6"></Relationship><Relationship Target="../media/image19.png" Type="http://schemas.openxmlformats.org/officeDocument/2006/relationships/image" Id="rId5"></Relationship><Relationship Target="../media/image48.png" Type="http://schemas.openxmlformats.org/officeDocument/2006/relationships/image" Id="rId4"></Relationship></Relationships>
</file>

<file path=ppt/slides/_rels/slide19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media/image1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20.xml.rels><?xml version="1.0" encoding="UTF-8" ?><Relationships xmlns="http://schemas.openxmlformats.org/package/2006/relationships"><Relationship Target="../media/image50.png" Type="http://schemas.openxmlformats.org/officeDocument/2006/relationships/image" Id="rId3"></Relationship><Relationship Target="../media/image49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51.png" Type="http://schemas.openxmlformats.org/officeDocument/2006/relationships/image" Id="rId4"></Relationship></Relationships>
</file>

<file path=ppt/slides/_rels/slide21.xml.rels><?xml version="1.0" encoding="UTF-8" ?><Relationships xmlns="http://schemas.openxmlformats.org/package/2006/relationships"><Relationship Target="../media/image52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22.xml.rels><?xml version="1.0" encoding="UTF-8" ?><Relationships xmlns="http://schemas.openxmlformats.org/package/2006/relationships"><Relationship TargetMode="External" Target="https://support.google.com/pixelphone#topic=7078250" Type="http://schemas.openxmlformats.org/officeDocument/2006/relationships/hyperlink" Id="rId3"></Relationship><Relationship Target="../media/image26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Mode="External" Target="https://support.signal.org/hc/en-us/sections/360001602712-Signal-Messenger-Basics" Type="http://schemas.openxmlformats.org/officeDocument/2006/relationships/hyperlink" Id="rId5"></Relationship><Relationship TargetMode="External" Target="https://www.android.com/intl/en_ca/android-10/" Type="http://schemas.openxmlformats.org/officeDocument/2006/relationships/hyperlink" Id="rId4"></Relationship></Relationships>
</file>

<file path=ppt/slides/_rels/slide23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8.png" Type="http://schemas.openxmlformats.org/officeDocument/2006/relationships/image" Id="rId8"></Relationship><Relationship Target="../media/image3.png" Type="http://schemas.openxmlformats.org/officeDocument/2006/relationships/image" Id="rId3"></Relationship><Relationship Target="../media/image7.png" Type="http://schemas.openxmlformats.org/officeDocument/2006/relationships/image" Id="rId7"></Relationship><Relationship Target="../media/image2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6.png" Type="http://schemas.openxmlformats.org/officeDocument/2006/relationships/image" Id="rId6"></Relationship><Relationship Target="../media/image11.png" Type="http://schemas.openxmlformats.org/officeDocument/2006/relationships/image" Id="rId11"></Relationship><Relationship Target="../media/image5.png" Type="http://schemas.openxmlformats.org/officeDocument/2006/relationships/image" Id="rId5"></Relationship><Relationship Target="../media/image10.png" Type="http://schemas.openxmlformats.org/officeDocument/2006/relationships/image" Id="rId10"></Relationship><Relationship Target="../media/image4.png" Type="http://schemas.openxmlformats.org/officeDocument/2006/relationships/image" Id="rId4"></Relationship><Relationship Target="../media/image9.png" Type="http://schemas.openxmlformats.org/officeDocument/2006/relationships/image" Id="rId9"></Relationship></Relationships>
</file>

<file path=ppt/slides/_rels/slide4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media/image12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media/image14.png" Type="http://schemas.openxmlformats.org/officeDocument/2006/relationships/image" Id="rId3"></Relationship><Relationship Target="../media/image13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15.png" Type="http://schemas.openxmlformats.org/officeDocument/2006/relationships/image" Id="rId4"></Relationship></Relationships>
</file>

<file path=ppt/slides/_rels/slide7.xml.rels><?xml version="1.0" encoding="UTF-8" ?><Relationships xmlns="http://schemas.openxmlformats.org/package/2006/relationships"><Relationship Target="../media/image17.jpg" Type="http://schemas.openxmlformats.org/officeDocument/2006/relationships/image" Id="rId3"></Relationship><Relationship Target="../media/image21.png" Type="http://schemas.openxmlformats.org/officeDocument/2006/relationships/image" Id="rId7"></Relationship><Relationship Target="../media/image16.jp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20.jpg" Type="http://schemas.openxmlformats.org/officeDocument/2006/relationships/image" Id="rId6"></Relationship><Relationship Target="../media/image19.png" Type="http://schemas.openxmlformats.org/officeDocument/2006/relationships/image" Id="rId5"></Relationship><Relationship Target="../media/image18.jpg" Type="http://schemas.openxmlformats.org/officeDocument/2006/relationships/image" Id="rId4"></Relationship></Relationships>
</file>

<file path=ppt/slides/_rels/slide8.xml.rels><?xml version="1.0" encoding="UTF-8" ?><Relationships xmlns="http://schemas.openxmlformats.org/package/2006/relationships"><Relationship Target="../media/image23.png" Type="http://schemas.openxmlformats.org/officeDocument/2006/relationships/image" Id="rId3"></Relationship><Relationship Target="../media/image22.pn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26.png" Type="http://schemas.openxmlformats.org/officeDocument/2006/relationships/image" Id="rId6"></Relationship><Relationship Target="../media/image25.png" Type="http://schemas.openxmlformats.org/officeDocument/2006/relationships/image" Id="rId5"></Relationship><Relationship Target="../media/image24.png" Type="http://schemas.openxmlformats.org/officeDocument/2006/relationships/image" Id="rId4"></Relationship></Relationships>
</file>

<file path=ppt/slides/_rels/slide9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39675E-0BFA-0947-BFAF-EDCEB01DA902}"/>
              </a:ext>
            </a:extLst>
          </p:cNvPr>
          <p:cNvSpPr/>
          <p:nvPr/>
        </p:nvSpPr>
        <p:spPr>
          <a:xfrm>
            <a:off x="0" y="1257300"/>
            <a:ext cx="12192000" cy="43548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B8B60-A464-0F45-8FBE-6BF16AFD1873}"/>
              </a:ext>
            </a:extLst>
          </p:cNvPr>
          <p:cNvSpPr txBox="1"/>
          <p:nvPr/>
        </p:nvSpPr>
        <p:spPr>
          <a:xfrm>
            <a:off x="238125" y="1887141"/>
            <a:ext cx="1171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7B4B8-F6F5-BE4B-BE17-2570612ACA67}"/>
              </a:ext>
            </a:extLst>
          </p:cNvPr>
          <p:cNvSpPr txBox="1"/>
          <p:nvPr/>
        </p:nvSpPr>
        <p:spPr>
          <a:xfrm>
            <a:off x="238125" y="4040922"/>
            <a:ext cx="1171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102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2CB7B-478D-224E-B282-A7DF776B894F}"/>
              </a:ext>
            </a:extLst>
          </p:cNvPr>
          <p:cNvCxnSpPr/>
          <p:nvPr/>
        </p:nvCxnSpPr>
        <p:spPr>
          <a:xfrm>
            <a:off x="1062990" y="3743146"/>
            <a:ext cx="9971722" cy="114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148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CBF5885C-D356-BE46-AF9F-5F6396826BD7}"/>
              </a:ext>
            </a:extLst>
          </p:cNvPr>
          <p:cNvSpPr/>
          <p:nvPr/>
        </p:nvSpPr>
        <p:spPr>
          <a:xfrm>
            <a:off x="172304" y="124813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301DDA-9893-6446-BAFC-57FFE37D01A2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GROUPWISE</a:t>
            </a:r>
            <a:r>
              <a:rPr lang="en-US" sz="3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3D34BF-13A2-D446-9B43-B4D83D2B535C}"/>
              </a:ext>
            </a:extLst>
          </p:cNvPr>
          <p:cNvCxnSpPr>
            <a:cxnSpLocks/>
          </p:cNvCxnSpPr>
          <p:nvPr/>
        </p:nvCxnSpPr>
        <p:spPr>
          <a:xfrm flipV="1">
            <a:off x="1460722" y="1429555"/>
            <a:ext cx="0" cy="4788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608F36E-BBA8-9044-9F57-BFAF34E91478}"/>
              </a:ext>
            </a:extLst>
          </p:cNvPr>
          <p:cNvSpPr>
            <a:spLocks noChangeAspect="1"/>
          </p:cNvSpPr>
          <p:nvPr/>
        </p:nvSpPr>
        <p:spPr>
          <a:xfrm>
            <a:off x="1358742" y="230186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78F1B7-845E-E140-969A-80BE4BF72347}"/>
              </a:ext>
            </a:extLst>
          </p:cNvPr>
          <p:cNvSpPr>
            <a:spLocks noChangeAspect="1"/>
          </p:cNvSpPr>
          <p:nvPr/>
        </p:nvSpPr>
        <p:spPr>
          <a:xfrm>
            <a:off x="1358742" y="1626371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8D4060-2EDE-A54C-BC41-4FE4E34E38CC}"/>
              </a:ext>
            </a:extLst>
          </p:cNvPr>
          <p:cNvSpPr>
            <a:spLocks noChangeAspect="1"/>
          </p:cNvSpPr>
          <p:nvPr/>
        </p:nvSpPr>
        <p:spPr>
          <a:xfrm>
            <a:off x="1358742" y="2977359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163A4D2-D8EF-8047-8251-2FCEEEA6A8BE}"/>
              </a:ext>
            </a:extLst>
          </p:cNvPr>
          <p:cNvSpPr>
            <a:spLocks noChangeAspect="1"/>
          </p:cNvSpPr>
          <p:nvPr/>
        </p:nvSpPr>
        <p:spPr>
          <a:xfrm>
            <a:off x="1358742" y="3658950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9881B0-F4E9-4343-B145-AF8442133F37}"/>
              </a:ext>
            </a:extLst>
          </p:cNvPr>
          <p:cNvSpPr>
            <a:spLocks noChangeAspect="1"/>
          </p:cNvSpPr>
          <p:nvPr/>
        </p:nvSpPr>
        <p:spPr>
          <a:xfrm>
            <a:off x="1358742" y="4340541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4877F6-5FE5-1941-BA1E-DF41F590D6D3}"/>
              </a:ext>
            </a:extLst>
          </p:cNvPr>
          <p:cNvSpPr>
            <a:spLocks noChangeAspect="1"/>
          </p:cNvSpPr>
          <p:nvPr/>
        </p:nvSpPr>
        <p:spPr>
          <a:xfrm>
            <a:off x="1358742" y="5022132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D226DE-503A-0644-BAFC-318300F25821}"/>
              </a:ext>
            </a:extLst>
          </p:cNvPr>
          <p:cNvSpPr txBox="1"/>
          <p:nvPr/>
        </p:nvSpPr>
        <p:spPr>
          <a:xfrm>
            <a:off x="1712721" y="1550147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Directly linked to your work email and calendar on your computer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4F3E6-7313-5E47-8C65-7560EAB77790}"/>
              </a:ext>
            </a:extLst>
          </p:cNvPr>
          <p:cNvSpPr txBox="1"/>
          <p:nvPr/>
        </p:nvSpPr>
        <p:spPr>
          <a:xfrm>
            <a:off x="1712721" y="2216815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email app to ‘blue E’ (top right-hand corner of app)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88D0F3-B226-D448-BD28-4DDF83449424}"/>
              </a:ext>
            </a:extLst>
          </p:cNvPr>
          <p:cNvSpPr txBox="1"/>
          <p:nvPr/>
        </p:nvSpPr>
        <p:spPr>
          <a:xfrm>
            <a:off x="1712721" y="2897771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menu option to access folders and cabinet</a:t>
            </a:r>
          </a:p>
        </p:txBody>
      </p:sp>
      <p:pic>
        <p:nvPicPr>
          <p:cNvPr id="36" name="Picture 35" descr="Graphical user interface, application, Teams  Description automatically generated">
            <a:extLst>
              <a:ext uri="{FF2B5EF4-FFF2-40B4-BE49-F238E27FC236}">
                <a16:creationId xmlns:a16="http://schemas.microsoft.com/office/drawing/2014/main" id="{FFA16AF2-80CE-CF41-8938-E0C3E80AF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6672" y="2077624"/>
            <a:ext cx="3873500" cy="6902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D4D6CAA-9C55-1148-85FD-DC63A13DA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217" y="2771075"/>
            <a:ext cx="3537223" cy="5541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D36ACF-48D1-FC41-B105-2A094616150C}"/>
              </a:ext>
            </a:extLst>
          </p:cNvPr>
          <p:cNvSpPr txBox="1"/>
          <p:nvPr/>
        </p:nvSpPr>
        <p:spPr>
          <a:xfrm>
            <a:off x="1712721" y="3562707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‘compose’ to create an email - may appear as    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3477DA-8222-684B-B30B-015B036367B8}"/>
              </a:ext>
            </a:extLst>
          </p:cNvPr>
          <p:cNvSpPr txBox="1"/>
          <p:nvPr/>
        </p:nvSpPr>
        <p:spPr>
          <a:xfrm>
            <a:off x="1712721" y="4227643"/>
            <a:ext cx="9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 email addresses by last name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C101D9-E6B8-794E-8C2F-B1E71355A6E2}"/>
              </a:ext>
            </a:extLst>
          </p:cNvPr>
          <p:cNvSpPr txBox="1"/>
          <p:nvPr/>
        </p:nvSpPr>
        <p:spPr>
          <a:xfrm>
            <a:off x="1712721" y="4945466"/>
            <a:ext cx="90076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Icons: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Reply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Reply All or Forward </a:t>
            </a:r>
          </a:p>
        </p:txBody>
      </p:sp>
      <p:pic>
        <p:nvPicPr>
          <p:cNvPr id="3074" name="Picture 2" descr="Free Icon | Arrow of rounded angle line shape pointing to left direction">
            <a:extLst>
              <a:ext uri="{FF2B5EF4-FFF2-40B4-BE49-F238E27FC236}">
                <a16:creationId xmlns:a16="http://schemas.microsoft.com/office/drawing/2014/main" id="{E34644B9-88B6-184B-952D-65B465C5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251880" y="5396768"/>
            <a:ext cx="328502" cy="3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50E0EB-3729-3A4C-8C19-8A0FD777E1E3}"/>
              </a:ext>
            </a:extLst>
          </p:cNvPr>
          <p:cNvSpPr>
            <a:spLocks/>
          </p:cNvSpPr>
          <p:nvPr/>
        </p:nvSpPr>
        <p:spPr>
          <a:xfrm>
            <a:off x="2416131" y="589692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63958C5-CFE1-7C4D-BBD7-20ECECF76CC9}"/>
              </a:ext>
            </a:extLst>
          </p:cNvPr>
          <p:cNvSpPr>
            <a:spLocks/>
          </p:cNvSpPr>
          <p:nvPr/>
        </p:nvSpPr>
        <p:spPr>
          <a:xfrm>
            <a:off x="2416131" y="5982746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F59974-A99D-E443-91F2-6405067301AE}"/>
              </a:ext>
            </a:extLst>
          </p:cNvPr>
          <p:cNvSpPr>
            <a:spLocks/>
          </p:cNvSpPr>
          <p:nvPr/>
        </p:nvSpPr>
        <p:spPr>
          <a:xfrm>
            <a:off x="2416131" y="606721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Arrow Right">
            <a:extLst>
              <a:ext uri="{FF2B5EF4-FFF2-40B4-BE49-F238E27FC236}">
                <a16:creationId xmlns:a16="http://schemas.microsoft.com/office/drawing/2014/main" id="{66AB354D-D2CA-5247-9BB0-EEB31BFAD7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8266" y="2124115"/>
            <a:ext cx="571500" cy="571500"/>
          </a:xfrm>
          <a:prstGeom prst="rect">
            <a:avLst/>
          </a:prstGeom>
        </p:spPr>
      </p:pic>
      <p:pic>
        <p:nvPicPr>
          <p:cNvPr id="32" name="Graphic 31" descr="Arrow Right">
            <a:extLst>
              <a:ext uri="{FF2B5EF4-FFF2-40B4-BE49-F238E27FC236}">
                <a16:creationId xmlns:a16="http://schemas.microsoft.com/office/drawing/2014/main" id="{E3E746FC-0B75-084F-87B3-7B06867764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0344" y="2772826"/>
            <a:ext cx="571500" cy="57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2E9C44-B8A6-1840-A4B9-A90894410F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599" y="3535052"/>
            <a:ext cx="422825" cy="425157"/>
          </a:xfrm>
          <a:prstGeom prst="ellipse">
            <a:avLst/>
          </a:prstGeom>
        </p:spPr>
      </p:pic>
      <p:pic>
        <p:nvPicPr>
          <p:cNvPr id="1026" name="Picture 2" descr="Gmail getting new icon as part of Google Workspace - 9to5Google">
            <a:extLst>
              <a:ext uri="{FF2B5EF4-FFF2-40B4-BE49-F238E27FC236}">
                <a16:creationId xmlns:a16="http://schemas.microsoft.com/office/drawing/2014/main" id="{C57ED5DF-5D87-FB4F-82B7-D1B234631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31356" r="26861" b="29331"/>
          <a:stretch/>
        </p:blipFill>
        <p:spPr bwMode="auto">
          <a:xfrm>
            <a:off x="338635" y="352730"/>
            <a:ext cx="731499" cy="6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5FEE58-768B-AA4F-A782-603EE70499E2}"/>
              </a:ext>
            </a:extLst>
          </p:cNvPr>
          <p:cNvGrpSpPr/>
          <p:nvPr/>
        </p:nvGrpSpPr>
        <p:grpSpPr>
          <a:xfrm>
            <a:off x="911666" y="780413"/>
            <a:ext cx="295399" cy="295399"/>
            <a:chOff x="6773312" y="1574216"/>
            <a:chExt cx="144000" cy="14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37B10E-C540-DC43-9305-5C30C55738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312" y="157421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86000" sy="8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572AA6-B88D-FB41-B036-F3AB80C612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4909" y="1604566"/>
              <a:ext cx="86855" cy="83300"/>
              <a:chOff x="6932629" y="3002305"/>
              <a:chExt cx="534582" cy="512700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7E5E0164-EDBA-7049-BCF8-A0CF72F761FE}"/>
                  </a:ext>
                </a:extLst>
              </p:cNvPr>
              <p:cNvSpPr/>
              <p:nvPr/>
            </p:nvSpPr>
            <p:spPr>
              <a:xfrm rot="5400000">
                <a:off x="7005702" y="3083797"/>
                <a:ext cx="382437" cy="21945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F7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F923EE0-B6A5-A145-A56B-04B30EC4298C}"/>
                  </a:ext>
                </a:extLst>
              </p:cNvPr>
              <p:cNvSpPr/>
              <p:nvPr/>
            </p:nvSpPr>
            <p:spPr>
              <a:xfrm>
                <a:off x="6932629" y="3132568"/>
                <a:ext cx="534582" cy="382437"/>
              </a:xfrm>
              <a:prstGeom prst="roundRect">
                <a:avLst/>
              </a:prstGeom>
              <a:solidFill>
                <a:srgbClr val="2F7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C0DD415-F7C6-C74A-BAAA-4908E153DA14}"/>
                  </a:ext>
                </a:extLst>
              </p:cNvPr>
              <p:cNvSpPr/>
              <p:nvPr/>
            </p:nvSpPr>
            <p:spPr>
              <a:xfrm>
                <a:off x="7128769" y="3272237"/>
                <a:ext cx="144128" cy="657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541405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485E69-76A3-F942-9B46-62CB68E39B7E}"/>
              </a:ext>
            </a:extLst>
          </p:cNvPr>
          <p:cNvSpPr/>
          <p:nvPr/>
        </p:nvSpPr>
        <p:spPr>
          <a:xfrm>
            <a:off x="172304" y="124813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B90F3-6A5D-1B4B-A9D6-56C0024C8994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GROUPWISE</a:t>
            </a:r>
            <a:r>
              <a:rPr lang="en-US" sz="3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(continued)</a:t>
            </a:r>
          </a:p>
        </p:txBody>
      </p:sp>
      <p:pic>
        <p:nvPicPr>
          <p:cNvPr id="4" name="Picture 2" descr="Gmail getting new icon as part of Google Workspace - 9to5Google">
            <a:extLst>
              <a:ext uri="{FF2B5EF4-FFF2-40B4-BE49-F238E27FC236}">
                <a16:creationId xmlns:a16="http://schemas.microsoft.com/office/drawing/2014/main" id="{52A5099F-9AF6-354B-8A14-BA4F24E2B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31356" r="26861" b="29331"/>
          <a:stretch/>
        </p:blipFill>
        <p:spPr bwMode="auto">
          <a:xfrm>
            <a:off x="338635" y="352730"/>
            <a:ext cx="731499" cy="6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05F8D8-C8E8-9047-98E1-1B566FC77EF0}"/>
              </a:ext>
            </a:extLst>
          </p:cNvPr>
          <p:cNvGrpSpPr/>
          <p:nvPr/>
        </p:nvGrpSpPr>
        <p:grpSpPr>
          <a:xfrm>
            <a:off x="911666" y="780413"/>
            <a:ext cx="295399" cy="295399"/>
            <a:chOff x="6773312" y="1574216"/>
            <a:chExt cx="144000" cy="144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F6B376-D17A-8F4F-AA2D-24B0FBA8C9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3312" y="157421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86000" sy="86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175998-6FC6-D244-8E3C-AA87E6C20E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4909" y="1604566"/>
              <a:ext cx="86855" cy="83300"/>
              <a:chOff x="6932629" y="3002305"/>
              <a:chExt cx="534582" cy="512700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7DBE7E7-8A65-E344-B373-6C827F89CFF2}"/>
                  </a:ext>
                </a:extLst>
              </p:cNvPr>
              <p:cNvSpPr/>
              <p:nvPr/>
            </p:nvSpPr>
            <p:spPr>
              <a:xfrm rot="5400000">
                <a:off x="7005702" y="3083797"/>
                <a:ext cx="382437" cy="21945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F7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FB8552E-04B3-1D4E-88DB-B1223F0EE3BA}"/>
                  </a:ext>
                </a:extLst>
              </p:cNvPr>
              <p:cNvSpPr/>
              <p:nvPr/>
            </p:nvSpPr>
            <p:spPr>
              <a:xfrm>
                <a:off x="6932629" y="3132568"/>
                <a:ext cx="534582" cy="382437"/>
              </a:xfrm>
              <a:prstGeom prst="roundRect">
                <a:avLst/>
              </a:prstGeom>
              <a:solidFill>
                <a:srgbClr val="2F7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65997DD-9FFE-A643-9251-FFF25980C411}"/>
                  </a:ext>
                </a:extLst>
              </p:cNvPr>
              <p:cNvSpPr/>
              <p:nvPr/>
            </p:nvSpPr>
            <p:spPr>
              <a:xfrm>
                <a:off x="7128769" y="3272237"/>
                <a:ext cx="144128" cy="6576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95FCB-67EB-7348-A5CB-47F9FC73A53B}"/>
              </a:ext>
            </a:extLst>
          </p:cNvPr>
          <p:cNvCxnSpPr>
            <a:cxnSpLocks/>
          </p:cNvCxnSpPr>
          <p:nvPr/>
        </p:nvCxnSpPr>
        <p:spPr>
          <a:xfrm flipV="1">
            <a:off x="1460722" y="1429555"/>
            <a:ext cx="0" cy="4788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8395FDD-0416-1B41-B64C-9B1EA71B6DD7}"/>
              </a:ext>
            </a:extLst>
          </p:cNvPr>
          <p:cNvSpPr>
            <a:spLocks noChangeAspect="1"/>
          </p:cNvSpPr>
          <p:nvPr/>
        </p:nvSpPr>
        <p:spPr>
          <a:xfrm>
            <a:off x="1358742" y="3595287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57840B-4A58-7049-8580-989A94FE9710}"/>
              </a:ext>
            </a:extLst>
          </p:cNvPr>
          <p:cNvSpPr>
            <a:spLocks noChangeAspect="1"/>
          </p:cNvSpPr>
          <p:nvPr/>
        </p:nvSpPr>
        <p:spPr>
          <a:xfrm>
            <a:off x="1358742" y="1626371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363DB-2B2B-BC41-9A92-0FFF66FBDDEE}"/>
              </a:ext>
            </a:extLst>
          </p:cNvPr>
          <p:cNvSpPr txBox="1"/>
          <p:nvPr/>
        </p:nvSpPr>
        <p:spPr>
          <a:xfrm>
            <a:off x="1712721" y="1550147"/>
            <a:ext cx="90076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Download an attachment: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Gmail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the email message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98" name="Picture 2" descr="Gray download 2 icon - Free gray download icons">
            <a:extLst>
              <a:ext uri="{FF2B5EF4-FFF2-40B4-BE49-F238E27FC236}">
                <a16:creationId xmlns:a16="http://schemas.microsoft.com/office/drawing/2014/main" id="{38F47613-246D-B944-9E19-7547D80D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07" y="2666276"/>
            <a:ext cx="273236" cy="2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E97295-CEC0-2444-A5A9-6ADCFBF1F6BD}"/>
              </a:ext>
            </a:extLst>
          </p:cNvPr>
          <p:cNvSpPr txBox="1"/>
          <p:nvPr/>
        </p:nvSpPr>
        <p:spPr>
          <a:xfrm>
            <a:off x="1562703" y="3370622"/>
            <a:ext cx="900768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Download a photo from inside an email: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Gmail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the email message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Touch and hold the photo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Image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the photo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top right, tape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Save</a:t>
            </a:r>
          </a:p>
        </p:txBody>
      </p:sp>
      <p:pic>
        <p:nvPicPr>
          <p:cNvPr id="4106" name="Picture 10" descr="Free More vertical Icon of Glyph style - Available in SVG, PNG, EPS, AI &amp;  Icon fonts">
            <a:extLst>
              <a:ext uri="{FF2B5EF4-FFF2-40B4-BE49-F238E27FC236}">
                <a16:creationId xmlns:a16="http://schemas.microsoft.com/office/drawing/2014/main" id="{7F40AC4C-2366-1349-A483-5A122222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6" y="5421653"/>
            <a:ext cx="477946" cy="4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68918-3AA5-49B5-BC13-26466D382A44}"/>
              </a:ext>
            </a:extLst>
          </p:cNvPr>
          <p:cNvSpPr txBox="1"/>
          <p:nvPr/>
        </p:nvSpPr>
        <p:spPr>
          <a:xfrm>
            <a:off x="7186880" y="5299434"/>
            <a:ext cx="4800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Tip: 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receive a document or photo via email that contains Personal Health Information, don’t forget to delete it from your phone when you’re done with it!</a:t>
            </a:r>
          </a:p>
        </p:txBody>
      </p:sp>
    </p:spTree>
    <p:extLst>
      <p:ext uri="{BB962C8B-B14F-4D97-AF65-F5344CB8AC3E}">
        <p14:creationId xmlns:p14="http://schemas.microsoft.com/office/powerpoint/2010/main" val="23395590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2A19D0-596E-F247-9147-6EC8BA971BE5}"/>
              </a:ext>
            </a:extLst>
          </p:cNvPr>
          <p:cNvGrpSpPr>
            <a:grpSpLocks noChangeAspect="1"/>
          </p:cNvGrpSpPr>
          <p:nvPr/>
        </p:nvGrpSpPr>
        <p:grpSpPr>
          <a:xfrm>
            <a:off x="125192" y="61830"/>
            <a:ext cx="1135797" cy="1135797"/>
            <a:chOff x="6473473" y="4269102"/>
            <a:chExt cx="544911" cy="5449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7C3BC38-C237-924D-B33E-6BAD84E989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3473" y="4269102"/>
              <a:ext cx="544911" cy="544911"/>
              <a:chOff x="6233355" y="1412811"/>
              <a:chExt cx="576000" cy="5760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A29071E-B647-4C40-8103-CA19098E3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3355" y="1412811"/>
                <a:ext cx="576000" cy="5760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8" descr="Signal Private Messenger 4.71.5 Download Android APK | Aptoide">
                <a:extLst>
                  <a:ext uri="{FF2B5EF4-FFF2-40B4-BE49-F238E27FC236}">
                    <a16:creationId xmlns:a16="http://schemas.microsoft.com/office/drawing/2014/main" id="{055557AA-6905-9748-A0B7-CE65750B79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5920" y="1448130"/>
                <a:ext cx="490870" cy="490870"/>
              </a:xfrm>
              <a:prstGeom prst="ellipse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4D97283-6728-C94E-B911-E7F86FE26F99}"/>
                </a:ext>
              </a:extLst>
            </p:cNvPr>
            <p:cNvGrpSpPr/>
            <p:nvPr/>
          </p:nvGrpSpPr>
          <p:grpSpPr>
            <a:xfrm>
              <a:off x="6782251" y="4662549"/>
              <a:ext cx="144000" cy="144000"/>
              <a:chOff x="6773312" y="1574216"/>
              <a:chExt cx="144000" cy="14400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488BB78-FEAE-524D-920F-E7E42FC58E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3312" y="1574216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sx="86000" sy="86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5EAE067-F76A-E647-8EDA-B44E85D5A30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04909" y="1604566"/>
                <a:ext cx="86855" cy="83300"/>
                <a:chOff x="6932629" y="3002305"/>
                <a:chExt cx="534582" cy="512700"/>
              </a:xfrm>
            </p:grpSpPr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12F2B946-1BA7-A94F-93DF-0B9C8BA99C27}"/>
                    </a:ext>
                  </a:extLst>
                </p:cNvPr>
                <p:cNvSpPr/>
                <p:nvPr/>
              </p:nvSpPr>
              <p:spPr>
                <a:xfrm rot="5400000">
                  <a:off x="7005702" y="3083797"/>
                  <a:ext cx="382437" cy="21945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2F74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D16D3AE8-7EEB-C047-9C26-5E5D7D7DDEB6}"/>
                    </a:ext>
                  </a:extLst>
                </p:cNvPr>
                <p:cNvSpPr/>
                <p:nvPr/>
              </p:nvSpPr>
              <p:spPr>
                <a:xfrm>
                  <a:off x="6932629" y="3132568"/>
                  <a:ext cx="534582" cy="382437"/>
                </a:xfrm>
                <a:prstGeom prst="roundRect">
                  <a:avLst/>
                </a:prstGeom>
                <a:solidFill>
                  <a:srgbClr val="2F74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3D64D04A-7E35-4745-8E1B-728EE948AEE8}"/>
                    </a:ext>
                  </a:extLst>
                </p:cNvPr>
                <p:cNvSpPr/>
                <p:nvPr/>
              </p:nvSpPr>
              <p:spPr>
                <a:xfrm>
                  <a:off x="7128769" y="3272237"/>
                  <a:ext cx="144128" cy="6576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6B37074-5DB1-9F40-98A4-ED854F9EFD15}"/>
              </a:ext>
            </a:extLst>
          </p:cNvPr>
          <p:cNvSpPr/>
          <p:nvPr/>
        </p:nvSpPr>
        <p:spPr>
          <a:xfrm>
            <a:off x="11720887" y="6194929"/>
            <a:ext cx="48037" cy="21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59DF9D-D1BD-B44D-83A3-794EA45BAE36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en-US" sz="3000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2FB5C3-2A4F-C242-8112-D91721AC5B77}"/>
              </a:ext>
            </a:extLst>
          </p:cNvPr>
          <p:cNvCxnSpPr>
            <a:cxnSpLocks/>
          </p:cNvCxnSpPr>
          <p:nvPr/>
        </p:nvCxnSpPr>
        <p:spPr>
          <a:xfrm flipV="1">
            <a:off x="1460722" y="1566129"/>
            <a:ext cx="0" cy="4788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F6D4A94-3BA8-4643-9FE0-E80E228622CF}"/>
              </a:ext>
            </a:extLst>
          </p:cNvPr>
          <p:cNvSpPr>
            <a:spLocks noChangeAspect="1"/>
          </p:cNvSpPr>
          <p:nvPr/>
        </p:nvSpPr>
        <p:spPr>
          <a:xfrm>
            <a:off x="1358742" y="215105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CC18B0-6BD4-2549-A113-21FF41CA5B74}"/>
              </a:ext>
            </a:extLst>
          </p:cNvPr>
          <p:cNvSpPr>
            <a:spLocks noChangeAspect="1"/>
          </p:cNvSpPr>
          <p:nvPr/>
        </p:nvSpPr>
        <p:spPr>
          <a:xfrm>
            <a:off x="1358742" y="1658441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59D5848-2534-2847-B5D6-06AFD4B874BC}"/>
              </a:ext>
            </a:extLst>
          </p:cNvPr>
          <p:cNvSpPr>
            <a:spLocks noChangeAspect="1"/>
          </p:cNvSpPr>
          <p:nvPr/>
        </p:nvSpPr>
        <p:spPr>
          <a:xfrm>
            <a:off x="1358742" y="2872269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25DEA66-A46C-564D-91E2-33D7517741DF}"/>
              </a:ext>
            </a:extLst>
          </p:cNvPr>
          <p:cNvSpPr>
            <a:spLocks noChangeAspect="1"/>
          </p:cNvSpPr>
          <p:nvPr/>
        </p:nvSpPr>
        <p:spPr>
          <a:xfrm>
            <a:off x="1358742" y="4372611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8259541-513A-3741-B48C-03C9FE4AB128}"/>
              </a:ext>
            </a:extLst>
          </p:cNvPr>
          <p:cNvSpPr>
            <a:spLocks noChangeAspect="1"/>
          </p:cNvSpPr>
          <p:nvPr/>
        </p:nvSpPr>
        <p:spPr>
          <a:xfrm>
            <a:off x="1358742" y="5598633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14A54B-991D-404A-9BF0-D8CD75D46A63}"/>
              </a:ext>
            </a:extLst>
          </p:cNvPr>
          <p:cNvSpPr txBox="1"/>
          <p:nvPr/>
        </p:nvSpPr>
        <p:spPr>
          <a:xfrm>
            <a:off x="1372873" y="827336"/>
            <a:ext cx="9007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Allows for secure texting between Home Care staff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704F5-046D-4EC0-AF92-2680F88F7494}"/>
              </a:ext>
            </a:extLst>
          </p:cNvPr>
          <p:cNvSpPr txBox="1"/>
          <p:nvPr/>
        </p:nvSpPr>
        <p:spPr>
          <a:xfrm>
            <a:off x="1709891" y="1597683"/>
            <a:ext cx="956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add Contacts in Signal:</a:t>
            </a:r>
          </a:p>
        </p:txBody>
      </p:sp>
      <p:pic>
        <p:nvPicPr>
          <p:cNvPr id="33" name="Picture 32" descr="Icon  Description automatically generated">
            <a:extLst>
              <a:ext uri="{FF2B5EF4-FFF2-40B4-BE49-F238E27FC236}">
                <a16:creationId xmlns:a16="http://schemas.microsoft.com/office/drawing/2014/main" id="{DB639F3A-FC98-4F46-BCB6-45E46553A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075" y="2151055"/>
            <a:ext cx="526954" cy="526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28461-9A36-41B7-B6F7-FDD5B3F65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394" y="4588611"/>
            <a:ext cx="565462" cy="606216"/>
          </a:xfrm>
          <a:prstGeom prst="ellipse">
            <a:avLst/>
          </a:prstGeom>
        </p:spPr>
      </p:pic>
      <p:pic>
        <p:nvPicPr>
          <p:cNvPr id="7" name="Picture 6" descr="Icon  Description automatically generated">
            <a:extLst>
              <a:ext uri="{FF2B5EF4-FFF2-40B4-BE49-F238E27FC236}">
                <a16:creationId xmlns:a16="http://schemas.microsoft.com/office/drawing/2014/main" id="{0F66BA90-9E3C-4FD5-B0B7-8D78F4172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0394" y="5706633"/>
            <a:ext cx="596169" cy="606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A2AB8D-F1F7-3D41-AD81-3ED7DCBEAC53}"/>
              </a:ext>
            </a:extLst>
          </p:cNvPr>
          <p:cNvSpPr/>
          <p:nvPr/>
        </p:nvSpPr>
        <p:spPr>
          <a:xfrm>
            <a:off x="1698424" y="2091779"/>
            <a:ext cx="8430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is a Signal User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Simply add them to your smartphone’s contacts app!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D5493-FB80-A04C-8135-007B019C9A47}"/>
              </a:ext>
            </a:extLst>
          </p:cNvPr>
          <p:cNvSpPr/>
          <p:nvPr/>
        </p:nvSpPr>
        <p:spPr>
          <a:xfrm>
            <a:off x="1712721" y="2832096"/>
            <a:ext cx="9297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does not have Signal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Scroll to the bottom of your contact list on the Signal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on ‘Invite to Signal’, ‘Share’, and use your email app to share the invitation to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Then add the contact to your smartphone’s contact app and when they join Signal, their contact information will show up in your Signal app!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966E-23B3-C942-A511-2ED94CE9A285}"/>
              </a:ext>
            </a:extLst>
          </p:cNvPr>
          <p:cNvSpPr/>
          <p:nvPr/>
        </p:nvSpPr>
        <p:spPr>
          <a:xfrm>
            <a:off x="1709891" y="4311077"/>
            <a:ext cx="93503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a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on the compose button, choose your contact, type your text in the ‘signal message’ box and click send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 Tip:  Double check the lock on the send button:  locked = secure, open = unsecure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953660-457C-2F46-B733-92597C8387DE}"/>
              </a:ext>
            </a:extLst>
          </p:cNvPr>
          <p:cNvSpPr/>
          <p:nvPr/>
        </p:nvSpPr>
        <p:spPr>
          <a:xfrm>
            <a:off x="1709891" y="5543837"/>
            <a:ext cx="9270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a Photo or Document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Start by composing a text, click on the plus button, find the document or photo you want to share, ensure the lock on the send button is ‘locked’, and hit send</a:t>
            </a:r>
          </a:p>
        </p:txBody>
      </p:sp>
    </p:spTree>
    <p:extLst>
      <p:ext uri="{BB962C8B-B14F-4D97-AF65-F5344CB8AC3E}">
        <p14:creationId xmlns:p14="http://schemas.microsoft.com/office/powerpoint/2010/main" val="232104782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E1412-16A9-1B4C-B47C-365364B4A6A1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MAPS</a:t>
            </a:r>
            <a:endParaRPr lang="en-US" sz="3000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application  Description automatically generated">
            <a:extLst>
              <a:ext uri="{FF2B5EF4-FFF2-40B4-BE49-F238E27FC236}">
                <a16:creationId xmlns:a16="http://schemas.microsoft.com/office/drawing/2014/main" id="{03CF4D28-84DD-174F-805B-5CAE2BD47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08" y="59209"/>
            <a:ext cx="1160763" cy="112286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ACE957-E7A3-8948-9D0C-FDECFB715BEC}"/>
              </a:ext>
            </a:extLst>
          </p:cNvPr>
          <p:cNvCxnSpPr>
            <a:cxnSpLocks/>
          </p:cNvCxnSpPr>
          <p:nvPr/>
        </p:nvCxnSpPr>
        <p:spPr>
          <a:xfrm flipV="1">
            <a:off x="1460722" y="1566129"/>
            <a:ext cx="0" cy="4212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52F56B5-75A5-6A4F-B9C8-C62E4BDDB88E}"/>
              </a:ext>
            </a:extLst>
          </p:cNvPr>
          <p:cNvSpPr>
            <a:spLocks noChangeAspect="1"/>
          </p:cNvSpPr>
          <p:nvPr/>
        </p:nvSpPr>
        <p:spPr>
          <a:xfrm>
            <a:off x="1358742" y="176294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AC3347-A596-A047-BC3E-53D048E1335C}"/>
              </a:ext>
            </a:extLst>
          </p:cNvPr>
          <p:cNvSpPr txBox="1"/>
          <p:nvPr/>
        </p:nvSpPr>
        <p:spPr>
          <a:xfrm>
            <a:off x="1723592" y="4021601"/>
            <a:ext cx="900768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Maps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 help get you to your next appointment</a:t>
            </a:r>
          </a:p>
          <a:p>
            <a:pPr marL="28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Audible voice directions will play over your car speakers and guide you to your next appointment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4C625-72C1-A740-8979-20CA16E01319}"/>
              </a:ext>
            </a:extLst>
          </p:cNvPr>
          <p:cNvSpPr txBox="1"/>
          <p:nvPr/>
        </p:nvSpPr>
        <p:spPr>
          <a:xfrm>
            <a:off x="1723592" y="1672472"/>
            <a:ext cx="90076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 your home and work locations:</a:t>
            </a:r>
          </a:p>
          <a:p>
            <a:pPr marL="28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Maps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 &gt; Tap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</a:p>
          <a:p>
            <a:pPr marL="28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tap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Labeled</a:t>
            </a:r>
          </a:p>
          <a:p>
            <a:pPr marL="28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Home or Work</a:t>
            </a:r>
          </a:p>
          <a:p>
            <a:pPr marL="28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the address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710F38-6523-9248-ABB5-CC6226C849C8}"/>
              </a:ext>
            </a:extLst>
          </p:cNvPr>
          <p:cNvSpPr>
            <a:spLocks noChangeAspect="1"/>
          </p:cNvSpPr>
          <p:nvPr/>
        </p:nvSpPr>
        <p:spPr>
          <a:xfrm>
            <a:off x="1352722" y="4098692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77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BB70B9-E869-A844-8857-EBF3E1E59ECB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CALCULATOR</a:t>
            </a:r>
            <a:endParaRPr lang="en-US" sz="3000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BB75A9-13E2-D34B-8402-4A06FFA408A2}"/>
              </a:ext>
            </a:extLst>
          </p:cNvPr>
          <p:cNvSpPr/>
          <p:nvPr/>
        </p:nvSpPr>
        <p:spPr>
          <a:xfrm>
            <a:off x="172304" y="124813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Google Calculator v7.5 adds Material Theme - Pixel Spot">
            <a:extLst>
              <a:ext uri="{FF2B5EF4-FFF2-40B4-BE49-F238E27FC236}">
                <a16:creationId xmlns:a16="http://schemas.microsoft.com/office/drawing/2014/main" id="{6D53E884-DB24-EC42-9D24-ADE324695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23388" r="34014" b="23499"/>
          <a:stretch/>
        </p:blipFill>
        <p:spPr bwMode="auto">
          <a:xfrm>
            <a:off x="207176" y="154605"/>
            <a:ext cx="1016100" cy="1011935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BD0A24-A36F-7D4B-9B7E-1EF55FEB31B6}"/>
              </a:ext>
            </a:extLst>
          </p:cNvPr>
          <p:cNvCxnSpPr>
            <a:cxnSpLocks/>
          </p:cNvCxnSpPr>
          <p:nvPr/>
        </p:nvCxnSpPr>
        <p:spPr>
          <a:xfrm flipV="1">
            <a:off x="1460722" y="1566129"/>
            <a:ext cx="0" cy="4464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48A34E4-71F5-7A43-9C0B-D6EF21DE8A7F}"/>
              </a:ext>
            </a:extLst>
          </p:cNvPr>
          <p:cNvSpPr>
            <a:spLocks noChangeAspect="1"/>
          </p:cNvSpPr>
          <p:nvPr/>
        </p:nvSpPr>
        <p:spPr>
          <a:xfrm>
            <a:off x="1358742" y="3514527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808EB7-DEDB-274D-A66D-EB108B9342AE}"/>
              </a:ext>
            </a:extLst>
          </p:cNvPr>
          <p:cNvSpPr>
            <a:spLocks noChangeAspect="1"/>
          </p:cNvSpPr>
          <p:nvPr/>
        </p:nvSpPr>
        <p:spPr>
          <a:xfrm>
            <a:off x="1358742" y="168293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F2E4D-19A1-8248-891E-952B7B3AE857}"/>
              </a:ext>
            </a:extLst>
          </p:cNvPr>
          <p:cNvSpPr txBox="1"/>
          <p:nvPr/>
        </p:nvSpPr>
        <p:spPr>
          <a:xfrm>
            <a:off x="1676719" y="1627307"/>
            <a:ext cx="8918890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 see a list of your </a:t>
            </a:r>
            <a:r>
              <a:rPr lang="en-C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equations and results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swipe down from the middle of the calculator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Tap the past equation or result to use in a current calculation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 clear history, tap </a:t>
            </a:r>
          </a:p>
        </p:txBody>
      </p:sp>
      <p:pic>
        <p:nvPicPr>
          <p:cNvPr id="10" name="Picture 9" descr="Logo  Description automatically generated with low confidence">
            <a:extLst>
              <a:ext uri="{FF2B5EF4-FFF2-40B4-BE49-F238E27FC236}">
                <a16:creationId xmlns:a16="http://schemas.microsoft.com/office/drawing/2014/main" id="{15BEBFF5-6081-774C-B4E8-C5FDDE8E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860" y="2523332"/>
            <a:ext cx="1181100" cy="35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CE6129-AA0D-4741-82E1-A7212B00604D}"/>
              </a:ext>
            </a:extLst>
          </p:cNvPr>
          <p:cNvSpPr txBox="1"/>
          <p:nvPr/>
        </p:nvSpPr>
        <p:spPr>
          <a:xfrm>
            <a:off x="1676719" y="3424717"/>
            <a:ext cx="89188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 do </a:t>
            </a:r>
            <a:r>
              <a:rPr lang="en-C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operations and functions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tap the bar on the right or hold your phone sideways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You’ll see buttons for: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Exponents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Square root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 see more buttons, tap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</p:spTree>
    <p:extLst>
      <p:ext uri="{BB962C8B-B14F-4D97-AF65-F5344CB8AC3E}">
        <p14:creationId xmlns:p14="http://schemas.microsoft.com/office/powerpoint/2010/main" val="250827324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BB70B9-E869-A844-8857-EBF3E1E59ECB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endParaRPr lang="en-US" sz="3000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4ABB33-331A-C34C-B4C3-3828549A9B67}"/>
              </a:ext>
            </a:extLst>
          </p:cNvPr>
          <p:cNvCxnSpPr>
            <a:cxnSpLocks/>
          </p:cNvCxnSpPr>
          <p:nvPr/>
        </p:nvCxnSpPr>
        <p:spPr>
          <a:xfrm flipV="1">
            <a:off x="1460722" y="1566129"/>
            <a:ext cx="0" cy="4788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65CDC0A-7843-2646-A3BB-DB104670F1A3}"/>
              </a:ext>
            </a:extLst>
          </p:cNvPr>
          <p:cNvSpPr>
            <a:spLocks noChangeAspect="1"/>
          </p:cNvSpPr>
          <p:nvPr/>
        </p:nvSpPr>
        <p:spPr>
          <a:xfrm>
            <a:off x="1358742" y="3657498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5E98D4-92C5-564D-9ABD-7C7B480A025C}"/>
              </a:ext>
            </a:extLst>
          </p:cNvPr>
          <p:cNvSpPr>
            <a:spLocks noChangeAspect="1"/>
          </p:cNvSpPr>
          <p:nvPr/>
        </p:nvSpPr>
        <p:spPr>
          <a:xfrm>
            <a:off x="1358742" y="168293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EE0F8-5C9C-784E-8F77-AB88CAA0F849}"/>
              </a:ext>
            </a:extLst>
          </p:cNvPr>
          <p:cNvSpPr txBox="1"/>
          <p:nvPr/>
        </p:nvSpPr>
        <p:spPr>
          <a:xfrm>
            <a:off x="1676718" y="3601579"/>
            <a:ext cx="9949219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CA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alarm settings: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From the Clock app, tap: 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Under “Alarms”: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CA" sz="1600" b="1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Silence After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 choose how long your alarm rings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CA" sz="1600" b="1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Snooze Length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 choose how long “snoozing” delays an alarm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CA" sz="1600" b="1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 Volume Slider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 change your alarm’s volume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CA" sz="1600" b="1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Gradually Increase Volume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 have an alarm become louder over time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CA" sz="1600" b="1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Week On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 pick what day your week starts on</a:t>
            </a:r>
          </a:p>
        </p:txBody>
      </p:sp>
      <p:pic>
        <p:nvPicPr>
          <p:cNvPr id="11" name="Picture 10" descr="Icon  Description automatically generated">
            <a:extLst>
              <a:ext uri="{FF2B5EF4-FFF2-40B4-BE49-F238E27FC236}">
                <a16:creationId xmlns:a16="http://schemas.microsoft.com/office/drawing/2014/main" id="{C069D2CC-7ECA-6C43-BA78-1D47E988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409" y="3984116"/>
            <a:ext cx="1713591" cy="29051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294AEFF-2430-EE4B-A766-94E2C7D5F499}"/>
              </a:ext>
            </a:extLst>
          </p:cNvPr>
          <p:cNvSpPr/>
          <p:nvPr/>
        </p:nvSpPr>
        <p:spPr>
          <a:xfrm>
            <a:off x="172304" y="124813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lock - Apps on Google Play">
            <a:extLst>
              <a:ext uri="{FF2B5EF4-FFF2-40B4-BE49-F238E27FC236}">
                <a16:creationId xmlns:a16="http://schemas.microsoft.com/office/drawing/2014/main" id="{241368D5-6287-2140-8E99-442E23DCE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15273" r="15517" b="15900"/>
          <a:stretch/>
        </p:blipFill>
        <p:spPr bwMode="auto">
          <a:xfrm>
            <a:off x="192406" y="127857"/>
            <a:ext cx="1039796" cy="1039408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85703B-CF49-4DE5-844A-BD0F7496944C}"/>
              </a:ext>
            </a:extLst>
          </p:cNvPr>
          <p:cNvSpPr txBox="1"/>
          <p:nvPr/>
        </p:nvSpPr>
        <p:spPr>
          <a:xfrm>
            <a:off x="1676718" y="1627307"/>
            <a:ext cx="9949219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CA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timer settings: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From the Clock App, tap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CA" sz="1600" b="1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Timers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CA" sz="1600" b="1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Timer Sound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 pick the ringtone that plays when the timer ends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CA" sz="1600" b="1" dirty="0">
                <a:solidFill>
                  <a:srgbClr val="8CC5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Timer Vibrate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to make the timer vibrate </a:t>
            </a:r>
          </a:p>
        </p:txBody>
      </p:sp>
      <p:pic>
        <p:nvPicPr>
          <p:cNvPr id="14" name="Picture 13" descr="Icon  Description automatically generated">
            <a:extLst>
              <a:ext uri="{FF2B5EF4-FFF2-40B4-BE49-F238E27FC236}">
                <a16:creationId xmlns:a16="http://schemas.microsoft.com/office/drawing/2014/main" id="{1134C9CB-B4B3-44C4-86FD-74D9CDE5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408" y="2006540"/>
            <a:ext cx="1713591" cy="2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056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4893231"/>
            <a:ext cx="1070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&amp; PHOTOS</a:t>
            </a:r>
          </a:p>
        </p:txBody>
      </p:sp>
    </p:spTree>
    <p:extLst>
      <p:ext uri="{BB962C8B-B14F-4D97-AF65-F5344CB8AC3E}">
        <p14:creationId xmlns:p14="http://schemas.microsoft.com/office/powerpoint/2010/main" val="177462665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BA260-EBFD-E54E-BCF1-BB3082E5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26" y="1470715"/>
            <a:ext cx="5016500" cy="4102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1CB4BB-0D56-CE4E-9138-04CD80561359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10CA6-36A6-CA4C-9A50-9A9FA96A02B4}"/>
              </a:ext>
            </a:extLst>
          </p:cNvPr>
          <p:cNvSpPr txBox="1"/>
          <p:nvPr/>
        </p:nvSpPr>
        <p:spPr>
          <a:xfrm>
            <a:off x="450572" y="1197499"/>
            <a:ext cx="33130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You can open your camera in several ways:</a:t>
            </a:r>
          </a:p>
          <a:p>
            <a:pPr marL="274638" indent="-274638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the camera app</a:t>
            </a:r>
          </a:p>
          <a:p>
            <a:pPr marL="274638" indent="-274638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Double press the power button</a:t>
            </a:r>
          </a:p>
          <a:p>
            <a:pPr marL="274638" indent="-274638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lock screen, swipe away from the camera</a:t>
            </a:r>
          </a:p>
          <a:p>
            <a:pPr marL="274638" indent="-274638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Say “OK Google, take a picture”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4C72C-04C3-E14F-84B8-9C3FBCBD9FE5}"/>
              </a:ext>
            </a:extLst>
          </p:cNvPr>
          <p:cNvSpPr txBox="1"/>
          <p:nvPr/>
        </p:nvSpPr>
        <p:spPr>
          <a:xfrm>
            <a:off x="450573" y="3724700"/>
            <a:ext cx="346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Take a photo: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Point camera toward object you want to photograph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lower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screen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17039-B5DF-8147-B22B-C9DAE6553AC1}"/>
              </a:ext>
            </a:extLst>
          </p:cNvPr>
          <p:cNvSpPr txBox="1"/>
          <p:nvPr/>
        </p:nvSpPr>
        <p:spPr>
          <a:xfrm>
            <a:off x="450572" y="5434111"/>
            <a:ext cx="409060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Tip: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Home Care’s photography guidelines for work photos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delete them from the smartphone</a:t>
            </a:r>
            <a:endParaRPr lang="en-US" sz="1600" b="1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EB3DB-47BD-724A-8828-C4780DC087B4}"/>
              </a:ext>
            </a:extLst>
          </p:cNvPr>
          <p:cNvSpPr txBox="1"/>
          <p:nvPr/>
        </p:nvSpPr>
        <p:spPr>
          <a:xfrm>
            <a:off x="8494644" y="1311799"/>
            <a:ext cx="33130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Take a screenshot: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Open the screen you want to capture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Down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buttons at the same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phone will take a picture of the screen and save 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the bottom left, you’ll find a preview of your screenshot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5AF30-EC28-EF4B-A154-317E7DF41074}"/>
              </a:ext>
            </a:extLst>
          </p:cNvPr>
          <p:cNvSpPr txBox="1"/>
          <p:nvPr/>
        </p:nvSpPr>
        <p:spPr>
          <a:xfrm>
            <a:off x="8494645" y="4320081"/>
            <a:ext cx="30082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Find all your screenshots: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Open your Photo app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</a:t>
            </a:r>
          </a:p>
        </p:txBody>
      </p:sp>
      <p:pic>
        <p:nvPicPr>
          <p:cNvPr id="7170" name="Picture 2" descr="Share button - Free interface icons">
            <a:extLst>
              <a:ext uri="{FF2B5EF4-FFF2-40B4-BE49-F238E27FC236}">
                <a16:creationId xmlns:a16="http://schemas.microsoft.com/office/drawing/2014/main" id="{F685B43A-539C-134B-B1AE-0638BEBDC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6" r="25870"/>
          <a:stretch/>
        </p:blipFill>
        <p:spPr bwMode="auto">
          <a:xfrm>
            <a:off x="8905875" y="5421367"/>
            <a:ext cx="256367" cy="2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y 2015 – Geekphreek">
            <a:extLst>
              <a:ext uri="{FF2B5EF4-FFF2-40B4-BE49-F238E27FC236}">
                <a16:creationId xmlns:a16="http://schemas.microsoft.com/office/drawing/2014/main" id="{1C069B46-D075-C74F-BF86-93192B72D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07" b="63973" l="51579" r="56908">
                        <a14:foregroundMark x1="54276" y1="63836" x2="54342" y2="59863"/>
                        <a14:foregroundMark x1="54342" y1="59863" x2="54276" y2="57945"/>
                        <a14:foregroundMark x1="53618" y1="56164" x2="55000" y2="56027"/>
                        <a14:foregroundMark x1="52368" y1="56301" x2="52434" y2="53562"/>
                        <a14:foregroundMark x1="56184" y1="59041" x2="56184" y2="55205"/>
                        <a14:foregroundMark x1="56184" y1="55205" x2="56118" y2="53562"/>
                        <a14:foregroundMark x1="55395" y1="61507" x2="56908" y2="61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50000" r="42826" b="34325"/>
          <a:stretch/>
        </p:blipFill>
        <p:spPr bwMode="auto">
          <a:xfrm rot="5400000">
            <a:off x="8916118" y="5824104"/>
            <a:ext cx="296838" cy="36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F0D6BE-8BF8-DB42-A6E9-8410BF3CCBD9}"/>
              </a:ext>
            </a:extLst>
          </p:cNvPr>
          <p:cNvSpPr/>
          <p:nvPr/>
        </p:nvSpPr>
        <p:spPr>
          <a:xfrm>
            <a:off x="9268952" y="5387113"/>
            <a:ext cx="2252455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44463">
              <a:spcAft>
                <a:spcPts val="1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share</a:t>
            </a:r>
          </a:p>
          <a:p>
            <a:pPr indent="-144463">
              <a:spcAft>
                <a:spcPts val="1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edit</a:t>
            </a:r>
          </a:p>
        </p:txBody>
      </p:sp>
    </p:spTree>
    <p:extLst>
      <p:ext uri="{BB962C8B-B14F-4D97-AF65-F5344CB8AC3E}">
        <p14:creationId xmlns:p14="http://schemas.microsoft.com/office/powerpoint/2010/main" val="334176637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FC7C7C-9563-0244-AC8E-820CD0C1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1470715"/>
            <a:ext cx="5080000" cy="4102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4B76AC-63D1-A04A-B5E4-00392D8A9DBD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706A1-3D20-CF48-98A4-AE6820C26C3D}"/>
              </a:ext>
            </a:extLst>
          </p:cNvPr>
          <p:cNvSpPr txBox="1"/>
          <p:nvPr/>
        </p:nvSpPr>
        <p:spPr>
          <a:xfrm>
            <a:off x="8439150" y="3906001"/>
            <a:ext cx="33130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Send by Signal: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Open the Signal app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Start a Signal Message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photos &gt; find and tap the file you want &gt;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B5C5A-5E17-A340-B74C-242DB0B0C38A}"/>
              </a:ext>
            </a:extLst>
          </p:cNvPr>
          <p:cNvSpPr txBox="1"/>
          <p:nvPr/>
        </p:nvSpPr>
        <p:spPr>
          <a:xfrm>
            <a:off x="8502650" y="1329107"/>
            <a:ext cx="331304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Send by Email: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Photos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and select the photo you want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Gmail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Write email and tap send</a:t>
            </a:r>
          </a:p>
        </p:txBody>
      </p:sp>
      <p:pic>
        <p:nvPicPr>
          <p:cNvPr id="12" name="Picture 2" descr="Share button - Free interface icons">
            <a:extLst>
              <a:ext uri="{FF2B5EF4-FFF2-40B4-BE49-F238E27FC236}">
                <a16:creationId xmlns:a16="http://schemas.microsoft.com/office/drawing/2014/main" id="{A623DC3D-5681-ED4A-B3E0-DF218D312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6" r="25870"/>
          <a:stretch/>
        </p:blipFill>
        <p:spPr bwMode="auto">
          <a:xfrm>
            <a:off x="9892782" y="2585890"/>
            <a:ext cx="256367" cy="2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95D20A-FA72-3548-AE61-F8926ED3DE22}"/>
              </a:ext>
            </a:extLst>
          </p:cNvPr>
          <p:cNvSpPr txBox="1"/>
          <p:nvPr/>
        </p:nvSpPr>
        <p:spPr>
          <a:xfrm>
            <a:off x="466728" y="1285561"/>
            <a:ext cx="296227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Delete a Photo: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and hold the photo or video you want to move to trash (you can select multiple items)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the top, tap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</a:t>
            </a:r>
          </a:p>
        </p:txBody>
      </p:sp>
      <p:pic>
        <p:nvPicPr>
          <p:cNvPr id="8198" name="Picture 6" descr="Trash Free Icon of Zwicon">
            <a:extLst>
              <a:ext uri="{FF2B5EF4-FFF2-40B4-BE49-F238E27FC236}">
                <a16:creationId xmlns:a16="http://schemas.microsoft.com/office/drawing/2014/main" id="{0FB84FD8-7953-F34E-B045-22B703E7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74" y="2941369"/>
            <a:ext cx="406068" cy="4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A3EE0C-DD71-0D4B-B925-80F55EF335F1}"/>
              </a:ext>
            </a:extLst>
          </p:cNvPr>
          <p:cNvSpPr txBox="1"/>
          <p:nvPr/>
        </p:nvSpPr>
        <p:spPr>
          <a:xfrm>
            <a:off x="466728" y="3808164"/>
            <a:ext cx="29622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Reminders: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you delete a photo that’s backed up in Google Photos, it will stay in your Trash for 60 days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you delete an item without it being backed up, it will stay in your trash for 60 days</a:t>
            </a:r>
          </a:p>
        </p:txBody>
      </p:sp>
      <p:pic>
        <p:nvPicPr>
          <p:cNvPr id="14" name="Picture 13" descr="Icon  Description automatically generated">
            <a:extLst>
              <a:ext uri="{FF2B5EF4-FFF2-40B4-BE49-F238E27FC236}">
                <a16:creationId xmlns:a16="http://schemas.microsoft.com/office/drawing/2014/main" id="{8E1D1858-9999-4357-9B13-81591FF08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1382" y="5058976"/>
            <a:ext cx="390319" cy="396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132441-EB50-4083-9437-2235566EC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1694" y="5556359"/>
            <a:ext cx="412799" cy="4425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44101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4893231"/>
            <a:ext cx="1070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RULES</a:t>
            </a:r>
          </a:p>
        </p:txBody>
      </p:sp>
    </p:spTree>
    <p:extLst>
      <p:ext uri="{BB962C8B-B14F-4D97-AF65-F5344CB8AC3E}">
        <p14:creationId xmlns:p14="http://schemas.microsoft.com/office/powerpoint/2010/main" val="14383109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95D246-0C01-224A-9112-03E7C2120420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FAD37-C0F7-4940-A565-AE30331F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354" y="1598652"/>
            <a:ext cx="5741291" cy="3859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944CE4-3856-7749-A2F8-82EE1ED456BA}"/>
              </a:ext>
            </a:extLst>
          </p:cNvPr>
          <p:cNvSpPr txBox="1"/>
          <p:nvPr/>
        </p:nvSpPr>
        <p:spPr>
          <a:xfrm>
            <a:off x="4232909" y="3839967"/>
            <a:ext cx="372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Prosper</a:t>
            </a:r>
          </a:p>
        </p:txBody>
      </p:sp>
    </p:spTree>
    <p:extLst>
      <p:ext uri="{BB962C8B-B14F-4D97-AF65-F5344CB8AC3E}">
        <p14:creationId xmlns:p14="http://schemas.microsoft.com/office/powerpoint/2010/main" val="163014815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67F91-0E8E-D648-92AB-BFD48FA18DFC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REMINDER: RESPONSIBLE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9FCDC-77AF-934C-B613-8D9D3A9956F6}"/>
              </a:ext>
            </a:extLst>
          </p:cNvPr>
          <p:cNvSpPr txBox="1"/>
          <p:nvPr/>
        </p:nvSpPr>
        <p:spPr>
          <a:xfrm>
            <a:off x="2687112" y="4810256"/>
            <a:ext cx="762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share an unlocked phone with other individuals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36F53-9807-0C49-9FAA-0829F0C34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56" y="1587986"/>
            <a:ext cx="888327" cy="800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C72C4-9093-134C-8427-CB7E2FD00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555" y="3114319"/>
            <a:ext cx="888327" cy="800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4D3B60-F298-374A-A2CF-6B99E85E1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555" y="4640652"/>
            <a:ext cx="888327" cy="8008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C72AB0-2C82-BC4C-905D-1A66AAA19333}"/>
              </a:ext>
            </a:extLst>
          </p:cNvPr>
          <p:cNvSpPr/>
          <p:nvPr/>
        </p:nvSpPr>
        <p:spPr>
          <a:xfrm>
            <a:off x="2687112" y="1732398"/>
            <a:ext cx="6141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sure phone is locked if setting it down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A0E4C-E4D3-8A46-89CE-C92C0A3BAE1B}"/>
              </a:ext>
            </a:extLst>
          </p:cNvPr>
          <p:cNvSpPr/>
          <p:nvPr/>
        </p:nvSpPr>
        <p:spPr>
          <a:xfrm>
            <a:off x="2687112" y="3270671"/>
            <a:ext cx="6860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leaving phone in a car, ensure the car is locked</a:t>
            </a:r>
          </a:p>
        </p:txBody>
      </p:sp>
    </p:spTree>
    <p:extLst>
      <p:ext uri="{BB962C8B-B14F-4D97-AF65-F5344CB8AC3E}">
        <p14:creationId xmlns:p14="http://schemas.microsoft.com/office/powerpoint/2010/main" val="104381412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rgbClr val="8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4893231"/>
            <a:ext cx="1070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76373-7D15-A948-BE9E-18602847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09" y="122038"/>
            <a:ext cx="4827305" cy="66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653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1C421-89B8-9448-80C6-772EF19865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5" y="2857762"/>
            <a:ext cx="3228284" cy="3563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3FD61C-AAB8-FC41-80A4-2A5386096B49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D6C12D-0714-6B4F-A75E-B82F3208E6F4}"/>
              </a:ext>
            </a:extLst>
          </p:cNvPr>
          <p:cNvSpPr/>
          <p:nvPr/>
        </p:nvSpPr>
        <p:spPr>
          <a:xfrm>
            <a:off x="768093" y="4329422"/>
            <a:ext cx="283814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Service Centre</a:t>
            </a:r>
          </a:p>
          <a:p>
            <a:pPr algn="ctr">
              <a:spcAft>
                <a:spcPts val="600"/>
              </a:spcAft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(902) 620 - 3600 </a:t>
            </a:r>
          </a:p>
          <a:p>
            <a:pPr algn="ctr">
              <a:spcAft>
                <a:spcPts val="600"/>
              </a:spcAft>
            </a:pPr>
            <a:r>
              <a:rPr lang="en-CA" dirty="0" err="1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servicecentre@gov.pe.ca</a:t>
            </a:r>
            <a:r>
              <a:rPr lang="en-CA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dirty="0">
              <a:solidFill>
                <a:srgbClr val="2F74B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4B24F-C50E-3944-859B-8040039F3037}"/>
              </a:ext>
            </a:extLst>
          </p:cNvPr>
          <p:cNvSpPr txBox="1"/>
          <p:nvPr/>
        </p:nvSpPr>
        <p:spPr>
          <a:xfrm>
            <a:off x="4852951" y="1192737"/>
            <a:ext cx="216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Self-Help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F5165-BFCA-8E43-8756-60725D89703F}"/>
              </a:ext>
            </a:extLst>
          </p:cNvPr>
          <p:cNvSpPr/>
          <p:nvPr/>
        </p:nvSpPr>
        <p:spPr>
          <a:xfrm>
            <a:off x="4852952" y="1625829"/>
            <a:ext cx="7192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https://support.google.com/pixelphone#topic=7078250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https://www.android.com/intl/en_ca/android-10/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https://support.signal.org/hc/en-us/sections/360001602712-Signal-Messenger-Basics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8047F-4F86-BB45-A948-F778D1FC26D0}"/>
              </a:ext>
            </a:extLst>
          </p:cNvPr>
          <p:cNvSpPr txBox="1"/>
          <p:nvPr/>
        </p:nvSpPr>
        <p:spPr>
          <a:xfrm>
            <a:off x="4852951" y="3030905"/>
            <a:ext cx="280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2DEC1-33F0-B343-89F7-3F4178655171}"/>
              </a:ext>
            </a:extLst>
          </p:cNvPr>
          <p:cNvSpPr txBox="1"/>
          <p:nvPr/>
        </p:nvSpPr>
        <p:spPr>
          <a:xfrm>
            <a:off x="4852951" y="3463997"/>
            <a:ext cx="6942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 with the Scheduler in your office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A4F03-4ED1-EA40-977D-19880BDDBB0C}"/>
              </a:ext>
            </a:extLst>
          </p:cNvPr>
          <p:cNvSpPr txBox="1"/>
          <p:nvPr/>
        </p:nvSpPr>
        <p:spPr>
          <a:xfrm>
            <a:off x="4852951" y="4130409"/>
            <a:ext cx="280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Assistance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8AF2D-01AE-1147-B21C-E0CB8754FD7D}"/>
              </a:ext>
            </a:extLst>
          </p:cNvPr>
          <p:cNvSpPr txBox="1"/>
          <p:nvPr/>
        </p:nvSpPr>
        <p:spPr>
          <a:xfrm>
            <a:off x="4852951" y="4563501"/>
            <a:ext cx="694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Contact the Service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escalate any issues with phones, contact Patricia Prosper: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pmprosper@gov.pe.ca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(902) 213 - 1352</a:t>
            </a:r>
          </a:p>
        </p:txBody>
      </p:sp>
    </p:spTree>
    <p:extLst>
      <p:ext uri="{BB962C8B-B14F-4D97-AF65-F5344CB8AC3E}">
        <p14:creationId xmlns:p14="http://schemas.microsoft.com/office/powerpoint/2010/main" val="350314440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4893231"/>
            <a:ext cx="1070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64568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A64AD-C58A-5F44-9922-594ABBADFD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390" y="1709279"/>
            <a:ext cx="1582910" cy="1746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0AA2F-748E-8544-B2C3-6037E01FF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604" y="1724423"/>
            <a:ext cx="1576452" cy="1742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A28B1-1B64-F84D-B617-0B16C608BF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703" y="1724424"/>
            <a:ext cx="1576715" cy="1742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95BF7-7460-8043-9372-7BAAE8ED22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722" y="1712696"/>
            <a:ext cx="1576716" cy="1739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AAB62-B366-9241-A767-867BC36871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29" y="1715409"/>
            <a:ext cx="1574257" cy="17369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D24C6-3170-1C43-9240-9FA2A5789BDD}"/>
              </a:ext>
            </a:extLst>
          </p:cNvPr>
          <p:cNvCxnSpPr/>
          <p:nvPr/>
        </p:nvCxnSpPr>
        <p:spPr>
          <a:xfrm>
            <a:off x="1052184" y="4131766"/>
            <a:ext cx="9971722" cy="1143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C045954-E98B-714E-B152-6D26E0E82852}"/>
              </a:ext>
            </a:extLst>
          </p:cNvPr>
          <p:cNvSpPr/>
          <p:nvPr/>
        </p:nvSpPr>
        <p:spPr>
          <a:xfrm>
            <a:off x="3647669" y="3987766"/>
            <a:ext cx="288000" cy="288000"/>
          </a:xfrm>
          <a:prstGeom prst="ellipse">
            <a:avLst/>
          </a:prstGeom>
          <a:solidFill>
            <a:srgbClr val="2F74B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1AD3AE-CB19-F04A-8179-E72CDD30FAA9}"/>
              </a:ext>
            </a:extLst>
          </p:cNvPr>
          <p:cNvSpPr/>
          <p:nvPr/>
        </p:nvSpPr>
        <p:spPr>
          <a:xfrm>
            <a:off x="1402508" y="3987766"/>
            <a:ext cx="288000" cy="288000"/>
          </a:xfrm>
          <a:prstGeom prst="ellipse">
            <a:avLst/>
          </a:prstGeom>
          <a:solidFill>
            <a:srgbClr val="D6D6D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9B6675-5C52-404D-8434-14F2570586F9}"/>
              </a:ext>
            </a:extLst>
          </p:cNvPr>
          <p:cNvSpPr/>
          <p:nvPr/>
        </p:nvSpPr>
        <p:spPr>
          <a:xfrm>
            <a:off x="5894045" y="3987766"/>
            <a:ext cx="288000" cy="288000"/>
          </a:xfrm>
          <a:prstGeom prst="ellipse">
            <a:avLst/>
          </a:prstGeom>
          <a:solidFill>
            <a:srgbClr val="8CC54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8FEFC8-1ACD-C546-8BB5-3E72E604A11B}"/>
              </a:ext>
            </a:extLst>
          </p:cNvPr>
          <p:cNvSpPr/>
          <p:nvPr/>
        </p:nvSpPr>
        <p:spPr>
          <a:xfrm>
            <a:off x="8136989" y="3987766"/>
            <a:ext cx="288000" cy="288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53D9F6-68B5-EE47-A013-39AE9A09BF91}"/>
              </a:ext>
            </a:extLst>
          </p:cNvPr>
          <p:cNvSpPr/>
          <p:nvPr/>
        </p:nvSpPr>
        <p:spPr>
          <a:xfrm>
            <a:off x="10380080" y="3987766"/>
            <a:ext cx="288000" cy="288000"/>
          </a:xfrm>
          <a:prstGeom prst="ellipse">
            <a:avLst/>
          </a:prstGeom>
          <a:solidFill>
            <a:srgbClr val="42424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EF8F5-5342-E74D-9CA7-1E3A6262FE0A}"/>
              </a:ext>
            </a:extLst>
          </p:cNvPr>
          <p:cNvSpPr txBox="1"/>
          <p:nvPr/>
        </p:nvSpPr>
        <p:spPr>
          <a:xfrm>
            <a:off x="868453" y="4723813"/>
            <a:ext cx="137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Device Features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3FFEE-B6C2-D245-8BD2-532946A3F46D}"/>
              </a:ext>
            </a:extLst>
          </p:cNvPr>
          <p:cNvSpPr txBox="1"/>
          <p:nvPr/>
        </p:nvSpPr>
        <p:spPr>
          <a:xfrm>
            <a:off x="3111314" y="4723813"/>
            <a:ext cx="137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 Tours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1D89BF-09D4-B242-A789-CBE48BEF1054}"/>
              </a:ext>
            </a:extLst>
          </p:cNvPr>
          <p:cNvSpPr txBox="1"/>
          <p:nvPr/>
        </p:nvSpPr>
        <p:spPr>
          <a:xfrm>
            <a:off x="5296300" y="4723813"/>
            <a:ext cx="1481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Camera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&amp; Photos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8845B1-05E9-FC4A-B7D1-1E5909FC0570}"/>
              </a:ext>
            </a:extLst>
          </p:cNvPr>
          <p:cNvSpPr txBox="1"/>
          <p:nvPr/>
        </p:nvSpPr>
        <p:spPr>
          <a:xfrm>
            <a:off x="7493633" y="4723813"/>
            <a:ext cx="157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Workplace Rules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76A180-503C-BB49-BE00-EB6F41B32E57}"/>
              </a:ext>
            </a:extLst>
          </p:cNvPr>
          <p:cNvSpPr txBox="1"/>
          <p:nvPr/>
        </p:nvSpPr>
        <p:spPr>
          <a:xfrm>
            <a:off x="9758872" y="4723813"/>
            <a:ext cx="157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1F3741-C5C6-7446-883F-C28E25315D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94" y="1992089"/>
            <a:ext cx="1027622" cy="10254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FDEB3B-B7CF-A046-A07F-273858E566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927" y="2003664"/>
            <a:ext cx="1055205" cy="10012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CFA044-AB3D-FA45-9981-5C6A469315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534" y="1950443"/>
            <a:ext cx="883914" cy="11000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7B1275-4587-2A40-837A-76E4FF47139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746" y="1984733"/>
            <a:ext cx="1052090" cy="10043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0D8763-A84A-1247-A8B8-82B7AA8E11B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070" y="2110423"/>
            <a:ext cx="838600" cy="7800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CBC0256-2703-6E40-8DFF-D5782D64CF19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SESSION</a:t>
            </a:r>
          </a:p>
        </p:txBody>
      </p:sp>
    </p:spTree>
    <p:extLst>
      <p:ext uri="{BB962C8B-B14F-4D97-AF65-F5344CB8AC3E}">
        <p14:creationId xmlns:p14="http://schemas.microsoft.com/office/powerpoint/2010/main" val="11554211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4893231"/>
            <a:ext cx="1070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FEATURES</a:t>
            </a:r>
          </a:p>
        </p:txBody>
      </p:sp>
    </p:spTree>
    <p:extLst>
      <p:ext uri="{BB962C8B-B14F-4D97-AF65-F5344CB8AC3E}">
        <p14:creationId xmlns:p14="http://schemas.microsoft.com/office/powerpoint/2010/main" val="30333017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45A03A-0F34-3A46-A6F5-D2F125B6B1CA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00EE3-DF7F-6B4D-9666-2F43B120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82" y="1281523"/>
            <a:ext cx="3392418" cy="798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72522-AB54-E74B-A422-7EADD5608164}"/>
              </a:ext>
            </a:extLst>
          </p:cNvPr>
          <p:cNvSpPr txBox="1"/>
          <p:nvPr/>
        </p:nvSpPr>
        <p:spPr>
          <a:xfrm>
            <a:off x="1388362" y="1449798"/>
            <a:ext cx="235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42CA2-08D1-D94F-8A4E-2B3E92206C1E}"/>
              </a:ext>
            </a:extLst>
          </p:cNvPr>
          <p:cNvSpPr txBox="1"/>
          <p:nvPr/>
        </p:nvSpPr>
        <p:spPr>
          <a:xfrm>
            <a:off x="4101484" y="1295083"/>
            <a:ext cx="74654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Notifications show when you swipe down from the top of your screen</a:t>
            </a:r>
          </a:p>
          <a:p>
            <a:pPr marL="742950" lvl="1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 notifications also show on your lock screen and home screen</a:t>
            </a:r>
          </a:p>
          <a:p>
            <a:pPr marL="285750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&gt; tap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 &amp; Notifications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</a:p>
          <a:p>
            <a:pPr marL="285750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Pick the options you want as your phone’s default:</a:t>
            </a:r>
          </a:p>
          <a:p>
            <a:pPr marL="742950" lvl="1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Notifications on lock screen</a:t>
            </a:r>
          </a:p>
          <a:p>
            <a:pPr marL="742950" lvl="1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Sensitive notifications</a:t>
            </a:r>
          </a:p>
          <a:p>
            <a:pPr marL="742950" lvl="1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Sensitive work profile notifications</a:t>
            </a:r>
          </a:p>
          <a:p>
            <a:pPr marL="285750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sz="16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for:</a:t>
            </a:r>
          </a:p>
          <a:p>
            <a:pPr marL="742950" lvl="1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Hide silent notifications in status bar</a:t>
            </a:r>
          </a:p>
          <a:p>
            <a:pPr marL="742950" lvl="1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 notification snoozing</a:t>
            </a:r>
          </a:p>
          <a:p>
            <a:pPr marL="742950" lvl="1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Not Disturb</a:t>
            </a:r>
          </a:p>
          <a:p>
            <a:pPr marL="742950" lvl="1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Turning app notifications on and off</a:t>
            </a:r>
          </a:p>
          <a:p>
            <a:pPr marL="742950" lvl="1" indent="-285750">
              <a:spcAft>
                <a:spcPts val="5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lots more!</a:t>
            </a:r>
          </a:p>
        </p:txBody>
      </p:sp>
    </p:spTree>
    <p:extLst>
      <p:ext uri="{BB962C8B-B14F-4D97-AF65-F5344CB8AC3E}">
        <p14:creationId xmlns:p14="http://schemas.microsoft.com/office/powerpoint/2010/main" val="7077611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6B37074-5DB1-9F40-98A4-ED854F9EFD15}"/>
              </a:ext>
            </a:extLst>
          </p:cNvPr>
          <p:cNvSpPr/>
          <p:nvPr/>
        </p:nvSpPr>
        <p:spPr>
          <a:xfrm>
            <a:off x="11720887" y="6026478"/>
            <a:ext cx="48037" cy="21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59DF9D-D1BD-B44D-83A3-794EA45BAE36}"/>
              </a:ext>
            </a:extLst>
          </p:cNvPr>
          <p:cNvSpPr txBox="1"/>
          <p:nvPr/>
        </p:nvSpPr>
        <p:spPr>
          <a:xfrm>
            <a:off x="1358742" y="35273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FEATURES</a:t>
            </a:r>
            <a:endParaRPr lang="en-US" sz="3000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2FB5C3-2A4F-C242-8112-D91721AC5B77}"/>
              </a:ext>
            </a:extLst>
          </p:cNvPr>
          <p:cNvCxnSpPr>
            <a:cxnSpLocks/>
          </p:cNvCxnSpPr>
          <p:nvPr/>
        </p:nvCxnSpPr>
        <p:spPr>
          <a:xfrm flipV="1">
            <a:off x="1460722" y="1427286"/>
            <a:ext cx="0" cy="4572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25DEA66-A46C-564D-91E2-33D7517741DF}"/>
              </a:ext>
            </a:extLst>
          </p:cNvPr>
          <p:cNvSpPr>
            <a:spLocks noChangeAspect="1"/>
          </p:cNvSpPr>
          <p:nvPr/>
        </p:nvSpPr>
        <p:spPr>
          <a:xfrm>
            <a:off x="1358742" y="5065124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raphical user interface, application  Description automatically generated">
            <a:extLst>
              <a:ext uri="{FF2B5EF4-FFF2-40B4-BE49-F238E27FC236}">
                <a16:creationId xmlns:a16="http://schemas.microsoft.com/office/drawing/2014/main" id="{7FA264CB-DA77-A64B-B2BB-6B03895D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33" y="75034"/>
            <a:ext cx="1125916" cy="1135797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8C1F8E-1B7C-D84B-8B34-DBBB2E5731CC}"/>
              </a:ext>
            </a:extLst>
          </p:cNvPr>
          <p:cNvSpPr txBox="1"/>
          <p:nvPr/>
        </p:nvSpPr>
        <p:spPr>
          <a:xfrm>
            <a:off x="1712721" y="4988458"/>
            <a:ext cx="900768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Hold down power button to access the Emergency Call</a:t>
            </a:r>
          </a:p>
          <a:p>
            <a:pPr marL="285750" indent="-285750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call 911</a:t>
            </a:r>
          </a:p>
          <a:p>
            <a:pPr marL="285750" indent="-285750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If you are in an area where your cell phone provider has limited service, the phone will use any network it can find to make the 911 call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14E455-86DF-0B4B-A474-DCA387F56D05}"/>
              </a:ext>
            </a:extLst>
          </p:cNvPr>
          <p:cNvSpPr>
            <a:spLocks noChangeAspect="1"/>
          </p:cNvSpPr>
          <p:nvPr/>
        </p:nvSpPr>
        <p:spPr>
          <a:xfrm>
            <a:off x="1358742" y="1563594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F82EBC-6750-8343-B970-8E93149F8EF8}"/>
              </a:ext>
            </a:extLst>
          </p:cNvPr>
          <p:cNvSpPr txBox="1"/>
          <p:nvPr/>
        </p:nvSpPr>
        <p:spPr>
          <a:xfrm>
            <a:off x="1712721" y="1486928"/>
            <a:ext cx="900768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voicemail from notification on your phone:</a:t>
            </a:r>
          </a:p>
          <a:p>
            <a:pPr marL="285750" indent="-285750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check your message from the notification on your phone</a:t>
            </a:r>
          </a:p>
          <a:p>
            <a:pPr marL="285750" indent="-285750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Swipe down from the top of the screen</a:t>
            </a:r>
          </a:p>
          <a:p>
            <a:pPr marL="285750" indent="-285750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Voicemail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4B76D0-9C48-4A48-883A-154181398526}"/>
              </a:ext>
            </a:extLst>
          </p:cNvPr>
          <p:cNvSpPr>
            <a:spLocks noChangeAspect="1"/>
          </p:cNvSpPr>
          <p:nvPr/>
        </p:nvSpPr>
        <p:spPr>
          <a:xfrm>
            <a:off x="1358742" y="3280492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8D3EE8-7EA9-514A-8A06-44A852237486}"/>
              </a:ext>
            </a:extLst>
          </p:cNvPr>
          <p:cNvSpPr txBox="1"/>
          <p:nvPr/>
        </p:nvSpPr>
        <p:spPr>
          <a:xfrm>
            <a:off x="1712721" y="3203826"/>
            <a:ext cx="900768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 your voicemail:</a:t>
            </a:r>
          </a:p>
          <a:p>
            <a:pPr marL="285750" indent="-285750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pPr marL="285750" indent="-285750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the keypad icon (bottom)</a:t>
            </a:r>
          </a:p>
          <a:p>
            <a:pPr marL="285750" indent="-285750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and hold 1</a:t>
            </a:r>
          </a:p>
        </p:txBody>
      </p:sp>
      <p:pic>
        <p:nvPicPr>
          <p:cNvPr id="2050" name="Picture 2" descr="Voicemail Icon | Material UI">
            <a:extLst>
              <a:ext uri="{FF2B5EF4-FFF2-40B4-BE49-F238E27FC236}">
                <a16:creationId xmlns:a16="http://schemas.microsoft.com/office/drawing/2014/main" id="{2D3B74DA-D9FE-384A-BA55-1B681585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16" y="2459220"/>
            <a:ext cx="325582" cy="3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ypad Icons - Download Free Vector Icons | Noun Project">
            <a:extLst>
              <a:ext uri="{FF2B5EF4-FFF2-40B4-BE49-F238E27FC236}">
                <a16:creationId xmlns:a16="http://schemas.microsoft.com/office/drawing/2014/main" id="{D6203DD2-BA61-5B48-9104-60484762E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76" y="3852820"/>
            <a:ext cx="384644" cy="3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81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2E3E2-D429-4243-BF1F-EBB7FC892988}"/>
              </a:ext>
            </a:extLst>
          </p:cNvPr>
          <p:cNvSpPr txBox="1"/>
          <p:nvPr/>
        </p:nvSpPr>
        <p:spPr>
          <a:xfrm>
            <a:off x="1349606" y="383550"/>
            <a:ext cx="6221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lang="en-US" sz="3000" dirty="0">
              <a:solidFill>
                <a:srgbClr val="2F74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AC876D-5FDE-F64C-BDF1-990ECDD8224D}"/>
              </a:ext>
            </a:extLst>
          </p:cNvPr>
          <p:cNvCxnSpPr>
            <a:cxnSpLocks/>
          </p:cNvCxnSpPr>
          <p:nvPr/>
        </p:nvCxnSpPr>
        <p:spPr>
          <a:xfrm flipV="1">
            <a:off x="1152112" y="1536927"/>
            <a:ext cx="0" cy="4572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0167EF-7B96-0249-8BC9-28AE1011E39B}"/>
              </a:ext>
            </a:extLst>
          </p:cNvPr>
          <p:cNvSpPr>
            <a:spLocks noChangeAspect="1"/>
          </p:cNvSpPr>
          <p:nvPr/>
        </p:nvSpPr>
        <p:spPr>
          <a:xfrm>
            <a:off x="1050132" y="167323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, application  Description automatically generated">
            <a:extLst>
              <a:ext uri="{FF2B5EF4-FFF2-40B4-BE49-F238E27FC236}">
                <a16:creationId xmlns:a16="http://schemas.microsoft.com/office/drawing/2014/main" id="{148E488B-4094-46E2-A9DA-218EC20D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651" y="2237364"/>
            <a:ext cx="2061285" cy="4237086"/>
          </a:xfrm>
          <a:prstGeom prst="rect">
            <a:avLst/>
          </a:prstGeom>
        </p:spPr>
      </p:pic>
      <p:pic>
        <p:nvPicPr>
          <p:cNvPr id="16" name="Picture 15" descr="Graphical user interface, text, application  Description automatically generated">
            <a:extLst>
              <a:ext uri="{FF2B5EF4-FFF2-40B4-BE49-F238E27FC236}">
                <a16:creationId xmlns:a16="http://schemas.microsoft.com/office/drawing/2014/main" id="{069C03E3-CB0E-43F6-A14F-DEE5FE184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851" y="2186680"/>
            <a:ext cx="1981118" cy="40722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E60D4D-0A06-4483-8607-1C667A5792B8}"/>
              </a:ext>
            </a:extLst>
          </p:cNvPr>
          <p:cNvSpPr txBox="1"/>
          <p:nvPr/>
        </p:nvSpPr>
        <p:spPr>
          <a:xfrm>
            <a:off x="1368112" y="1611958"/>
            <a:ext cx="2058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add a Contact, click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BD2B8B-DB03-4F18-8053-5DE86FE01230}"/>
              </a:ext>
            </a:extLst>
          </p:cNvPr>
          <p:cNvSpPr txBox="1"/>
          <p:nvPr/>
        </p:nvSpPr>
        <p:spPr>
          <a:xfrm>
            <a:off x="4928191" y="1418476"/>
            <a:ext cx="2935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 the Contact to your:</a:t>
            </a:r>
          </a:p>
          <a:p>
            <a:pPr marL="1809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ihis</a:t>
            </a:r>
            <a:r>
              <a:rPr lang="en-US" sz="14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(work) </a:t>
            </a:r>
          </a:p>
          <a:p>
            <a:pPr marL="1809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400" dirty="0" err="1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  <a:r>
              <a:rPr lang="en-US" sz="14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(personal)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2D811A-E747-4633-AD52-FB98326F3979}"/>
              </a:ext>
            </a:extLst>
          </p:cNvPr>
          <p:cNvSpPr txBox="1"/>
          <p:nvPr/>
        </p:nvSpPr>
        <p:spPr>
          <a:xfrm>
            <a:off x="8502224" y="1509088"/>
            <a:ext cx="283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Show ‘</a:t>
            </a:r>
            <a:r>
              <a:rPr lang="en-US" sz="1400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from all Accounts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 to search all contacts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58EB27-E849-49D3-BAA6-E3A31B0D1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488" y="2255260"/>
            <a:ext cx="1796909" cy="3693647"/>
          </a:xfrm>
          <a:prstGeom prst="rect">
            <a:avLst/>
          </a:prstGeom>
        </p:spPr>
      </p:pic>
      <p:pic>
        <p:nvPicPr>
          <p:cNvPr id="31" name="Picture 30" descr="Icon  Description automatically generated">
            <a:extLst>
              <a:ext uri="{FF2B5EF4-FFF2-40B4-BE49-F238E27FC236}">
                <a16:creationId xmlns:a16="http://schemas.microsoft.com/office/drawing/2014/main" id="{C8B3E2D9-2AAC-4F53-8C86-40EC7BD6C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331" y="1529627"/>
            <a:ext cx="437205" cy="444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0CBBC6-90A3-4235-ACC5-2FC72DC6D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5210" y="1533390"/>
            <a:ext cx="463184" cy="41923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F43DE-A281-C445-84C7-FFB717AB326A}"/>
              </a:ext>
            </a:extLst>
          </p:cNvPr>
          <p:cNvCxnSpPr>
            <a:cxnSpLocks/>
          </p:cNvCxnSpPr>
          <p:nvPr/>
        </p:nvCxnSpPr>
        <p:spPr>
          <a:xfrm flipV="1">
            <a:off x="4712190" y="1536927"/>
            <a:ext cx="0" cy="4572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B9E2556D-BB61-8944-B6C2-170A1828A764}"/>
              </a:ext>
            </a:extLst>
          </p:cNvPr>
          <p:cNvSpPr>
            <a:spLocks noChangeAspect="1"/>
          </p:cNvSpPr>
          <p:nvPr/>
        </p:nvSpPr>
        <p:spPr>
          <a:xfrm>
            <a:off x="4610210" y="167323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DC7817-796F-2046-ADAA-CEAC4CE17B47}"/>
              </a:ext>
            </a:extLst>
          </p:cNvPr>
          <p:cNvCxnSpPr>
            <a:cxnSpLocks/>
          </p:cNvCxnSpPr>
          <p:nvPr/>
        </p:nvCxnSpPr>
        <p:spPr>
          <a:xfrm flipV="1">
            <a:off x="8286224" y="1550997"/>
            <a:ext cx="0" cy="457200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E73F819-9657-1C48-BD6A-B6D98448E90B}"/>
              </a:ext>
            </a:extLst>
          </p:cNvPr>
          <p:cNvSpPr>
            <a:spLocks noChangeAspect="1"/>
          </p:cNvSpPr>
          <p:nvPr/>
        </p:nvSpPr>
        <p:spPr>
          <a:xfrm>
            <a:off x="8184244" y="1687305"/>
            <a:ext cx="216000" cy="216000"/>
          </a:xfrm>
          <a:prstGeom prst="ellipse">
            <a:avLst/>
          </a:prstGeom>
          <a:solidFill>
            <a:srgbClr val="F9B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20C9AA-9C5F-924B-AAD8-20E477CBDACF}"/>
              </a:ext>
            </a:extLst>
          </p:cNvPr>
          <p:cNvSpPr>
            <a:spLocks noChangeAspect="1"/>
          </p:cNvSpPr>
          <p:nvPr/>
        </p:nvSpPr>
        <p:spPr>
          <a:xfrm>
            <a:off x="156080" y="105923"/>
            <a:ext cx="1049430" cy="104943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F88D6562-37C9-7A4E-91E3-F32C2F5DE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4" y="145867"/>
            <a:ext cx="969541" cy="9695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100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4D719-37AB-B148-A1B2-8AF7BF992BB4}"/>
              </a:ext>
            </a:extLst>
          </p:cNvPr>
          <p:cNvSpPr txBox="1"/>
          <p:nvPr/>
        </p:nvSpPr>
        <p:spPr>
          <a:xfrm>
            <a:off x="238125" y="217170"/>
            <a:ext cx="11715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SETTINGS</a:t>
            </a:r>
          </a:p>
        </p:txBody>
      </p:sp>
      <p:pic>
        <p:nvPicPr>
          <p:cNvPr id="5" name="Picture 4" descr="A picture containing text  Description automatically generated">
            <a:extLst>
              <a:ext uri="{FF2B5EF4-FFF2-40B4-BE49-F238E27FC236}">
                <a16:creationId xmlns:a16="http://schemas.microsoft.com/office/drawing/2014/main" id="{3A54962E-332B-434D-8C32-0127A25B6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913" y="3729165"/>
            <a:ext cx="1677603" cy="2552874"/>
          </a:xfrm>
          <a:prstGeom prst="rect">
            <a:avLst/>
          </a:prstGeom>
        </p:spPr>
      </p:pic>
      <p:pic>
        <p:nvPicPr>
          <p:cNvPr id="7" name="Picture 6" descr="Text, application  Description automatically generated">
            <a:extLst>
              <a:ext uri="{FF2B5EF4-FFF2-40B4-BE49-F238E27FC236}">
                <a16:creationId xmlns:a16="http://schemas.microsoft.com/office/drawing/2014/main" id="{CBB8F74B-50EE-D444-8F09-874AB5958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913" y="1506665"/>
            <a:ext cx="1573068" cy="2222500"/>
          </a:xfrm>
          <a:prstGeom prst="rect">
            <a:avLst/>
          </a:prstGeom>
        </p:spPr>
      </p:pic>
      <p:pic>
        <p:nvPicPr>
          <p:cNvPr id="9" name="Picture 8" descr="A picture containing text  Description automatically generated">
            <a:extLst>
              <a:ext uri="{FF2B5EF4-FFF2-40B4-BE49-F238E27FC236}">
                <a16:creationId xmlns:a16="http://schemas.microsoft.com/office/drawing/2014/main" id="{AB4D721E-1BB8-4441-8C68-5FE0FDB97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59" y="4459763"/>
            <a:ext cx="1677603" cy="1525094"/>
          </a:xfrm>
          <a:prstGeom prst="rect">
            <a:avLst/>
          </a:prstGeom>
        </p:spPr>
      </p:pic>
      <p:pic>
        <p:nvPicPr>
          <p:cNvPr id="11" name="Picture 10" descr="A picture containing graphical user interface, text, application  Description automatically generated">
            <a:extLst>
              <a:ext uri="{FF2B5EF4-FFF2-40B4-BE49-F238E27FC236}">
                <a16:creationId xmlns:a16="http://schemas.microsoft.com/office/drawing/2014/main" id="{50AAD19B-DCEE-834D-A7A8-D26548895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259" y="1486832"/>
            <a:ext cx="1554404" cy="1793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7FBAFE-6E14-324D-A9AF-2E6F81ED70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5" y="1344029"/>
            <a:ext cx="4599476" cy="5077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87FB7-C7E7-884F-B182-E396E6940793}"/>
              </a:ext>
            </a:extLst>
          </p:cNvPr>
          <p:cNvSpPr txBox="1"/>
          <p:nvPr/>
        </p:nvSpPr>
        <p:spPr>
          <a:xfrm>
            <a:off x="820690" y="3151324"/>
            <a:ext cx="410414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Swipe down to get to your first few Quick Settings</a:t>
            </a:r>
          </a:p>
          <a:p>
            <a:pPr marL="28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Swipe down again to get the full list</a:t>
            </a:r>
          </a:p>
          <a:p>
            <a:pPr marL="28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turn a Setting on or off, tap it (dimmed settings are off)</a:t>
            </a:r>
          </a:p>
          <a:p>
            <a:pPr marL="28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get more options for a Setting, touch and hold it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A997C-C980-A64B-A9A9-33BB42A61263}"/>
              </a:ext>
            </a:extLst>
          </p:cNvPr>
          <p:cNvSpPr txBox="1"/>
          <p:nvPr/>
        </p:nvSpPr>
        <p:spPr>
          <a:xfrm>
            <a:off x="6384258" y="771168"/>
            <a:ext cx="167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Bluetooth &amp;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99EFB-EC4B-794E-B4CC-E1F919861D89}"/>
              </a:ext>
            </a:extLst>
          </p:cNvPr>
          <p:cNvSpPr txBox="1"/>
          <p:nvPr/>
        </p:nvSpPr>
        <p:spPr>
          <a:xfrm>
            <a:off x="6384257" y="3699394"/>
            <a:ext cx="167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&amp; Account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9EDFB-CFAD-6E40-B14D-3C3BA9B1C535}"/>
              </a:ext>
            </a:extLst>
          </p:cNvPr>
          <p:cNvSpPr txBox="1"/>
          <p:nvPr/>
        </p:nvSpPr>
        <p:spPr>
          <a:xfrm>
            <a:off x="9238914" y="792094"/>
            <a:ext cx="188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74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Device, Display &amp; Sound</a:t>
            </a:r>
          </a:p>
        </p:txBody>
      </p:sp>
    </p:spTree>
    <p:extLst>
      <p:ext uri="{BB962C8B-B14F-4D97-AF65-F5344CB8AC3E}">
        <p14:creationId xmlns:p14="http://schemas.microsoft.com/office/powerpoint/2010/main" val="12859993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8FE52-8CF8-6943-BE3D-B180CA2DC753}"/>
              </a:ext>
            </a:extLst>
          </p:cNvPr>
          <p:cNvSpPr/>
          <p:nvPr/>
        </p:nvSpPr>
        <p:spPr>
          <a:xfrm>
            <a:off x="426720" y="382905"/>
            <a:ext cx="11338560" cy="6092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0D23B-B182-D541-9176-155F7D02922D}"/>
              </a:ext>
            </a:extLst>
          </p:cNvPr>
          <p:cNvSpPr txBox="1"/>
          <p:nvPr/>
        </p:nvSpPr>
        <p:spPr>
          <a:xfrm>
            <a:off x="745807" y="4893231"/>
            <a:ext cx="10700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TOURS</a:t>
            </a:r>
          </a:p>
        </p:txBody>
      </p:sp>
    </p:spTree>
    <p:extLst>
      <p:ext uri="{BB962C8B-B14F-4D97-AF65-F5344CB8AC3E}">
        <p14:creationId xmlns:p14="http://schemas.microsoft.com/office/powerpoint/2010/main" val="1802893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1271</Words>
  <Application>Microsoft Office PowerPoint</Application>
  <PresentationFormat>Widescreen</PresentationFormat>
  <Paragraphs>189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Mendoza</dc:creator>
  <cp:lastModifiedBy>Patricia Prosper</cp:lastModifiedBy>
  <cp:revision>173</cp:revision>
  <dcterms:created xsi:type="dcterms:W3CDTF">2020-09-29T19:35:39Z</dcterms:created>
  <dcterms:modified xsi:type="dcterms:W3CDTF">2021-06-25T16:38:56Z</dcterms:modified>
</cp:coreProperties>
</file>