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Default Extension="jpg" ContentType="image/jpg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05220" y="1606041"/>
            <a:ext cx="5343525" cy="4606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75078" y="730072"/>
            <a:ext cx="7641843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2103" y="1824227"/>
            <a:ext cx="10528300" cy="43605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image" Target="../media/image45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image" Target="../media/image57.png"/><Relationship Id="rId14" Type="http://schemas.openxmlformats.org/officeDocument/2006/relationships/image" Target="../media/image58.png"/><Relationship Id="rId15" Type="http://schemas.openxmlformats.org/officeDocument/2006/relationships/image" Target="../media/image59.png"/><Relationship Id="rId16" Type="http://schemas.openxmlformats.org/officeDocument/2006/relationships/image" Target="../media/image60.png"/><Relationship Id="rId17" Type="http://schemas.openxmlformats.org/officeDocument/2006/relationships/image" Target="../media/image61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3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5" Type="http://schemas.openxmlformats.org/officeDocument/2006/relationships/image" Target="../media/image67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8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rc.healthpei.ca/orientation-wellness-and-safety" TargetMode="Externa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src.healthpei.ca/occupational-health-and-safety" TargetMode="External"/><Relationship Id="rId3" Type="http://schemas.openxmlformats.org/officeDocument/2006/relationships/image" Target="../media/image69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0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3326" y="4292600"/>
            <a:ext cx="6704330" cy="1068070"/>
          </a:xfrm>
          <a:prstGeom prst="rect"/>
        </p:spPr>
        <p:txBody>
          <a:bodyPr wrap="square" lIns="0" tIns="74295" rIns="0" bIns="0" rtlCol="0" vert="horz">
            <a:spAutoFit/>
          </a:bodyPr>
          <a:lstStyle/>
          <a:p>
            <a:pPr marL="2105025" marR="5080" indent="-2092960">
              <a:lnSpc>
                <a:spcPts val="3890"/>
              </a:lnSpc>
              <a:spcBef>
                <a:spcPts val="585"/>
              </a:spcBef>
            </a:pPr>
            <a:r>
              <a:rPr dirty="0" sz="3600" spc="105">
                <a:solidFill>
                  <a:srgbClr val="44536A"/>
                </a:solidFill>
              </a:rPr>
              <a:t>Occupationa</a:t>
            </a:r>
            <a:r>
              <a:rPr dirty="0" sz="3600" spc="50">
                <a:solidFill>
                  <a:srgbClr val="44536A"/>
                </a:solidFill>
              </a:rPr>
              <a:t>l</a:t>
            </a:r>
            <a:r>
              <a:rPr dirty="0" sz="3600" spc="-265">
                <a:solidFill>
                  <a:srgbClr val="44536A"/>
                </a:solidFill>
              </a:rPr>
              <a:t> </a:t>
            </a:r>
            <a:r>
              <a:rPr dirty="0" sz="3600" spc="-55">
                <a:solidFill>
                  <a:srgbClr val="44536A"/>
                </a:solidFill>
              </a:rPr>
              <a:t>Healt</a:t>
            </a:r>
            <a:r>
              <a:rPr dirty="0" sz="3600" spc="-60">
                <a:solidFill>
                  <a:srgbClr val="44536A"/>
                </a:solidFill>
              </a:rPr>
              <a:t>h</a:t>
            </a:r>
            <a:r>
              <a:rPr dirty="0" sz="3600" spc="-245">
                <a:solidFill>
                  <a:srgbClr val="44536A"/>
                </a:solidFill>
              </a:rPr>
              <a:t> </a:t>
            </a:r>
            <a:r>
              <a:rPr dirty="0" sz="3600" spc="105">
                <a:solidFill>
                  <a:srgbClr val="44536A"/>
                </a:solidFill>
              </a:rPr>
              <a:t>&amp;</a:t>
            </a:r>
            <a:r>
              <a:rPr dirty="0" sz="3600" spc="-245">
                <a:solidFill>
                  <a:srgbClr val="44536A"/>
                </a:solidFill>
              </a:rPr>
              <a:t> </a:t>
            </a:r>
            <a:r>
              <a:rPr dirty="0" sz="3600" spc="-114">
                <a:solidFill>
                  <a:srgbClr val="44536A"/>
                </a:solidFill>
              </a:rPr>
              <a:t>Safety  </a:t>
            </a:r>
            <a:r>
              <a:rPr dirty="0" sz="3600" spc="-60">
                <a:solidFill>
                  <a:srgbClr val="44536A"/>
                </a:solidFill>
              </a:rPr>
              <a:t>Orientation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-1523" y="0"/>
            <a:ext cx="2170430" cy="2514600"/>
            <a:chOff x="-1523" y="0"/>
            <a:chExt cx="2170430" cy="25146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523" y="0"/>
              <a:ext cx="2170176" cy="25146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523" y="0"/>
              <a:ext cx="1972056" cy="2500884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58486" y="799869"/>
            <a:ext cx="2875026" cy="287624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130283" y="4561414"/>
            <a:ext cx="3061716" cy="229658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78802" y="2429637"/>
            <a:ext cx="3779520" cy="1648460"/>
          </a:xfrm>
          <a:prstGeom prst="rect"/>
        </p:spPr>
        <p:txBody>
          <a:bodyPr wrap="square" lIns="0" tIns="71120" rIns="0" bIns="0" rtlCol="0" vert="horz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560"/>
              </a:spcBef>
            </a:pPr>
            <a:r>
              <a:rPr dirty="0" sz="3800" spc="-25"/>
              <a:t>Avoidi</a:t>
            </a:r>
            <a:r>
              <a:rPr dirty="0" sz="3800" spc="-45"/>
              <a:t>n</a:t>
            </a:r>
            <a:r>
              <a:rPr dirty="0" sz="3800" spc="190"/>
              <a:t>g</a:t>
            </a:r>
            <a:r>
              <a:rPr dirty="0" sz="3800" spc="-300"/>
              <a:t> </a:t>
            </a:r>
            <a:r>
              <a:rPr dirty="0" sz="3800" spc="-280"/>
              <a:t>Injuri</a:t>
            </a:r>
            <a:r>
              <a:rPr dirty="0" sz="3800" spc="-375"/>
              <a:t>e</a:t>
            </a:r>
            <a:r>
              <a:rPr dirty="0" sz="3800" spc="-395"/>
              <a:t>s  </a:t>
            </a:r>
            <a:r>
              <a:rPr dirty="0" sz="3800" spc="114"/>
              <a:t>&amp; </a:t>
            </a:r>
            <a:r>
              <a:rPr dirty="0" sz="3800" spc="55"/>
              <a:t>Accidents </a:t>
            </a:r>
            <a:r>
              <a:rPr dirty="0" sz="3800" spc="50"/>
              <a:t>at </a:t>
            </a:r>
            <a:r>
              <a:rPr dirty="0" sz="3800" spc="-1325"/>
              <a:t> </a:t>
            </a:r>
            <a:r>
              <a:rPr dirty="0" sz="3800" spc="-185"/>
              <a:t>Work</a:t>
            </a:r>
            <a:endParaRPr sz="3800"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6638925" cy="6858000"/>
            <a:chOff x="0" y="0"/>
            <a:chExt cx="6638925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495425" cy="6858000"/>
            </a:xfrm>
            <a:custGeom>
              <a:avLst/>
              <a:gdLst/>
              <a:ahLst/>
              <a:cxnLst/>
              <a:rect l="l" t="t" r="r" b="b"/>
              <a:pathLst>
                <a:path w="1495425" h="6858000">
                  <a:moveTo>
                    <a:pt x="1495044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495044" y="6858000"/>
                  </a:lnTo>
                  <a:lnTo>
                    <a:pt x="149504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5092" y="376440"/>
              <a:ext cx="6283452" cy="629107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96823" y="391668"/>
              <a:ext cx="6009640" cy="6017260"/>
            </a:xfrm>
            <a:custGeom>
              <a:avLst/>
              <a:gdLst/>
              <a:ahLst/>
              <a:cxnLst/>
              <a:rect l="l" t="t" r="r" b="b"/>
              <a:pathLst>
                <a:path w="6009640" h="6017260">
                  <a:moveTo>
                    <a:pt x="6009132" y="0"/>
                  </a:moveTo>
                  <a:lnTo>
                    <a:pt x="0" y="0"/>
                  </a:lnTo>
                  <a:lnTo>
                    <a:pt x="0" y="6016752"/>
                  </a:lnTo>
                  <a:lnTo>
                    <a:pt x="6009132" y="6016752"/>
                  </a:lnTo>
                  <a:lnTo>
                    <a:pt x="60091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8095" y="665987"/>
              <a:ext cx="5466588" cy="5466588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11460480" y="2985516"/>
            <a:ext cx="196850" cy="673735"/>
          </a:xfrm>
          <a:custGeom>
            <a:avLst/>
            <a:gdLst/>
            <a:ahLst/>
            <a:cxnLst/>
            <a:rect l="l" t="t" r="r" b="b"/>
            <a:pathLst>
              <a:path w="196850" h="673735">
                <a:moveTo>
                  <a:pt x="196596" y="0"/>
                </a:moveTo>
                <a:lnTo>
                  <a:pt x="0" y="0"/>
                </a:lnTo>
                <a:lnTo>
                  <a:pt x="0" y="673608"/>
                </a:lnTo>
                <a:lnTo>
                  <a:pt x="196596" y="673608"/>
                </a:lnTo>
                <a:lnTo>
                  <a:pt x="196596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728704" y="2985516"/>
            <a:ext cx="195580" cy="673735"/>
          </a:xfrm>
          <a:custGeom>
            <a:avLst/>
            <a:gdLst/>
            <a:ahLst/>
            <a:cxnLst/>
            <a:rect l="l" t="t" r="r" b="b"/>
            <a:pathLst>
              <a:path w="195579" h="673735">
                <a:moveTo>
                  <a:pt x="195072" y="0"/>
                </a:moveTo>
                <a:lnTo>
                  <a:pt x="0" y="0"/>
                </a:lnTo>
                <a:lnTo>
                  <a:pt x="0" y="673608"/>
                </a:lnTo>
                <a:lnTo>
                  <a:pt x="195072" y="673608"/>
                </a:lnTo>
                <a:lnTo>
                  <a:pt x="195072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995404" y="2985516"/>
            <a:ext cx="196850" cy="673735"/>
          </a:xfrm>
          <a:custGeom>
            <a:avLst/>
            <a:gdLst/>
            <a:ahLst/>
            <a:cxnLst/>
            <a:rect l="l" t="t" r="r" b="b"/>
            <a:pathLst>
              <a:path w="196850" h="673735">
                <a:moveTo>
                  <a:pt x="196596" y="0"/>
                </a:moveTo>
                <a:lnTo>
                  <a:pt x="0" y="0"/>
                </a:lnTo>
                <a:lnTo>
                  <a:pt x="0" y="673608"/>
                </a:lnTo>
                <a:lnTo>
                  <a:pt x="196596" y="673608"/>
                </a:lnTo>
                <a:lnTo>
                  <a:pt x="196596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5843" y="241300"/>
            <a:ext cx="4462780" cy="6022340"/>
            <a:chOff x="275843" y="241300"/>
            <a:chExt cx="4462780" cy="6022340"/>
          </a:xfrm>
        </p:grpSpPr>
        <p:sp>
          <p:nvSpPr>
            <p:cNvPr id="3" name="object 3"/>
            <p:cNvSpPr/>
            <p:nvPr/>
          </p:nvSpPr>
          <p:spPr>
            <a:xfrm>
              <a:off x="339089" y="304038"/>
              <a:ext cx="4335780" cy="5896610"/>
            </a:xfrm>
            <a:custGeom>
              <a:avLst/>
              <a:gdLst/>
              <a:ahLst/>
              <a:cxnLst/>
              <a:rect l="l" t="t" r="r" b="b"/>
              <a:pathLst>
                <a:path w="4335780" h="5896610">
                  <a:moveTo>
                    <a:pt x="4335780" y="0"/>
                  </a:moveTo>
                  <a:lnTo>
                    <a:pt x="0" y="0"/>
                  </a:lnTo>
                  <a:lnTo>
                    <a:pt x="0" y="5896356"/>
                  </a:lnTo>
                  <a:lnTo>
                    <a:pt x="4335780" y="5896356"/>
                  </a:lnTo>
                  <a:lnTo>
                    <a:pt x="4335780" y="0"/>
                  </a:lnTo>
                  <a:close/>
                </a:path>
              </a:pathLst>
            </a:custGeom>
            <a:solidFill>
              <a:srgbClr val="000000">
                <a:alpha val="1490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75844" y="241299"/>
              <a:ext cx="4462780" cy="6022340"/>
            </a:xfrm>
            <a:custGeom>
              <a:avLst/>
              <a:gdLst/>
              <a:ahLst/>
              <a:cxnLst/>
              <a:rect l="l" t="t" r="r" b="b"/>
              <a:pathLst>
                <a:path w="4462780" h="6022340">
                  <a:moveTo>
                    <a:pt x="4411726" y="49530"/>
                  </a:moveTo>
                  <a:lnTo>
                    <a:pt x="50596" y="49530"/>
                  </a:lnTo>
                  <a:lnTo>
                    <a:pt x="50596" y="125730"/>
                  </a:lnTo>
                  <a:lnTo>
                    <a:pt x="50596" y="5895340"/>
                  </a:lnTo>
                  <a:lnTo>
                    <a:pt x="50596" y="5971540"/>
                  </a:lnTo>
                  <a:lnTo>
                    <a:pt x="4411726" y="5971540"/>
                  </a:lnTo>
                  <a:lnTo>
                    <a:pt x="4411726" y="5895848"/>
                  </a:lnTo>
                  <a:lnTo>
                    <a:pt x="4411726" y="5895340"/>
                  </a:lnTo>
                  <a:lnTo>
                    <a:pt x="4411726" y="125984"/>
                  </a:lnTo>
                  <a:lnTo>
                    <a:pt x="4335780" y="125984"/>
                  </a:lnTo>
                  <a:lnTo>
                    <a:pt x="4335780" y="5895340"/>
                  </a:lnTo>
                  <a:lnTo>
                    <a:pt x="126492" y="5895340"/>
                  </a:lnTo>
                  <a:lnTo>
                    <a:pt x="126492" y="125730"/>
                  </a:lnTo>
                  <a:lnTo>
                    <a:pt x="4411726" y="125730"/>
                  </a:lnTo>
                  <a:lnTo>
                    <a:pt x="4411726" y="49530"/>
                  </a:lnTo>
                  <a:close/>
                </a:path>
                <a:path w="4462780" h="6022340">
                  <a:moveTo>
                    <a:pt x="4462272" y="0"/>
                  </a:moveTo>
                  <a:lnTo>
                    <a:pt x="4436999" y="0"/>
                  </a:lnTo>
                  <a:lnTo>
                    <a:pt x="4436999" y="25400"/>
                  </a:lnTo>
                  <a:lnTo>
                    <a:pt x="4436999" y="5996940"/>
                  </a:lnTo>
                  <a:lnTo>
                    <a:pt x="25298" y="5996940"/>
                  </a:lnTo>
                  <a:lnTo>
                    <a:pt x="25298" y="25400"/>
                  </a:lnTo>
                  <a:lnTo>
                    <a:pt x="4436999" y="25400"/>
                  </a:lnTo>
                  <a:lnTo>
                    <a:pt x="4436999" y="0"/>
                  </a:lnTo>
                  <a:lnTo>
                    <a:pt x="0" y="0"/>
                  </a:lnTo>
                  <a:lnTo>
                    <a:pt x="0" y="25400"/>
                  </a:lnTo>
                  <a:lnTo>
                    <a:pt x="0" y="5996940"/>
                  </a:lnTo>
                  <a:lnTo>
                    <a:pt x="0" y="6022340"/>
                  </a:lnTo>
                  <a:lnTo>
                    <a:pt x="4462272" y="6022340"/>
                  </a:lnTo>
                  <a:lnTo>
                    <a:pt x="4462272" y="5997041"/>
                  </a:lnTo>
                  <a:lnTo>
                    <a:pt x="4462272" y="25400"/>
                  </a:lnTo>
                  <a:lnTo>
                    <a:pt x="4462272" y="24777"/>
                  </a:lnTo>
                  <a:lnTo>
                    <a:pt x="4462272" y="0"/>
                  </a:lnTo>
                  <a:close/>
                </a:path>
              </a:pathLst>
            </a:custGeom>
            <a:solidFill>
              <a:srgbClr val="000000">
                <a:alpha val="10195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673100" y="2871927"/>
            <a:ext cx="3609975" cy="6972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140">
                <a:latin typeface="Verdana"/>
                <a:cs typeface="Verdana"/>
              </a:rPr>
              <a:t>B</a:t>
            </a:r>
            <a:r>
              <a:rPr dirty="0" sz="4400" spc="-114">
                <a:latin typeface="Verdana"/>
                <a:cs typeface="Verdana"/>
              </a:rPr>
              <a:t>e</a:t>
            </a:r>
            <a:r>
              <a:rPr dirty="0" sz="4400" spc="-345">
                <a:latin typeface="Verdana"/>
                <a:cs typeface="Verdana"/>
              </a:rPr>
              <a:t> </a:t>
            </a:r>
            <a:r>
              <a:rPr dirty="0" sz="4400" spc="-125">
                <a:latin typeface="Verdana"/>
                <a:cs typeface="Verdana"/>
              </a:rPr>
              <a:t>Pr</a:t>
            </a:r>
            <a:r>
              <a:rPr dirty="0" sz="4400" spc="-165">
                <a:latin typeface="Verdana"/>
                <a:cs typeface="Verdana"/>
              </a:rPr>
              <a:t>o</a:t>
            </a:r>
            <a:r>
              <a:rPr dirty="0" sz="4400" spc="95">
                <a:latin typeface="Verdana"/>
                <a:cs typeface="Verdana"/>
              </a:rPr>
              <a:t>act</a:t>
            </a:r>
            <a:r>
              <a:rPr dirty="0" sz="4400" spc="35">
                <a:latin typeface="Verdana"/>
                <a:cs typeface="Verdana"/>
              </a:rPr>
              <a:t>i</a:t>
            </a:r>
            <a:r>
              <a:rPr dirty="0" sz="4400" spc="-125">
                <a:latin typeface="Verdana"/>
                <a:cs typeface="Verdana"/>
              </a:rPr>
              <a:t>ve!</a:t>
            </a:r>
            <a:endParaRPr sz="4400"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166359" y="304800"/>
            <a:ext cx="6590030" cy="693420"/>
            <a:chOff x="5166359" y="304800"/>
            <a:chExt cx="6590030" cy="693420"/>
          </a:xfrm>
        </p:grpSpPr>
        <p:sp>
          <p:nvSpPr>
            <p:cNvPr id="7" name="object 7"/>
            <p:cNvSpPr/>
            <p:nvPr/>
          </p:nvSpPr>
          <p:spPr>
            <a:xfrm>
              <a:off x="5166359" y="304800"/>
              <a:ext cx="6590030" cy="693420"/>
            </a:xfrm>
            <a:custGeom>
              <a:avLst/>
              <a:gdLst/>
              <a:ahLst/>
              <a:cxnLst/>
              <a:rect l="l" t="t" r="r" b="b"/>
              <a:pathLst>
                <a:path w="6590030" h="693419">
                  <a:moveTo>
                    <a:pt x="6520434" y="0"/>
                  </a:moveTo>
                  <a:lnTo>
                    <a:pt x="69341" y="0"/>
                  </a:lnTo>
                  <a:lnTo>
                    <a:pt x="42326" y="5441"/>
                  </a:lnTo>
                  <a:lnTo>
                    <a:pt x="20288" y="20288"/>
                  </a:lnTo>
                  <a:lnTo>
                    <a:pt x="5441" y="42326"/>
                  </a:lnTo>
                  <a:lnTo>
                    <a:pt x="0" y="69341"/>
                  </a:lnTo>
                  <a:lnTo>
                    <a:pt x="0" y="624077"/>
                  </a:lnTo>
                  <a:lnTo>
                    <a:pt x="5441" y="651093"/>
                  </a:lnTo>
                  <a:lnTo>
                    <a:pt x="20288" y="673131"/>
                  </a:lnTo>
                  <a:lnTo>
                    <a:pt x="42326" y="687978"/>
                  </a:lnTo>
                  <a:lnTo>
                    <a:pt x="69341" y="693420"/>
                  </a:lnTo>
                  <a:lnTo>
                    <a:pt x="6520434" y="693420"/>
                  </a:lnTo>
                  <a:lnTo>
                    <a:pt x="6547449" y="687978"/>
                  </a:lnTo>
                  <a:lnTo>
                    <a:pt x="6569487" y="673131"/>
                  </a:lnTo>
                  <a:lnTo>
                    <a:pt x="6584334" y="651093"/>
                  </a:lnTo>
                  <a:lnTo>
                    <a:pt x="6589775" y="624077"/>
                  </a:lnTo>
                  <a:lnTo>
                    <a:pt x="6589775" y="69341"/>
                  </a:lnTo>
                  <a:lnTo>
                    <a:pt x="6584334" y="42326"/>
                  </a:lnTo>
                  <a:lnTo>
                    <a:pt x="6569487" y="20288"/>
                  </a:lnTo>
                  <a:lnTo>
                    <a:pt x="6547449" y="5441"/>
                  </a:lnTo>
                  <a:lnTo>
                    <a:pt x="652043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76671" y="460247"/>
              <a:ext cx="381000" cy="38100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6029705" y="493267"/>
            <a:ext cx="251396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5">
                <a:latin typeface="Calibri"/>
                <a:cs typeface="Calibri"/>
              </a:rPr>
              <a:t>Have</a:t>
            </a:r>
            <a:r>
              <a:rPr dirty="0" sz="1600" spc="-5">
                <a:latin typeface="Calibri"/>
                <a:cs typeface="Calibri"/>
              </a:rPr>
              <a:t> a</a:t>
            </a:r>
            <a:r>
              <a:rPr dirty="0" sz="1600" spc="-10">
                <a:latin typeface="Calibri"/>
                <a:cs typeface="Calibri"/>
              </a:rPr>
              <a:t> positive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safety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attitude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166359" y="1170432"/>
            <a:ext cx="6590030" cy="695325"/>
            <a:chOff x="5166359" y="1170432"/>
            <a:chExt cx="6590030" cy="695325"/>
          </a:xfrm>
        </p:grpSpPr>
        <p:sp>
          <p:nvSpPr>
            <p:cNvPr id="11" name="object 11"/>
            <p:cNvSpPr/>
            <p:nvPr/>
          </p:nvSpPr>
          <p:spPr>
            <a:xfrm>
              <a:off x="5166359" y="1170432"/>
              <a:ext cx="6590030" cy="695325"/>
            </a:xfrm>
            <a:custGeom>
              <a:avLst/>
              <a:gdLst/>
              <a:ahLst/>
              <a:cxnLst/>
              <a:rect l="l" t="t" r="r" b="b"/>
              <a:pathLst>
                <a:path w="6590030" h="695325">
                  <a:moveTo>
                    <a:pt x="6520307" y="0"/>
                  </a:moveTo>
                  <a:lnTo>
                    <a:pt x="69468" y="0"/>
                  </a:lnTo>
                  <a:lnTo>
                    <a:pt x="42433" y="5461"/>
                  </a:lnTo>
                  <a:lnTo>
                    <a:pt x="20351" y="20351"/>
                  </a:lnTo>
                  <a:lnTo>
                    <a:pt x="5461" y="42433"/>
                  </a:lnTo>
                  <a:lnTo>
                    <a:pt x="0" y="69468"/>
                  </a:lnTo>
                  <a:lnTo>
                    <a:pt x="0" y="625475"/>
                  </a:lnTo>
                  <a:lnTo>
                    <a:pt x="5461" y="652510"/>
                  </a:lnTo>
                  <a:lnTo>
                    <a:pt x="20351" y="674592"/>
                  </a:lnTo>
                  <a:lnTo>
                    <a:pt x="42433" y="689482"/>
                  </a:lnTo>
                  <a:lnTo>
                    <a:pt x="69468" y="694943"/>
                  </a:lnTo>
                  <a:lnTo>
                    <a:pt x="6520307" y="694943"/>
                  </a:lnTo>
                  <a:lnTo>
                    <a:pt x="6547342" y="689482"/>
                  </a:lnTo>
                  <a:lnTo>
                    <a:pt x="6569424" y="674592"/>
                  </a:lnTo>
                  <a:lnTo>
                    <a:pt x="6584315" y="652510"/>
                  </a:lnTo>
                  <a:lnTo>
                    <a:pt x="6589775" y="625475"/>
                  </a:lnTo>
                  <a:lnTo>
                    <a:pt x="6589775" y="69468"/>
                  </a:lnTo>
                  <a:lnTo>
                    <a:pt x="6584315" y="42433"/>
                  </a:lnTo>
                  <a:lnTo>
                    <a:pt x="6569424" y="20351"/>
                  </a:lnTo>
                  <a:lnTo>
                    <a:pt x="6547342" y="5461"/>
                  </a:lnTo>
                  <a:lnTo>
                    <a:pt x="6520307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76671" y="1327404"/>
              <a:ext cx="381000" cy="381000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6029705" y="1360423"/>
            <a:ext cx="355917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latin typeface="Calibri"/>
                <a:cs typeface="Calibri"/>
              </a:rPr>
              <a:t>Check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for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hazards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upon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entering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work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area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166359" y="2037588"/>
            <a:ext cx="6590030" cy="693420"/>
            <a:chOff x="5166359" y="2037588"/>
            <a:chExt cx="6590030" cy="693420"/>
          </a:xfrm>
        </p:grpSpPr>
        <p:sp>
          <p:nvSpPr>
            <p:cNvPr id="15" name="object 15"/>
            <p:cNvSpPr/>
            <p:nvPr/>
          </p:nvSpPr>
          <p:spPr>
            <a:xfrm>
              <a:off x="5166359" y="2037588"/>
              <a:ext cx="6590030" cy="693420"/>
            </a:xfrm>
            <a:custGeom>
              <a:avLst/>
              <a:gdLst/>
              <a:ahLst/>
              <a:cxnLst/>
              <a:rect l="l" t="t" r="r" b="b"/>
              <a:pathLst>
                <a:path w="6590030" h="693419">
                  <a:moveTo>
                    <a:pt x="6520434" y="0"/>
                  </a:moveTo>
                  <a:lnTo>
                    <a:pt x="69341" y="0"/>
                  </a:lnTo>
                  <a:lnTo>
                    <a:pt x="42326" y="5441"/>
                  </a:lnTo>
                  <a:lnTo>
                    <a:pt x="20288" y="20288"/>
                  </a:lnTo>
                  <a:lnTo>
                    <a:pt x="5441" y="42326"/>
                  </a:lnTo>
                  <a:lnTo>
                    <a:pt x="0" y="69341"/>
                  </a:lnTo>
                  <a:lnTo>
                    <a:pt x="0" y="624077"/>
                  </a:lnTo>
                  <a:lnTo>
                    <a:pt x="5441" y="651093"/>
                  </a:lnTo>
                  <a:lnTo>
                    <a:pt x="20288" y="673131"/>
                  </a:lnTo>
                  <a:lnTo>
                    <a:pt x="42326" y="687978"/>
                  </a:lnTo>
                  <a:lnTo>
                    <a:pt x="69341" y="693420"/>
                  </a:lnTo>
                  <a:lnTo>
                    <a:pt x="6520434" y="693420"/>
                  </a:lnTo>
                  <a:lnTo>
                    <a:pt x="6547449" y="687978"/>
                  </a:lnTo>
                  <a:lnTo>
                    <a:pt x="6569487" y="673131"/>
                  </a:lnTo>
                  <a:lnTo>
                    <a:pt x="6584334" y="651093"/>
                  </a:lnTo>
                  <a:lnTo>
                    <a:pt x="6589775" y="624077"/>
                  </a:lnTo>
                  <a:lnTo>
                    <a:pt x="6589775" y="69341"/>
                  </a:lnTo>
                  <a:lnTo>
                    <a:pt x="6584334" y="42326"/>
                  </a:lnTo>
                  <a:lnTo>
                    <a:pt x="6569487" y="20288"/>
                  </a:lnTo>
                  <a:lnTo>
                    <a:pt x="6547449" y="5441"/>
                  </a:lnTo>
                  <a:lnTo>
                    <a:pt x="652043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76671" y="2194560"/>
              <a:ext cx="381000" cy="381000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6029705" y="2227579"/>
            <a:ext cx="326326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latin typeface="Calibri"/>
                <a:cs typeface="Calibri"/>
              </a:rPr>
              <a:t>Maintain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good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housekeeping</a:t>
            </a:r>
            <a:r>
              <a:rPr dirty="0" sz="1600" spc="2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standards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166359" y="2904744"/>
            <a:ext cx="6590030" cy="693420"/>
            <a:chOff x="5166359" y="2904744"/>
            <a:chExt cx="6590030" cy="693420"/>
          </a:xfrm>
        </p:grpSpPr>
        <p:sp>
          <p:nvSpPr>
            <p:cNvPr id="19" name="object 19"/>
            <p:cNvSpPr/>
            <p:nvPr/>
          </p:nvSpPr>
          <p:spPr>
            <a:xfrm>
              <a:off x="5166359" y="2904744"/>
              <a:ext cx="6590030" cy="693420"/>
            </a:xfrm>
            <a:custGeom>
              <a:avLst/>
              <a:gdLst/>
              <a:ahLst/>
              <a:cxnLst/>
              <a:rect l="l" t="t" r="r" b="b"/>
              <a:pathLst>
                <a:path w="6590030" h="693420">
                  <a:moveTo>
                    <a:pt x="6520434" y="0"/>
                  </a:moveTo>
                  <a:lnTo>
                    <a:pt x="69341" y="0"/>
                  </a:lnTo>
                  <a:lnTo>
                    <a:pt x="42326" y="5441"/>
                  </a:lnTo>
                  <a:lnTo>
                    <a:pt x="20288" y="20288"/>
                  </a:lnTo>
                  <a:lnTo>
                    <a:pt x="5441" y="42326"/>
                  </a:lnTo>
                  <a:lnTo>
                    <a:pt x="0" y="69341"/>
                  </a:lnTo>
                  <a:lnTo>
                    <a:pt x="0" y="624077"/>
                  </a:lnTo>
                  <a:lnTo>
                    <a:pt x="5441" y="651093"/>
                  </a:lnTo>
                  <a:lnTo>
                    <a:pt x="20288" y="673131"/>
                  </a:lnTo>
                  <a:lnTo>
                    <a:pt x="42326" y="687978"/>
                  </a:lnTo>
                  <a:lnTo>
                    <a:pt x="69341" y="693419"/>
                  </a:lnTo>
                  <a:lnTo>
                    <a:pt x="6520434" y="693419"/>
                  </a:lnTo>
                  <a:lnTo>
                    <a:pt x="6547449" y="687978"/>
                  </a:lnTo>
                  <a:lnTo>
                    <a:pt x="6569487" y="673131"/>
                  </a:lnTo>
                  <a:lnTo>
                    <a:pt x="6584334" y="651093"/>
                  </a:lnTo>
                  <a:lnTo>
                    <a:pt x="6589775" y="624077"/>
                  </a:lnTo>
                  <a:lnTo>
                    <a:pt x="6589775" y="69341"/>
                  </a:lnTo>
                  <a:lnTo>
                    <a:pt x="6584334" y="42326"/>
                  </a:lnTo>
                  <a:lnTo>
                    <a:pt x="6569487" y="20288"/>
                  </a:lnTo>
                  <a:lnTo>
                    <a:pt x="6547449" y="5441"/>
                  </a:lnTo>
                  <a:lnTo>
                    <a:pt x="652043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76671" y="3061716"/>
              <a:ext cx="381000" cy="381000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6029705" y="3094736"/>
            <a:ext cx="339344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Use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Personal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Protective Equipment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(PPE)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166359" y="3771900"/>
            <a:ext cx="6590030" cy="693420"/>
            <a:chOff x="5166359" y="3771900"/>
            <a:chExt cx="6590030" cy="693420"/>
          </a:xfrm>
        </p:grpSpPr>
        <p:sp>
          <p:nvSpPr>
            <p:cNvPr id="23" name="object 23"/>
            <p:cNvSpPr/>
            <p:nvPr/>
          </p:nvSpPr>
          <p:spPr>
            <a:xfrm>
              <a:off x="5166359" y="3771900"/>
              <a:ext cx="6590030" cy="693420"/>
            </a:xfrm>
            <a:custGeom>
              <a:avLst/>
              <a:gdLst/>
              <a:ahLst/>
              <a:cxnLst/>
              <a:rect l="l" t="t" r="r" b="b"/>
              <a:pathLst>
                <a:path w="6590030" h="693420">
                  <a:moveTo>
                    <a:pt x="6520434" y="0"/>
                  </a:moveTo>
                  <a:lnTo>
                    <a:pt x="69341" y="0"/>
                  </a:lnTo>
                  <a:lnTo>
                    <a:pt x="42326" y="5441"/>
                  </a:lnTo>
                  <a:lnTo>
                    <a:pt x="20288" y="20288"/>
                  </a:lnTo>
                  <a:lnTo>
                    <a:pt x="5441" y="42326"/>
                  </a:lnTo>
                  <a:lnTo>
                    <a:pt x="0" y="69342"/>
                  </a:lnTo>
                  <a:lnTo>
                    <a:pt x="0" y="624077"/>
                  </a:lnTo>
                  <a:lnTo>
                    <a:pt x="5441" y="651093"/>
                  </a:lnTo>
                  <a:lnTo>
                    <a:pt x="20288" y="673131"/>
                  </a:lnTo>
                  <a:lnTo>
                    <a:pt x="42326" y="687978"/>
                  </a:lnTo>
                  <a:lnTo>
                    <a:pt x="69341" y="693419"/>
                  </a:lnTo>
                  <a:lnTo>
                    <a:pt x="6520434" y="693419"/>
                  </a:lnTo>
                  <a:lnTo>
                    <a:pt x="6547449" y="687978"/>
                  </a:lnTo>
                  <a:lnTo>
                    <a:pt x="6569487" y="673131"/>
                  </a:lnTo>
                  <a:lnTo>
                    <a:pt x="6584334" y="651093"/>
                  </a:lnTo>
                  <a:lnTo>
                    <a:pt x="6589775" y="624077"/>
                  </a:lnTo>
                  <a:lnTo>
                    <a:pt x="6589775" y="69342"/>
                  </a:lnTo>
                  <a:lnTo>
                    <a:pt x="6584334" y="42326"/>
                  </a:lnTo>
                  <a:lnTo>
                    <a:pt x="6569487" y="20288"/>
                  </a:lnTo>
                  <a:lnTo>
                    <a:pt x="6547449" y="5441"/>
                  </a:lnTo>
                  <a:lnTo>
                    <a:pt x="652043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76671" y="3928871"/>
              <a:ext cx="381000" cy="381000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6029705" y="3961891"/>
            <a:ext cx="24904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latin typeface="Calibri"/>
                <a:cs typeface="Calibri"/>
              </a:rPr>
              <a:t>Inspect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equipment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before</a:t>
            </a:r>
            <a:r>
              <a:rPr dirty="0" sz="1600" spc="-10">
                <a:latin typeface="Calibri"/>
                <a:cs typeface="Calibri"/>
              </a:rPr>
              <a:t> use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5166359" y="4639055"/>
            <a:ext cx="6590030" cy="693420"/>
            <a:chOff x="5166359" y="4639055"/>
            <a:chExt cx="6590030" cy="693420"/>
          </a:xfrm>
        </p:grpSpPr>
        <p:sp>
          <p:nvSpPr>
            <p:cNvPr id="27" name="object 27"/>
            <p:cNvSpPr/>
            <p:nvPr/>
          </p:nvSpPr>
          <p:spPr>
            <a:xfrm>
              <a:off x="5166359" y="4639055"/>
              <a:ext cx="6590030" cy="693420"/>
            </a:xfrm>
            <a:custGeom>
              <a:avLst/>
              <a:gdLst/>
              <a:ahLst/>
              <a:cxnLst/>
              <a:rect l="l" t="t" r="r" b="b"/>
              <a:pathLst>
                <a:path w="6590030" h="693420">
                  <a:moveTo>
                    <a:pt x="6520434" y="0"/>
                  </a:moveTo>
                  <a:lnTo>
                    <a:pt x="69341" y="0"/>
                  </a:lnTo>
                  <a:lnTo>
                    <a:pt x="42326" y="5441"/>
                  </a:lnTo>
                  <a:lnTo>
                    <a:pt x="20288" y="20288"/>
                  </a:lnTo>
                  <a:lnTo>
                    <a:pt x="5441" y="42326"/>
                  </a:lnTo>
                  <a:lnTo>
                    <a:pt x="0" y="69342"/>
                  </a:lnTo>
                  <a:lnTo>
                    <a:pt x="0" y="624078"/>
                  </a:lnTo>
                  <a:lnTo>
                    <a:pt x="5441" y="651093"/>
                  </a:lnTo>
                  <a:lnTo>
                    <a:pt x="20288" y="673131"/>
                  </a:lnTo>
                  <a:lnTo>
                    <a:pt x="42326" y="687978"/>
                  </a:lnTo>
                  <a:lnTo>
                    <a:pt x="69341" y="693420"/>
                  </a:lnTo>
                  <a:lnTo>
                    <a:pt x="6520434" y="693420"/>
                  </a:lnTo>
                  <a:lnTo>
                    <a:pt x="6547449" y="687978"/>
                  </a:lnTo>
                  <a:lnTo>
                    <a:pt x="6569487" y="673131"/>
                  </a:lnTo>
                  <a:lnTo>
                    <a:pt x="6584334" y="651093"/>
                  </a:lnTo>
                  <a:lnTo>
                    <a:pt x="6589775" y="624078"/>
                  </a:lnTo>
                  <a:lnTo>
                    <a:pt x="6589775" y="69342"/>
                  </a:lnTo>
                  <a:lnTo>
                    <a:pt x="6584334" y="42326"/>
                  </a:lnTo>
                  <a:lnTo>
                    <a:pt x="6569487" y="20288"/>
                  </a:lnTo>
                  <a:lnTo>
                    <a:pt x="6547449" y="5441"/>
                  </a:lnTo>
                  <a:lnTo>
                    <a:pt x="652043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76671" y="4794503"/>
              <a:ext cx="381000" cy="382524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6029705" y="4828743"/>
            <a:ext cx="237998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latin typeface="Calibri"/>
                <a:cs typeface="Calibri"/>
              </a:rPr>
              <a:t>Follow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safe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work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procedures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5166359" y="5506211"/>
            <a:ext cx="6590030" cy="693420"/>
            <a:chOff x="5166359" y="5506211"/>
            <a:chExt cx="6590030" cy="693420"/>
          </a:xfrm>
        </p:grpSpPr>
        <p:sp>
          <p:nvSpPr>
            <p:cNvPr id="31" name="object 31"/>
            <p:cNvSpPr/>
            <p:nvPr/>
          </p:nvSpPr>
          <p:spPr>
            <a:xfrm>
              <a:off x="5166359" y="5506211"/>
              <a:ext cx="6590030" cy="693420"/>
            </a:xfrm>
            <a:custGeom>
              <a:avLst/>
              <a:gdLst/>
              <a:ahLst/>
              <a:cxnLst/>
              <a:rect l="l" t="t" r="r" b="b"/>
              <a:pathLst>
                <a:path w="6590030" h="693420">
                  <a:moveTo>
                    <a:pt x="6520434" y="0"/>
                  </a:moveTo>
                  <a:lnTo>
                    <a:pt x="69341" y="0"/>
                  </a:lnTo>
                  <a:lnTo>
                    <a:pt x="42326" y="5441"/>
                  </a:lnTo>
                  <a:lnTo>
                    <a:pt x="20288" y="20288"/>
                  </a:lnTo>
                  <a:lnTo>
                    <a:pt x="5441" y="42326"/>
                  </a:lnTo>
                  <a:lnTo>
                    <a:pt x="0" y="69341"/>
                  </a:lnTo>
                  <a:lnTo>
                    <a:pt x="0" y="624078"/>
                  </a:lnTo>
                  <a:lnTo>
                    <a:pt x="5441" y="651066"/>
                  </a:lnTo>
                  <a:lnTo>
                    <a:pt x="20288" y="673107"/>
                  </a:lnTo>
                  <a:lnTo>
                    <a:pt x="42326" y="687969"/>
                  </a:lnTo>
                  <a:lnTo>
                    <a:pt x="69341" y="693419"/>
                  </a:lnTo>
                  <a:lnTo>
                    <a:pt x="6520434" y="693419"/>
                  </a:lnTo>
                  <a:lnTo>
                    <a:pt x="6547449" y="687969"/>
                  </a:lnTo>
                  <a:lnTo>
                    <a:pt x="6569487" y="673107"/>
                  </a:lnTo>
                  <a:lnTo>
                    <a:pt x="6584334" y="651066"/>
                  </a:lnTo>
                  <a:lnTo>
                    <a:pt x="6589775" y="624078"/>
                  </a:lnTo>
                  <a:lnTo>
                    <a:pt x="6589775" y="69341"/>
                  </a:lnTo>
                  <a:lnTo>
                    <a:pt x="6584334" y="42326"/>
                  </a:lnTo>
                  <a:lnTo>
                    <a:pt x="6569487" y="20288"/>
                  </a:lnTo>
                  <a:lnTo>
                    <a:pt x="6547449" y="5441"/>
                  </a:lnTo>
                  <a:lnTo>
                    <a:pt x="652043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76671" y="5661659"/>
              <a:ext cx="381000" cy="382524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6029705" y="5696508"/>
            <a:ext cx="382016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latin typeface="Calibri"/>
                <a:cs typeface="Calibri"/>
              </a:rPr>
              <a:t>Report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hazards</a:t>
            </a:r>
            <a:r>
              <a:rPr dirty="0" sz="1600" spc="-5">
                <a:latin typeface="Calibri"/>
                <a:cs typeface="Calibri"/>
              </a:rPr>
              <a:t> and</a:t>
            </a:r>
            <a:r>
              <a:rPr dirty="0" sz="1600" spc="-10">
                <a:latin typeface="Calibri"/>
                <a:cs typeface="Calibri"/>
              </a:rPr>
              <a:t> events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as </a:t>
            </a:r>
            <a:r>
              <a:rPr dirty="0" sz="1600" spc="-10">
                <a:latin typeface="Calibri"/>
                <a:cs typeface="Calibri"/>
              </a:rPr>
              <a:t>soon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as possible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572" y="0"/>
            <a:ext cx="4906010" cy="6867525"/>
            <a:chOff x="-4572" y="0"/>
            <a:chExt cx="4906010" cy="68675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05911" y="0"/>
              <a:ext cx="1295358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4819015" cy="6858000"/>
            </a:xfrm>
            <a:custGeom>
              <a:avLst/>
              <a:gdLst/>
              <a:ahLst/>
              <a:cxnLst/>
              <a:rect l="l" t="t" r="r" b="b"/>
              <a:pathLst>
                <a:path w="4819015" h="6858000">
                  <a:moveTo>
                    <a:pt x="3605911" y="0"/>
                  </a:moveTo>
                  <a:lnTo>
                    <a:pt x="0" y="0"/>
                  </a:lnTo>
                  <a:lnTo>
                    <a:pt x="0" y="6857999"/>
                  </a:lnTo>
                  <a:lnTo>
                    <a:pt x="3605911" y="6857999"/>
                  </a:lnTo>
                  <a:lnTo>
                    <a:pt x="3668903" y="6788730"/>
                  </a:lnTo>
                  <a:lnTo>
                    <a:pt x="3697951" y="6753210"/>
                  </a:lnTo>
                  <a:lnTo>
                    <a:pt x="3726691" y="6717324"/>
                  </a:lnTo>
                  <a:lnTo>
                    <a:pt x="3755121" y="6681075"/>
                  </a:lnTo>
                  <a:lnTo>
                    <a:pt x="3783238" y="6644466"/>
                  </a:lnTo>
                  <a:lnTo>
                    <a:pt x="3811039" y="6607500"/>
                  </a:lnTo>
                  <a:lnTo>
                    <a:pt x="3838522" y="6570181"/>
                  </a:lnTo>
                  <a:lnTo>
                    <a:pt x="3865684" y="6532511"/>
                  </a:lnTo>
                  <a:lnTo>
                    <a:pt x="3892522" y="6494494"/>
                  </a:lnTo>
                  <a:lnTo>
                    <a:pt x="3919035" y="6456132"/>
                  </a:lnTo>
                  <a:lnTo>
                    <a:pt x="3945219" y="6417430"/>
                  </a:lnTo>
                  <a:lnTo>
                    <a:pt x="3971071" y="6378390"/>
                  </a:lnTo>
                  <a:lnTo>
                    <a:pt x="3996590" y="6339015"/>
                  </a:lnTo>
                  <a:lnTo>
                    <a:pt x="4021772" y="6299308"/>
                  </a:lnTo>
                  <a:lnTo>
                    <a:pt x="4046616" y="6259273"/>
                  </a:lnTo>
                  <a:lnTo>
                    <a:pt x="4071117" y="6218913"/>
                  </a:lnTo>
                  <a:lnTo>
                    <a:pt x="4095275" y="6178231"/>
                  </a:lnTo>
                  <a:lnTo>
                    <a:pt x="4119086" y="6137229"/>
                  </a:lnTo>
                  <a:lnTo>
                    <a:pt x="4142547" y="6095912"/>
                  </a:lnTo>
                  <a:lnTo>
                    <a:pt x="4165656" y="6054282"/>
                  </a:lnTo>
                  <a:lnTo>
                    <a:pt x="4188411" y="6012342"/>
                  </a:lnTo>
                  <a:lnTo>
                    <a:pt x="4210808" y="5970096"/>
                  </a:lnTo>
                  <a:lnTo>
                    <a:pt x="4232846" y="5927547"/>
                  </a:lnTo>
                  <a:lnTo>
                    <a:pt x="4254521" y="5884697"/>
                  </a:lnTo>
                  <a:lnTo>
                    <a:pt x="4275832" y="5841550"/>
                  </a:lnTo>
                  <a:lnTo>
                    <a:pt x="4296774" y="5798110"/>
                  </a:lnTo>
                  <a:lnTo>
                    <a:pt x="4317347" y="5754379"/>
                  </a:lnTo>
                  <a:lnTo>
                    <a:pt x="4337547" y="5710360"/>
                  </a:lnTo>
                  <a:lnTo>
                    <a:pt x="4357371" y="5666057"/>
                  </a:lnTo>
                  <a:lnTo>
                    <a:pt x="4376818" y="5621472"/>
                  </a:lnTo>
                  <a:lnTo>
                    <a:pt x="4395884" y="5576610"/>
                  </a:lnTo>
                  <a:lnTo>
                    <a:pt x="4414566" y="5531472"/>
                  </a:lnTo>
                  <a:lnTo>
                    <a:pt x="4432863" y="5486062"/>
                  </a:lnTo>
                  <a:lnTo>
                    <a:pt x="4450772" y="5440384"/>
                  </a:lnTo>
                  <a:lnTo>
                    <a:pt x="4468290" y="5394440"/>
                  </a:lnTo>
                  <a:lnTo>
                    <a:pt x="4485414" y="5348234"/>
                  </a:lnTo>
                  <a:lnTo>
                    <a:pt x="4502142" y="5301769"/>
                  </a:lnTo>
                  <a:lnTo>
                    <a:pt x="4518472" y="5255047"/>
                  </a:lnTo>
                  <a:lnTo>
                    <a:pt x="4534400" y="5208072"/>
                  </a:lnTo>
                  <a:lnTo>
                    <a:pt x="4549924" y="5160848"/>
                  </a:lnTo>
                  <a:lnTo>
                    <a:pt x="4565041" y="5113377"/>
                  </a:lnTo>
                  <a:lnTo>
                    <a:pt x="4579750" y="5065662"/>
                  </a:lnTo>
                  <a:lnTo>
                    <a:pt x="4594047" y="5017707"/>
                  </a:lnTo>
                  <a:lnTo>
                    <a:pt x="4607929" y="4969514"/>
                  </a:lnTo>
                  <a:lnTo>
                    <a:pt x="4621395" y="4921088"/>
                  </a:lnTo>
                  <a:lnTo>
                    <a:pt x="4634441" y="4872430"/>
                  </a:lnTo>
                  <a:lnTo>
                    <a:pt x="4647065" y="4823545"/>
                  </a:lnTo>
                  <a:lnTo>
                    <a:pt x="4659265" y="4774434"/>
                  </a:lnTo>
                  <a:lnTo>
                    <a:pt x="4671037" y="4725103"/>
                  </a:lnTo>
                  <a:lnTo>
                    <a:pt x="4682379" y="4675553"/>
                  </a:lnTo>
                  <a:lnTo>
                    <a:pt x="4693289" y="4625787"/>
                  </a:lnTo>
                  <a:lnTo>
                    <a:pt x="4703764" y="4575810"/>
                  </a:lnTo>
                  <a:lnTo>
                    <a:pt x="4713801" y="4525623"/>
                  </a:lnTo>
                  <a:lnTo>
                    <a:pt x="4723398" y="4475231"/>
                  </a:lnTo>
                  <a:lnTo>
                    <a:pt x="4732552" y="4424636"/>
                  </a:lnTo>
                  <a:lnTo>
                    <a:pt x="4741261" y="4373841"/>
                  </a:lnTo>
                  <a:lnTo>
                    <a:pt x="4749521" y="4322850"/>
                  </a:lnTo>
                  <a:lnTo>
                    <a:pt x="4757331" y="4271666"/>
                  </a:lnTo>
                  <a:lnTo>
                    <a:pt x="4764688" y="4220292"/>
                  </a:lnTo>
                  <a:lnTo>
                    <a:pt x="4771589" y="4168730"/>
                  </a:lnTo>
                  <a:lnTo>
                    <a:pt x="4778032" y="4116985"/>
                  </a:lnTo>
                  <a:lnTo>
                    <a:pt x="4784013" y="4065059"/>
                  </a:lnTo>
                  <a:lnTo>
                    <a:pt x="4789531" y="4012956"/>
                  </a:lnTo>
                  <a:lnTo>
                    <a:pt x="4794583" y="3960678"/>
                  </a:lnTo>
                  <a:lnTo>
                    <a:pt x="4799165" y="3908229"/>
                  </a:lnTo>
                  <a:lnTo>
                    <a:pt x="4803277" y="3855612"/>
                  </a:lnTo>
                  <a:lnTo>
                    <a:pt x="4806915" y="3802830"/>
                  </a:lnTo>
                  <a:lnTo>
                    <a:pt x="4810075" y="3749886"/>
                  </a:lnTo>
                  <a:lnTo>
                    <a:pt x="4812757" y="3696783"/>
                  </a:lnTo>
                  <a:lnTo>
                    <a:pt x="4814957" y="3643525"/>
                  </a:lnTo>
                  <a:lnTo>
                    <a:pt x="4816673" y="3590114"/>
                  </a:lnTo>
                  <a:lnTo>
                    <a:pt x="4817901" y="3536554"/>
                  </a:lnTo>
                  <a:lnTo>
                    <a:pt x="4818641" y="3482848"/>
                  </a:lnTo>
                  <a:lnTo>
                    <a:pt x="4818888" y="3429000"/>
                  </a:lnTo>
                  <a:lnTo>
                    <a:pt x="4818641" y="3375151"/>
                  </a:lnTo>
                  <a:lnTo>
                    <a:pt x="4817901" y="3321445"/>
                  </a:lnTo>
                  <a:lnTo>
                    <a:pt x="4816673" y="3267885"/>
                  </a:lnTo>
                  <a:lnTo>
                    <a:pt x="4814957" y="3214474"/>
                  </a:lnTo>
                  <a:lnTo>
                    <a:pt x="4812757" y="3161216"/>
                  </a:lnTo>
                  <a:lnTo>
                    <a:pt x="4810075" y="3108114"/>
                  </a:lnTo>
                  <a:lnTo>
                    <a:pt x="4806915" y="3055170"/>
                  </a:lnTo>
                  <a:lnTo>
                    <a:pt x="4803277" y="3002388"/>
                  </a:lnTo>
                  <a:lnTo>
                    <a:pt x="4799165" y="2949771"/>
                  </a:lnTo>
                  <a:lnTo>
                    <a:pt x="4794583" y="2897322"/>
                  </a:lnTo>
                  <a:lnTo>
                    <a:pt x="4789531" y="2845045"/>
                  </a:lnTo>
                  <a:lnTo>
                    <a:pt x="4784013" y="2792941"/>
                  </a:lnTo>
                  <a:lnTo>
                    <a:pt x="4778032" y="2741016"/>
                  </a:lnTo>
                  <a:lnTo>
                    <a:pt x="4771589" y="2689271"/>
                  </a:lnTo>
                  <a:lnTo>
                    <a:pt x="4764688" y="2637709"/>
                  </a:lnTo>
                  <a:lnTo>
                    <a:pt x="4757331" y="2586335"/>
                  </a:lnTo>
                  <a:lnTo>
                    <a:pt x="4749521" y="2535151"/>
                  </a:lnTo>
                  <a:lnTo>
                    <a:pt x="4741261" y="2484160"/>
                  </a:lnTo>
                  <a:lnTo>
                    <a:pt x="4732552" y="2433366"/>
                  </a:lnTo>
                  <a:lnTo>
                    <a:pt x="4723398" y="2382771"/>
                  </a:lnTo>
                  <a:lnTo>
                    <a:pt x="4713801" y="2332379"/>
                  </a:lnTo>
                  <a:lnTo>
                    <a:pt x="4703764" y="2282193"/>
                  </a:lnTo>
                  <a:lnTo>
                    <a:pt x="4693289" y="2232215"/>
                  </a:lnTo>
                  <a:lnTo>
                    <a:pt x="4682379" y="2182450"/>
                  </a:lnTo>
                  <a:lnTo>
                    <a:pt x="4671037" y="2132900"/>
                  </a:lnTo>
                  <a:lnTo>
                    <a:pt x="4659265" y="2083568"/>
                  </a:lnTo>
                  <a:lnTo>
                    <a:pt x="4647065" y="2034458"/>
                  </a:lnTo>
                  <a:lnTo>
                    <a:pt x="4634441" y="1985573"/>
                  </a:lnTo>
                  <a:lnTo>
                    <a:pt x="4621395" y="1936915"/>
                  </a:lnTo>
                  <a:lnTo>
                    <a:pt x="4607929" y="1888489"/>
                  </a:lnTo>
                  <a:lnTo>
                    <a:pt x="4594047" y="1840296"/>
                  </a:lnTo>
                  <a:lnTo>
                    <a:pt x="4579750" y="1792341"/>
                  </a:lnTo>
                  <a:lnTo>
                    <a:pt x="4565041" y="1744626"/>
                  </a:lnTo>
                  <a:lnTo>
                    <a:pt x="4549924" y="1697154"/>
                  </a:lnTo>
                  <a:lnTo>
                    <a:pt x="4534400" y="1649930"/>
                  </a:lnTo>
                  <a:lnTo>
                    <a:pt x="4518472" y="1602955"/>
                  </a:lnTo>
                  <a:lnTo>
                    <a:pt x="4502142" y="1556233"/>
                  </a:lnTo>
                  <a:lnTo>
                    <a:pt x="4485414" y="1509767"/>
                  </a:lnTo>
                  <a:lnTo>
                    <a:pt x="4468290" y="1463560"/>
                  </a:lnTo>
                  <a:lnTo>
                    <a:pt x="4450772" y="1417616"/>
                  </a:lnTo>
                  <a:lnTo>
                    <a:pt x="4432863" y="1371937"/>
                  </a:lnTo>
                  <a:lnTo>
                    <a:pt x="4414566" y="1326527"/>
                  </a:lnTo>
                  <a:lnTo>
                    <a:pt x="4395884" y="1281389"/>
                  </a:lnTo>
                  <a:lnTo>
                    <a:pt x="4376818" y="1236526"/>
                  </a:lnTo>
                  <a:lnTo>
                    <a:pt x="4357371" y="1191941"/>
                  </a:lnTo>
                  <a:lnTo>
                    <a:pt x="4337547" y="1147637"/>
                  </a:lnTo>
                  <a:lnTo>
                    <a:pt x="4317347" y="1103617"/>
                  </a:lnTo>
                  <a:lnTo>
                    <a:pt x="4296774" y="1059885"/>
                  </a:lnTo>
                  <a:lnTo>
                    <a:pt x="4275832" y="1016443"/>
                  </a:lnTo>
                  <a:lnTo>
                    <a:pt x="4254521" y="973296"/>
                  </a:lnTo>
                  <a:lnTo>
                    <a:pt x="4232846" y="930445"/>
                  </a:lnTo>
                  <a:lnTo>
                    <a:pt x="4210808" y="887894"/>
                  </a:lnTo>
                  <a:lnTo>
                    <a:pt x="4188411" y="845647"/>
                  </a:lnTo>
                  <a:lnTo>
                    <a:pt x="4165656" y="803706"/>
                  </a:lnTo>
                  <a:lnTo>
                    <a:pt x="4142547" y="762074"/>
                  </a:lnTo>
                  <a:lnTo>
                    <a:pt x="4119086" y="720756"/>
                  </a:lnTo>
                  <a:lnTo>
                    <a:pt x="4095275" y="679753"/>
                  </a:lnTo>
                  <a:lnTo>
                    <a:pt x="4071117" y="639068"/>
                  </a:lnTo>
                  <a:lnTo>
                    <a:pt x="4046616" y="598706"/>
                  </a:lnTo>
                  <a:lnTo>
                    <a:pt x="4021772" y="558669"/>
                  </a:lnTo>
                  <a:lnTo>
                    <a:pt x="3996590" y="518961"/>
                  </a:lnTo>
                  <a:lnTo>
                    <a:pt x="3971071" y="479584"/>
                  </a:lnTo>
                  <a:lnTo>
                    <a:pt x="3945219" y="440542"/>
                  </a:lnTo>
                  <a:lnTo>
                    <a:pt x="3919035" y="401837"/>
                  </a:lnTo>
                  <a:lnTo>
                    <a:pt x="3892522" y="363473"/>
                  </a:lnTo>
                  <a:lnTo>
                    <a:pt x="3865684" y="325454"/>
                  </a:lnTo>
                  <a:lnTo>
                    <a:pt x="3838522" y="287781"/>
                  </a:lnTo>
                  <a:lnTo>
                    <a:pt x="3811039" y="250459"/>
                  </a:lnTo>
                  <a:lnTo>
                    <a:pt x="3783238" y="213491"/>
                  </a:lnTo>
                  <a:lnTo>
                    <a:pt x="3755121" y="176879"/>
                  </a:lnTo>
                  <a:lnTo>
                    <a:pt x="3726691" y="140627"/>
                  </a:lnTo>
                  <a:lnTo>
                    <a:pt x="3697951" y="104738"/>
                  </a:lnTo>
                  <a:lnTo>
                    <a:pt x="3668903" y="69215"/>
                  </a:lnTo>
                  <a:lnTo>
                    <a:pt x="36059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4819015" cy="6858000"/>
            </a:xfrm>
            <a:custGeom>
              <a:avLst/>
              <a:gdLst/>
              <a:ahLst/>
              <a:cxnLst/>
              <a:rect l="l" t="t" r="r" b="b"/>
              <a:pathLst>
                <a:path w="4819015" h="6858000">
                  <a:moveTo>
                    <a:pt x="0" y="0"/>
                  </a:moveTo>
                  <a:lnTo>
                    <a:pt x="3605911" y="0"/>
                  </a:lnTo>
                  <a:lnTo>
                    <a:pt x="3668903" y="69215"/>
                  </a:lnTo>
                  <a:lnTo>
                    <a:pt x="3697951" y="104738"/>
                  </a:lnTo>
                  <a:lnTo>
                    <a:pt x="3726691" y="140627"/>
                  </a:lnTo>
                  <a:lnTo>
                    <a:pt x="3755121" y="176879"/>
                  </a:lnTo>
                  <a:lnTo>
                    <a:pt x="3783238" y="213491"/>
                  </a:lnTo>
                  <a:lnTo>
                    <a:pt x="3811039" y="250459"/>
                  </a:lnTo>
                  <a:lnTo>
                    <a:pt x="3838522" y="287781"/>
                  </a:lnTo>
                  <a:lnTo>
                    <a:pt x="3865684" y="325454"/>
                  </a:lnTo>
                  <a:lnTo>
                    <a:pt x="3892522" y="363473"/>
                  </a:lnTo>
                  <a:lnTo>
                    <a:pt x="3919035" y="401837"/>
                  </a:lnTo>
                  <a:lnTo>
                    <a:pt x="3945219" y="440542"/>
                  </a:lnTo>
                  <a:lnTo>
                    <a:pt x="3971071" y="479584"/>
                  </a:lnTo>
                  <a:lnTo>
                    <a:pt x="3996590" y="518961"/>
                  </a:lnTo>
                  <a:lnTo>
                    <a:pt x="4021772" y="558669"/>
                  </a:lnTo>
                  <a:lnTo>
                    <a:pt x="4046616" y="598706"/>
                  </a:lnTo>
                  <a:lnTo>
                    <a:pt x="4071117" y="639068"/>
                  </a:lnTo>
                  <a:lnTo>
                    <a:pt x="4095275" y="679753"/>
                  </a:lnTo>
                  <a:lnTo>
                    <a:pt x="4119086" y="720756"/>
                  </a:lnTo>
                  <a:lnTo>
                    <a:pt x="4142547" y="762074"/>
                  </a:lnTo>
                  <a:lnTo>
                    <a:pt x="4165656" y="803706"/>
                  </a:lnTo>
                  <a:lnTo>
                    <a:pt x="4188411" y="845647"/>
                  </a:lnTo>
                  <a:lnTo>
                    <a:pt x="4210808" y="887894"/>
                  </a:lnTo>
                  <a:lnTo>
                    <a:pt x="4232846" y="930445"/>
                  </a:lnTo>
                  <a:lnTo>
                    <a:pt x="4254521" y="973296"/>
                  </a:lnTo>
                  <a:lnTo>
                    <a:pt x="4275832" y="1016443"/>
                  </a:lnTo>
                  <a:lnTo>
                    <a:pt x="4296774" y="1059885"/>
                  </a:lnTo>
                  <a:lnTo>
                    <a:pt x="4317347" y="1103617"/>
                  </a:lnTo>
                  <a:lnTo>
                    <a:pt x="4337547" y="1147637"/>
                  </a:lnTo>
                  <a:lnTo>
                    <a:pt x="4357371" y="1191941"/>
                  </a:lnTo>
                  <a:lnTo>
                    <a:pt x="4376818" y="1236526"/>
                  </a:lnTo>
                  <a:lnTo>
                    <a:pt x="4395884" y="1281389"/>
                  </a:lnTo>
                  <a:lnTo>
                    <a:pt x="4414566" y="1326527"/>
                  </a:lnTo>
                  <a:lnTo>
                    <a:pt x="4432863" y="1371937"/>
                  </a:lnTo>
                  <a:lnTo>
                    <a:pt x="4450772" y="1417616"/>
                  </a:lnTo>
                  <a:lnTo>
                    <a:pt x="4468290" y="1463560"/>
                  </a:lnTo>
                  <a:lnTo>
                    <a:pt x="4485414" y="1509767"/>
                  </a:lnTo>
                  <a:lnTo>
                    <a:pt x="4502142" y="1556233"/>
                  </a:lnTo>
                  <a:lnTo>
                    <a:pt x="4518472" y="1602955"/>
                  </a:lnTo>
                  <a:lnTo>
                    <a:pt x="4534400" y="1649930"/>
                  </a:lnTo>
                  <a:lnTo>
                    <a:pt x="4549924" y="1697154"/>
                  </a:lnTo>
                  <a:lnTo>
                    <a:pt x="4565041" y="1744626"/>
                  </a:lnTo>
                  <a:lnTo>
                    <a:pt x="4579750" y="1792341"/>
                  </a:lnTo>
                  <a:lnTo>
                    <a:pt x="4594047" y="1840296"/>
                  </a:lnTo>
                  <a:lnTo>
                    <a:pt x="4607929" y="1888489"/>
                  </a:lnTo>
                  <a:lnTo>
                    <a:pt x="4621395" y="1936915"/>
                  </a:lnTo>
                  <a:lnTo>
                    <a:pt x="4634441" y="1985573"/>
                  </a:lnTo>
                  <a:lnTo>
                    <a:pt x="4647065" y="2034458"/>
                  </a:lnTo>
                  <a:lnTo>
                    <a:pt x="4659265" y="2083568"/>
                  </a:lnTo>
                  <a:lnTo>
                    <a:pt x="4671037" y="2132900"/>
                  </a:lnTo>
                  <a:lnTo>
                    <a:pt x="4682379" y="2182450"/>
                  </a:lnTo>
                  <a:lnTo>
                    <a:pt x="4693289" y="2232215"/>
                  </a:lnTo>
                  <a:lnTo>
                    <a:pt x="4703764" y="2282193"/>
                  </a:lnTo>
                  <a:lnTo>
                    <a:pt x="4713801" y="2332379"/>
                  </a:lnTo>
                  <a:lnTo>
                    <a:pt x="4723398" y="2382771"/>
                  </a:lnTo>
                  <a:lnTo>
                    <a:pt x="4732552" y="2433366"/>
                  </a:lnTo>
                  <a:lnTo>
                    <a:pt x="4741261" y="2484160"/>
                  </a:lnTo>
                  <a:lnTo>
                    <a:pt x="4749521" y="2535151"/>
                  </a:lnTo>
                  <a:lnTo>
                    <a:pt x="4757331" y="2586335"/>
                  </a:lnTo>
                  <a:lnTo>
                    <a:pt x="4764688" y="2637709"/>
                  </a:lnTo>
                  <a:lnTo>
                    <a:pt x="4771589" y="2689271"/>
                  </a:lnTo>
                  <a:lnTo>
                    <a:pt x="4778032" y="2741016"/>
                  </a:lnTo>
                  <a:lnTo>
                    <a:pt x="4784013" y="2792941"/>
                  </a:lnTo>
                  <a:lnTo>
                    <a:pt x="4789531" y="2845045"/>
                  </a:lnTo>
                  <a:lnTo>
                    <a:pt x="4794583" y="2897322"/>
                  </a:lnTo>
                  <a:lnTo>
                    <a:pt x="4799165" y="2949771"/>
                  </a:lnTo>
                  <a:lnTo>
                    <a:pt x="4803277" y="3002388"/>
                  </a:lnTo>
                  <a:lnTo>
                    <a:pt x="4806915" y="3055170"/>
                  </a:lnTo>
                  <a:lnTo>
                    <a:pt x="4810075" y="3108114"/>
                  </a:lnTo>
                  <a:lnTo>
                    <a:pt x="4812757" y="3161216"/>
                  </a:lnTo>
                  <a:lnTo>
                    <a:pt x="4814957" y="3214474"/>
                  </a:lnTo>
                  <a:lnTo>
                    <a:pt x="4816673" y="3267885"/>
                  </a:lnTo>
                  <a:lnTo>
                    <a:pt x="4817901" y="3321445"/>
                  </a:lnTo>
                  <a:lnTo>
                    <a:pt x="4818641" y="3375151"/>
                  </a:lnTo>
                  <a:lnTo>
                    <a:pt x="4818888" y="3429000"/>
                  </a:lnTo>
                  <a:lnTo>
                    <a:pt x="4818641" y="3482848"/>
                  </a:lnTo>
                  <a:lnTo>
                    <a:pt x="4817901" y="3536554"/>
                  </a:lnTo>
                  <a:lnTo>
                    <a:pt x="4816673" y="3590114"/>
                  </a:lnTo>
                  <a:lnTo>
                    <a:pt x="4814957" y="3643525"/>
                  </a:lnTo>
                  <a:lnTo>
                    <a:pt x="4812757" y="3696783"/>
                  </a:lnTo>
                  <a:lnTo>
                    <a:pt x="4810075" y="3749886"/>
                  </a:lnTo>
                  <a:lnTo>
                    <a:pt x="4806915" y="3802830"/>
                  </a:lnTo>
                  <a:lnTo>
                    <a:pt x="4803277" y="3855612"/>
                  </a:lnTo>
                  <a:lnTo>
                    <a:pt x="4799165" y="3908229"/>
                  </a:lnTo>
                  <a:lnTo>
                    <a:pt x="4794583" y="3960678"/>
                  </a:lnTo>
                  <a:lnTo>
                    <a:pt x="4789531" y="4012956"/>
                  </a:lnTo>
                  <a:lnTo>
                    <a:pt x="4784013" y="4065059"/>
                  </a:lnTo>
                  <a:lnTo>
                    <a:pt x="4778032" y="4116985"/>
                  </a:lnTo>
                  <a:lnTo>
                    <a:pt x="4771589" y="4168730"/>
                  </a:lnTo>
                  <a:lnTo>
                    <a:pt x="4764688" y="4220292"/>
                  </a:lnTo>
                  <a:lnTo>
                    <a:pt x="4757331" y="4271666"/>
                  </a:lnTo>
                  <a:lnTo>
                    <a:pt x="4749521" y="4322850"/>
                  </a:lnTo>
                  <a:lnTo>
                    <a:pt x="4741261" y="4373841"/>
                  </a:lnTo>
                  <a:lnTo>
                    <a:pt x="4732552" y="4424636"/>
                  </a:lnTo>
                  <a:lnTo>
                    <a:pt x="4723398" y="4475231"/>
                  </a:lnTo>
                  <a:lnTo>
                    <a:pt x="4713801" y="4525623"/>
                  </a:lnTo>
                  <a:lnTo>
                    <a:pt x="4703764" y="4575810"/>
                  </a:lnTo>
                  <a:lnTo>
                    <a:pt x="4693289" y="4625787"/>
                  </a:lnTo>
                  <a:lnTo>
                    <a:pt x="4682379" y="4675553"/>
                  </a:lnTo>
                  <a:lnTo>
                    <a:pt x="4671037" y="4725103"/>
                  </a:lnTo>
                  <a:lnTo>
                    <a:pt x="4659265" y="4774434"/>
                  </a:lnTo>
                  <a:lnTo>
                    <a:pt x="4647065" y="4823545"/>
                  </a:lnTo>
                  <a:lnTo>
                    <a:pt x="4634441" y="4872430"/>
                  </a:lnTo>
                  <a:lnTo>
                    <a:pt x="4621395" y="4921088"/>
                  </a:lnTo>
                  <a:lnTo>
                    <a:pt x="4607929" y="4969514"/>
                  </a:lnTo>
                  <a:lnTo>
                    <a:pt x="4594047" y="5017707"/>
                  </a:lnTo>
                  <a:lnTo>
                    <a:pt x="4579750" y="5065662"/>
                  </a:lnTo>
                  <a:lnTo>
                    <a:pt x="4565041" y="5113377"/>
                  </a:lnTo>
                  <a:lnTo>
                    <a:pt x="4549924" y="5160848"/>
                  </a:lnTo>
                  <a:lnTo>
                    <a:pt x="4534400" y="5208072"/>
                  </a:lnTo>
                  <a:lnTo>
                    <a:pt x="4518472" y="5255047"/>
                  </a:lnTo>
                  <a:lnTo>
                    <a:pt x="4502142" y="5301769"/>
                  </a:lnTo>
                  <a:lnTo>
                    <a:pt x="4485414" y="5348234"/>
                  </a:lnTo>
                  <a:lnTo>
                    <a:pt x="4468290" y="5394440"/>
                  </a:lnTo>
                  <a:lnTo>
                    <a:pt x="4450772" y="5440384"/>
                  </a:lnTo>
                  <a:lnTo>
                    <a:pt x="4432863" y="5486062"/>
                  </a:lnTo>
                  <a:lnTo>
                    <a:pt x="4414566" y="5531472"/>
                  </a:lnTo>
                  <a:lnTo>
                    <a:pt x="4395884" y="5576610"/>
                  </a:lnTo>
                  <a:lnTo>
                    <a:pt x="4376818" y="5621472"/>
                  </a:lnTo>
                  <a:lnTo>
                    <a:pt x="4357371" y="5666057"/>
                  </a:lnTo>
                  <a:lnTo>
                    <a:pt x="4337547" y="5710360"/>
                  </a:lnTo>
                  <a:lnTo>
                    <a:pt x="4317347" y="5754379"/>
                  </a:lnTo>
                  <a:lnTo>
                    <a:pt x="4296774" y="5798110"/>
                  </a:lnTo>
                  <a:lnTo>
                    <a:pt x="4275832" y="5841550"/>
                  </a:lnTo>
                  <a:lnTo>
                    <a:pt x="4254521" y="5884697"/>
                  </a:lnTo>
                  <a:lnTo>
                    <a:pt x="4232846" y="5927547"/>
                  </a:lnTo>
                  <a:lnTo>
                    <a:pt x="4210808" y="5970096"/>
                  </a:lnTo>
                  <a:lnTo>
                    <a:pt x="4188411" y="6012342"/>
                  </a:lnTo>
                  <a:lnTo>
                    <a:pt x="4165656" y="6054282"/>
                  </a:lnTo>
                  <a:lnTo>
                    <a:pt x="4142547" y="6095912"/>
                  </a:lnTo>
                  <a:lnTo>
                    <a:pt x="4119086" y="6137229"/>
                  </a:lnTo>
                  <a:lnTo>
                    <a:pt x="4095275" y="6178231"/>
                  </a:lnTo>
                  <a:lnTo>
                    <a:pt x="4071117" y="6218913"/>
                  </a:lnTo>
                  <a:lnTo>
                    <a:pt x="4046616" y="6259273"/>
                  </a:lnTo>
                  <a:lnTo>
                    <a:pt x="4021772" y="6299308"/>
                  </a:lnTo>
                  <a:lnTo>
                    <a:pt x="3996590" y="6339015"/>
                  </a:lnTo>
                  <a:lnTo>
                    <a:pt x="3971071" y="6378390"/>
                  </a:lnTo>
                  <a:lnTo>
                    <a:pt x="3945219" y="6417430"/>
                  </a:lnTo>
                  <a:lnTo>
                    <a:pt x="3919035" y="6456132"/>
                  </a:lnTo>
                  <a:lnTo>
                    <a:pt x="3892522" y="6494494"/>
                  </a:lnTo>
                  <a:lnTo>
                    <a:pt x="3865684" y="6532511"/>
                  </a:lnTo>
                  <a:lnTo>
                    <a:pt x="3838522" y="6570181"/>
                  </a:lnTo>
                  <a:lnTo>
                    <a:pt x="3811039" y="6607500"/>
                  </a:lnTo>
                  <a:lnTo>
                    <a:pt x="3783238" y="6644466"/>
                  </a:lnTo>
                  <a:lnTo>
                    <a:pt x="3755121" y="6681075"/>
                  </a:lnTo>
                  <a:lnTo>
                    <a:pt x="3726691" y="6717324"/>
                  </a:lnTo>
                  <a:lnTo>
                    <a:pt x="3697951" y="6753210"/>
                  </a:lnTo>
                  <a:lnTo>
                    <a:pt x="3668903" y="6788730"/>
                  </a:lnTo>
                  <a:lnTo>
                    <a:pt x="3605911" y="6857999"/>
                  </a:lnTo>
                  <a:lnTo>
                    <a:pt x="0" y="6857999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E6E6E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4811395" cy="6858000"/>
            </a:xfrm>
            <a:custGeom>
              <a:avLst/>
              <a:gdLst/>
              <a:ahLst/>
              <a:cxnLst/>
              <a:rect l="l" t="t" r="r" b="b"/>
              <a:pathLst>
                <a:path w="4811395" h="6858000">
                  <a:moveTo>
                    <a:pt x="3598291" y="0"/>
                  </a:moveTo>
                  <a:lnTo>
                    <a:pt x="0" y="0"/>
                  </a:lnTo>
                  <a:lnTo>
                    <a:pt x="0" y="6857999"/>
                  </a:lnTo>
                  <a:lnTo>
                    <a:pt x="3598291" y="6857999"/>
                  </a:lnTo>
                  <a:lnTo>
                    <a:pt x="3661283" y="6788730"/>
                  </a:lnTo>
                  <a:lnTo>
                    <a:pt x="3690331" y="6753210"/>
                  </a:lnTo>
                  <a:lnTo>
                    <a:pt x="3719071" y="6717324"/>
                  </a:lnTo>
                  <a:lnTo>
                    <a:pt x="3747501" y="6681075"/>
                  </a:lnTo>
                  <a:lnTo>
                    <a:pt x="3775618" y="6644466"/>
                  </a:lnTo>
                  <a:lnTo>
                    <a:pt x="3803419" y="6607500"/>
                  </a:lnTo>
                  <a:lnTo>
                    <a:pt x="3830902" y="6570181"/>
                  </a:lnTo>
                  <a:lnTo>
                    <a:pt x="3858064" y="6532511"/>
                  </a:lnTo>
                  <a:lnTo>
                    <a:pt x="3884902" y="6494494"/>
                  </a:lnTo>
                  <a:lnTo>
                    <a:pt x="3911415" y="6456132"/>
                  </a:lnTo>
                  <a:lnTo>
                    <a:pt x="3937599" y="6417430"/>
                  </a:lnTo>
                  <a:lnTo>
                    <a:pt x="3963451" y="6378390"/>
                  </a:lnTo>
                  <a:lnTo>
                    <a:pt x="3988970" y="6339015"/>
                  </a:lnTo>
                  <a:lnTo>
                    <a:pt x="4014152" y="6299308"/>
                  </a:lnTo>
                  <a:lnTo>
                    <a:pt x="4038996" y="6259273"/>
                  </a:lnTo>
                  <a:lnTo>
                    <a:pt x="4063497" y="6218913"/>
                  </a:lnTo>
                  <a:lnTo>
                    <a:pt x="4087655" y="6178231"/>
                  </a:lnTo>
                  <a:lnTo>
                    <a:pt x="4111466" y="6137229"/>
                  </a:lnTo>
                  <a:lnTo>
                    <a:pt x="4134927" y="6095912"/>
                  </a:lnTo>
                  <a:lnTo>
                    <a:pt x="4158036" y="6054282"/>
                  </a:lnTo>
                  <a:lnTo>
                    <a:pt x="4180791" y="6012342"/>
                  </a:lnTo>
                  <a:lnTo>
                    <a:pt x="4203188" y="5970096"/>
                  </a:lnTo>
                  <a:lnTo>
                    <a:pt x="4225226" y="5927547"/>
                  </a:lnTo>
                  <a:lnTo>
                    <a:pt x="4246901" y="5884697"/>
                  </a:lnTo>
                  <a:lnTo>
                    <a:pt x="4268212" y="5841550"/>
                  </a:lnTo>
                  <a:lnTo>
                    <a:pt x="4289154" y="5798110"/>
                  </a:lnTo>
                  <a:lnTo>
                    <a:pt x="4309727" y="5754379"/>
                  </a:lnTo>
                  <a:lnTo>
                    <a:pt x="4329927" y="5710360"/>
                  </a:lnTo>
                  <a:lnTo>
                    <a:pt x="4349751" y="5666057"/>
                  </a:lnTo>
                  <a:lnTo>
                    <a:pt x="4369198" y="5621472"/>
                  </a:lnTo>
                  <a:lnTo>
                    <a:pt x="4388264" y="5576610"/>
                  </a:lnTo>
                  <a:lnTo>
                    <a:pt x="4406946" y="5531472"/>
                  </a:lnTo>
                  <a:lnTo>
                    <a:pt x="4425243" y="5486062"/>
                  </a:lnTo>
                  <a:lnTo>
                    <a:pt x="4443152" y="5440384"/>
                  </a:lnTo>
                  <a:lnTo>
                    <a:pt x="4460670" y="5394440"/>
                  </a:lnTo>
                  <a:lnTo>
                    <a:pt x="4477794" y="5348234"/>
                  </a:lnTo>
                  <a:lnTo>
                    <a:pt x="4494522" y="5301769"/>
                  </a:lnTo>
                  <a:lnTo>
                    <a:pt x="4510852" y="5255047"/>
                  </a:lnTo>
                  <a:lnTo>
                    <a:pt x="4526780" y="5208072"/>
                  </a:lnTo>
                  <a:lnTo>
                    <a:pt x="4542304" y="5160848"/>
                  </a:lnTo>
                  <a:lnTo>
                    <a:pt x="4557421" y="5113377"/>
                  </a:lnTo>
                  <a:lnTo>
                    <a:pt x="4572130" y="5065662"/>
                  </a:lnTo>
                  <a:lnTo>
                    <a:pt x="4586427" y="5017707"/>
                  </a:lnTo>
                  <a:lnTo>
                    <a:pt x="4600309" y="4969514"/>
                  </a:lnTo>
                  <a:lnTo>
                    <a:pt x="4613775" y="4921088"/>
                  </a:lnTo>
                  <a:lnTo>
                    <a:pt x="4626821" y="4872430"/>
                  </a:lnTo>
                  <a:lnTo>
                    <a:pt x="4639445" y="4823545"/>
                  </a:lnTo>
                  <a:lnTo>
                    <a:pt x="4651645" y="4774434"/>
                  </a:lnTo>
                  <a:lnTo>
                    <a:pt x="4663417" y="4725103"/>
                  </a:lnTo>
                  <a:lnTo>
                    <a:pt x="4674759" y="4675553"/>
                  </a:lnTo>
                  <a:lnTo>
                    <a:pt x="4685669" y="4625787"/>
                  </a:lnTo>
                  <a:lnTo>
                    <a:pt x="4696144" y="4575810"/>
                  </a:lnTo>
                  <a:lnTo>
                    <a:pt x="4706181" y="4525623"/>
                  </a:lnTo>
                  <a:lnTo>
                    <a:pt x="4715778" y="4475231"/>
                  </a:lnTo>
                  <a:lnTo>
                    <a:pt x="4724932" y="4424636"/>
                  </a:lnTo>
                  <a:lnTo>
                    <a:pt x="4733641" y="4373841"/>
                  </a:lnTo>
                  <a:lnTo>
                    <a:pt x="4741901" y="4322850"/>
                  </a:lnTo>
                  <a:lnTo>
                    <a:pt x="4749711" y="4271666"/>
                  </a:lnTo>
                  <a:lnTo>
                    <a:pt x="4757068" y="4220292"/>
                  </a:lnTo>
                  <a:lnTo>
                    <a:pt x="4763969" y="4168730"/>
                  </a:lnTo>
                  <a:lnTo>
                    <a:pt x="4770412" y="4116985"/>
                  </a:lnTo>
                  <a:lnTo>
                    <a:pt x="4776393" y="4065059"/>
                  </a:lnTo>
                  <a:lnTo>
                    <a:pt x="4781911" y="4012956"/>
                  </a:lnTo>
                  <a:lnTo>
                    <a:pt x="4786963" y="3960678"/>
                  </a:lnTo>
                  <a:lnTo>
                    <a:pt x="4791545" y="3908229"/>
                  </a:lnTo>
                  <a:lnTo>
                    <a:pt x="4795657" y="3855612"/>
                  </a:lnTo>
                  <a:lnTo>
                    <a:pt x="4799295" y="3802830"/>
                  </a:lnTo>
                  <a:lnTo>
                    <a:pt x="4802455" y="3749886"/>
                  </a:lnTo>
                  <a:lnTo>
                    <a:pt x="4805137" y="3696783"/>
                  </a:lnTo>
                  <a:lnTo>
                    <a:pt x="4807337" y="3643525"/>
                  </a:lnTo>
                  <a:lnTo>
                    <a:pt x="4809053" y="3590114"/>
                  </a:lnTo>
                  <a:lnTo>
                    <a:pt x="4810281" y="3536554"/>
                  </a:lnTo>
                  <a:lnTo>
                    <a:pt x="4811021" y="3482848"/>
                  </a:lnTo>
                  <a:lnTo>
                    <a:pt x="4811268" y="3429000"/>
                  </a:lnTo>
                  <a:lnTo>
                    <a:pt x="4811021" y="3375151"/>
                  </a:lnTo>
                  <a:lnTo>
                    <a:pt x="4810281" y="3321445"/>
                  </a:lnTo>
                  <a:lnTo>
                    <a:pt x="4809053" y="3267885"/>
                  </a:lnTo>
                  <a:lnTo>
                    <a:pt x="4807337" y="3214474"/>
                  </a:lnTo>
                  <a:lnTo>
                    <a:pt x="4805137" y="3161216"/>
                  </a:lnTo>
                  <a:lnTo>
                    <a:pt x="4802455" y="3108114"/>
                  </a:lnTo>
                  <a:lnTo>
                    <a:pt x="4799295" y="3055170"/>
                  </a:lnTo>
                  <a:lnTo>
                    <a:pt x="4795657" y="3002388"/>
                  </a:lnTo>
                  <a:lnTo>
                    <a:pt x="4791545" y="2949771"/>
                  </a:lnTo>
                  <a:lnTo>
                    <a:pt x="4786963" y="2897322"/>
                  </a:lnTo>
                  <a:lnTo>
                    <a:pt x="4781911" y="2845045"/>
                  </a:lnTo>
                  <a:lnTo>
                    <a:pt x="4776393" y="2792941"/>
                  </a:lnTo>
                  <a:lnTo>
                    <a:pt x="4770412" y="2741016"/>
                  </a:lnTo>
                  <a:lnTo>
                    <a:pt x="4763969" y="2689271"/>
                  </a:lnTo>
                  <a:lnTo>
                    <a:pt x="4757068" y="2637709"/>
                  </a:lnTo>
                  <a:lnTo>
                    <a:pt x="4749711" y="2586335"/>
                  </a:lnTo>
                  <a:lnTo>
                    <a:pt x="4741901" y="2535151"/>
                  </a:lnTo>
                  <a:lnTo>
                    <a:pt x="4733641" y="2484160"/>
                  </a:lnTo>
                  <a:lnTo>
                    <a:pt x="4724932" y="2433366"/>
                  </a:lnTo>
                  <a:lnTo>
                    <a:pt x="4715778" y="2382771"/>
                  </a:lnTo>
                  <a:lnTo>
                    <a:pt x="4706181" y="2332379"/>
                  </a:lnTo>
                  <a:lnTo>
                    <a:pt x="4696144" y="2282193"/>
                  </a:lnTo>
                  <a:lnTo>
                    <a:pt x="4685669" y="2232215"/>
                  </a:lnTo>
                  <a:lnTo>
                    <a:pt x="4674759" y="2182450"/>
                  </a:lnTo>
                  <a:lnTo>
                    <a:pt x="4663417" y="2132900"/>
                  </a:lnTo>
                  <a:lnTo>
                    <a:pt x="4651645" y="2083568"/>
                  </a:lnTo>
                  <a:lnTo>
                    <a:pt x="4639445" y="2034458"/>
                  </a:lnTo>
                  <a:lnTo>
                    <a:pt x="4626821" y="1985573"/>
                  </a:lnTo>
                  <a:lnTo>
                    <a:pt x="4613775" y="1936915"/>
                  </a:lnTo>
                  <a:lnTo>
                    <a:pt x="4600309" y="1888489"/>
                  </a:lnTo>
                  <a:lnTo>
                    <a:pt x="4586427" y="1840296"/>
                  </a:lnTo>
                  <a:lnTo>
                    <a:pt x="4572130" y="1792341"/>
                  </a:lnTo>
                  <a:lnTo>
                    <a:pt x="4557421" y="1744626"/>
                  </a:lnTo>
                  <a:lnTo>
                    <a:pt x="4542304" y="1697154"/>
                  </a:lnTo>
                  <a:lnTo>
                    <a:pt x="4526780" y="1649930"/>
                  </a:lnTo>
                  <a:lnTo>
                    <a:pt x="4510852" y="1602955"/>
                  </a:lnTo>
                  <a:lnTo>
                    <a:pt x="4494522" y="1556233"/>
                  </a:lnTo>
                  <a:lnTo>
                    <a:pt x="4477794" y="1509767"/>
                  </a:lnTo>
                  <a:lnTo>
                    <a:pt x="4460670" y="1463560"/>
                  </a:lnTo>
                  <a:lnTo>
                    <a:pt x="4443152" y="1417616"/>
                  </a:lnTo>
                  <a:lnTo>
                    <a:pt x="4425243" y="1371937"/>
                  </a:lnTo>
                  <a:lnTo>
                    <a:pt x="4406946" y="1326527"/>
                  </a:lnTo>
                  <a:lnTo>
                    <a:pt x="4388264" y="1281389"/>
                  </a:lnTo>
                  <a:lnTo>
                    <a:pt x="4369198" y="1236526"/>
                  </a:lnTo>
                  <a:lnTo>
                    <a:pt x="4349751" y="1191941"/>
                  </a:lnTo>
                  <a:lnTo>
                    <a:pt x="4329927" y="1147637"/>
                  </a:lnTo>
                  <a:lnTo>
                    <a:pt x="4309727" y="1103617"/>
                  </a:lnTo>
                  <a:lnTo>
                    <a:pt x="4289154" y="1059885"/>
                  </a:lnTo>
                  <a:lnTo>
                    <a:pt x="4268212" y="1016443"/>
                  </a:lnTo>
                  <a:lnTo>
                    <a:pt x="4246901" y="973296"/>
                  </a:lnTo>
                  <a:lnTo>
                    <a:pt x="4225226" y="930445"/>
                  </a:lnTo>
                  <a:lnTo>
                    <a:pt x="4203188" y="887894"/>
                  </a:lnTo>
                  <a:lnTo>
                    <a:pt x="4180791" y="845647"/>
                  </a:lnTo>
                  <a:lnTo>
                    <a:pt x="4158036" y="803706"/>
                  </a:lnTo>
                  <a:lnTo>
                    <a:pt x="4134927" y="762074"/>
                  </a:lnTo>
                  <a:lnTo>
                    <a:pt x="4111466" y="720756"/>
                  </a:lnTo>
                  <a:lnTo>
                    <a:pt x="4087655" y="679753"/>
                  </a:lnTo>
                  <a:lnTo>
                    <a:pt x="4063497" y="639068"/>
                  </a:lnTo>
                  <a:lnTo>
                    <a:pt x="4038996" y="598706"/>
                  </a:lnTo>
                  <a:lnTo>
                    <a:pt x="4014152" y="558669"/>
                  </a:lnTo>
                  <a:lnTo>
                    <a:pt x="3988970" y="518961"/>
                  </a:lnTo>
                  <a:lnTo>
                    <a:pt x="3963451" y="479584"/>
                  </a:lnTo>
                  <a:lnTo>
                    <a:pt x="3937599" y="440542"/>
                  </a:lnTo>
                  <a:lnTo>
                    <a:pt x="3911415" y="401837"/>
                  </a:lnTo>
                  <a:lnTo>
                    <a:pt x="3884902" y="363473"/>
                  </a:lnTo>
                  <a:lnTo>
                    <a:pt x="3858064" y="325454"/>
                  </a:lnTo>
                  <a:lnTo>
                    <a:pt x="3830902" y="287781"/>
                  </a:lnTo>
                  <a:lnTo>
                    <a:pt x="3803419" y="250459"/>
                  </a:lnTo>
                  <a:lnTo>
                    <a:pt x="3775618" y="213491"/>
                  </a:lnTo>
                  <a:lnTo>
                    <a:pt x="3747501" y="176879"/>
                  </a:lnTo>
                  <a:lnTo>
                    <a:pt x="3719071" y="140627"/>
                  </a:lnTo>
                  <a:lnTo>
                    <a:pt x="3690331" y="104738"/>
                  </a:lnTo>
                  <a:lnTo>
                    <a:pt x="3661283" y="69215"/>
                  </a:lnTo>
                  <a:lnTo>
                    <a:pt x="35982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3101339"/>
              <a:ext cx="128270" cy="655320"/>
            </a:xfrm>
            <a:custGeom>
              <a:avLst/>
              <a:gdLst/>
              <a:ahLst/>
              <a:cxnLst/>
              <a:rect l="l" t="t" r="r" b="b"/>
              <a:pathLst>
                <a:path w="128270" h="655320">
                  <a:moveTo>
                    <a:pt x="128016" y="0"/>
                  </a:moveTo>
                  <a:lnTo>
                    <a:pt x="0" y="0"/>
                  </a:lnTo>
                  <a:lnTo>
                    <a:pt x="0" y="655320"/>
                  </a:lnTo>
                  <a:lnTo>
                    <a:pt x="128016" y="655320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693216" y="2008759"/>
            <a:ext cx="3672840" cy="2124710"/>
          </a:xfrm>
          <a:prstGeom prst="rect">
            <a:avLst/>
          </a:prstGeom>
        </p:spPr>
        <p:txBody>
          <a:bodyPr wrap="square" lIns="0" tIns="74295" rIns="0" bIns="0" rtlCol="0" vert="horz">
            <a:spAutoFit/>
          </a:bodyPr>
          <a:lstStyle/>
          <a:p>
            <a:pPr marL="19685" marR="5080">
              <a:lnSpc>
                <a:spcPts val="3890"/>
              </a:lnSpc>
              <a:spcBef>
                <a:spcPts val="585"/>
              </a:spcBef>
            </a:pPr>
            <a:r>
              <a:rPr dirty="0" sz="3600" spc="-195" b="1">
                <a:solidFill>
                  <a:srgbClr val="4471C4"/>
                </a:solidFill>
                <a:latin typeface="Tahoma"/>
                <a:cs typeface="Tahoma"/>
              </a:rPr>
              <a:t>Ensur</a:t>
            </a:r>
            <a:r>
              <a:rPr dirty="0" sz="3600" spc="-200" b="1">
                <a:solidFill>
                  <a:srgbClr val="4471C4"/>
                </a:solidFill>
                <a:latin typeface="Tahoma"/>
                <a:cs typeface="Tahoma"/>
              </a:rPr>
              <a:t>e</a:t>
            </a:r>
            <a:r>
              <a:rPr dirty="0" sz="3600" spc="-40" b="1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dirty="0" sz="3600" spc="-20" b="1">
                <a:solidFill>
                  <a:srgbClr val="4471C4"/>
                </a:solidFill>
                <a:latin typeface="Tahoma"/>
                <a:cs typeface="Tahoma"/>
              </a:rPr>
              <a:t>yo</a:t>
            </a:r>
            <a:r>
              <a:rPr dirty="0" sz="3600" spc="-20" b="1">
                <a:solidFill>
                  <a:srgbClr val="4471C4"/>
                </a:solidFill>
                <a:latin typeface="Tahoma"/>
                <a:cs typeface="Tahoma"/>
              </a:rPr>
              <a:t>u</a:t>
            </a:r>
            <a:r>
              <a:rPr dirty="0" sz="3600" spc="-50" b="1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dirty="0" sz="3600" spc="30" b="1">
                <a:solidFill>
                  <a:srgbClr val="4471C4"/>
                </a:solidFill>
                <a:latin typeface="Tahoma"/>
                <a:cs typeface="Tahoma"/>
              </a:rPr>
              <a:t>have  </a:t>
            </a:r>
            <a:r>
              <a:rPr dirty="0" sz="3600" spc="-65" b="1">
                <a:solidFill>
                  <a:srgbClr val="4471C4"/>
                </a:solidFill>
                <a:latin typeface="Tahoma"/>
                <a:cs typeface="Tahoma"/>
              </a:rPr>
              <a:t>proper</a:t>
            </a:r>
            <a:r>
              <a:rPr dirty="0" sz="3600" spc="-80" b="1">
                <a:solidFill>
                  <a:srgbClr val="4471C4"/>
                </a:solidFill>
                <a:latin typeface="Tahoma"/>
                <a:cs typeface="Tahoma"/>
              </a:rPr>
              <a:t> </a:t>
            </a:r>
            <a:r>
              <a:rPr dirty="0" sz="3600" spc="-165" b="1">
                <a:solidFill>
                  <a:srgbClr val="4471C4"/>
                </a:solidFill>
                <a:latin typeface="Tahoma"/>
                <a:cs typeface="Tahoma"/>
              </a:rPr>
              <a:t>training!</a:t>
            </a:r>
            <a:endParaRPr sz="3600">
              <a:latin typeface="Tahoma"/>
              <a:cs typeface="Tahoma"/>
            </a:endParaRPr>
          </a:p>
          <a:p>
            <a:pPr marL="12700" marR="187325">
              <a:lnSpc>
                <a:spcPct val="90000"/>
              </a:lnSpc>
              <a:spcBef>
                <a:spcPts val="2425"/>
              </a:spcBef>
            </a:pPr>
            <a:r>
              <a:rPr dirty="0" sz="1800" spc="-40" b="0">
                <a:latin typeface="Calibri Light"/>
                <a:cs typeface="Calibri Light"/>
              </a:rPr>
              <a:t>Your</a:t>
            </a:r>
            <a:r>
              <a:rPr dirty="0" sz="1800" spc="10" b="0">
                <a:latin typeface="Calibri Light"/>
                <a:cs typeface="Calibri Light"/>
              </a:rPr>
              <a:t> </a:t>
            </a:r>
            <a:r>
              <a:rPr dirty="0" sz="1800" b="0">
                <a:latin typeface="Calibri Light"/>
                <a:cs typeface="Calibri Light"/>
              </a:rPr>
              <a:t>supervisor</a:t>
            </a:r>
            <a:r>
              <a:rPr dirty="0" sz="1800" spc="15" b="0">
                <a:latin typeface="Calibri Light"/>
                <a:cs typeface="Calibri Light"/>
              </a:rPr>
              <a:t> </a:t>
            </a:r>
            <a:r>
              <a:rPr dirty="0" sz="1800" spc="-5" b="0">
                <a:latin typeface="Calibri Light"/>
                <a:cs typeface="Calibri Light"/>
              </a:rPr>
              <a:t>or</a:t>
            </a:r>
            <a:r>
              <a:rPr dirty="0" sz="1800" spc="-15" b="0">
                <a:latin typeface="Calibri Light"/>
                <a:cs typeface="Calibri Light"/>
              </a:rPr>
              <a:t> </a:t>
            </a:r>
            <a:r>
              <a:rPr dirty="0" sz="1800" spc="-5" b="0">
                <a:latin typeface="Calibri Light"/>
                <a:cs typeface="Calibri Light"/>
              </a:rPr>
              <a:t>manager</a:t>
            </a:r>
            <a:r>
              <a:rPr dirty="0" sz="1800" spc="30" b="0">
                <a:latin typeface="Calibri Light"/>
                <a:cs typeface="Calibri Light"/>
              </a:rPr>
              <a:t> </a:t>
            </a:r>
            <a:r>
              <a:rPr dirty="0" sz="1800" b="0">
                <a:latin typeface="Calibri Light"/>
                <a:cs typeface="Calibri Light"/>
              </a:rPr>
              <a:t>will</a:t>
            </a:r>
            <a:r>
              <a:rPr dirty="0" sz="1800" spc="15" b="0">
                <a:latin typeface="Calibri Light"/>
                <a:cs typeface="Calibri Light"/>
              </a:rPr>
              <a:t> </a:t>
            </a:r>
            <a:r>
              <a:rPr dirty="0" sz="1800" spc="-5" b="0">
                <a:latin typeface="Calibri Light"/>
                <a:cs typeface="Calibri Light"/>
              </a:rPr>
              <a:t>guide </a:t>
            </a:r>
            <a:r>
              <a:rPr dirty="0" sz="1800" spc="-395" b="0">
                <a:latin typeface="Calibri Light"/>
                <a:cs typeface="Calibri Light"/>
              </a:rPr>
              <a:t> </a:t>
            </a:r>
            <a:r>
              <a:rPr dirty="0" sz="1800" spc="-15" b="0">
                <a:latin typeface="Calibri Light"/>
                <a:cs typeface="Calibri Light"/>
              </a:rPr>
              <a:t>you</a:t>
            </a:r>
            <a:r>
              <a:rPr dirty="0" sz="1800" spc="-10" b="0">
                <a:latin typeface="Calibri Light"/>
                <a:cs typeface="Calibri Light"/>
              </a:rPr>
              <a:t> </a:t>
            </a:r>
            <a:r>
              <a:rPr dirty="0" sz="1800" spc="-5" b="0">
                <a:latin typeface="Calibri Light"/>
                <a:cs typeface="Calibri Light"/>
              </a:rPr>
              <a:t>on</a:t>
            </a:r>
            <a:r>
              <a:rPr dirty="0" sz="1800" spc="5" b="0">
                <a:latin typeface="Calibri Light"/>
                <a:cs typeface="Calibri Light"/>
              </a:rPr>
              <a:t> </a:t>
            </a:r>
            <a:r>
              <a:rPr dirty="0" sz="1800" spc="-5" b="0">
                <a:latin typeface="Calibri Light"/>
                <a:cs typeface="Calibri Light"/>
              </a:rPr>
              <a:t>what </a:t>
            </a:r>
            <a:r>
              <a:rPr dirty="0" sz="1800" b="0">
                <a:latin typeface="Calibri Light"/>
                <a:cs typeface="Calibri Light"/>
              </a:rPr>
              <a:t>specific </a:t>
            </a:r>
            <a:r>
              <a:rPr dirty="0" sz="1800" spc="-10" b="0">
                <a:latin typeface="Calibri Light"/>
                <a:cs typeface="Calibri Light"/>
              </a:rPr>
              <a:t>courses</a:t>
            </a:r>
            <a:r>
              <a:rPr dirty="0" sz="1800" b="0">
                <a:latin typeface="Calibri Light"/>
                <a:cs typeface="Calibri Light"/>
              </a:rPr>
              <a:t> </a:t>
            </a:r>
            <a:r>
              <a:rPr dirty="0" sz="1800" spc="-15" b="0">
                <a:latin typeface="Calibri Light"/>
                <a:cs typeface="Calibri Light"/>
              </a:rPr>
              <a:t>you</a:t>
            </a:r>
            <a:r>
              <a:rPr dirty="0" sz="1800" spc="-10" b="0">
                <a:latin typeface="Calibri Light"/>
                <a:cs typeface="Calibri Light"/>
              </a:rPr>
              <a:t> </a:t>
            </a:r>
            <a:r>
              <a:rPr dirty="0" sz="1800" spc="-5" b="0">
                <a:latin typeface="Calibri Light"/>
                <a:cs typeface="Calibri Light"/>
              </a:rPr>
              <a:t>will </a:t>
            </a:r>
            <a:r>
              <a:rPr dirty="0" sz="1800" b="0">
                <a:latin typeface="Calibri Light"/>
                <a:cs typeface="Calibri Light"/>
              </a:rPr>
              <a:t> need</a:t>
            </a:r>
            <a:r>
              <a:rPr dirty="0" sz="1800" spc="5" b="0">
                <a:latin typeface="Calibri Light"/>
                <a:cs typeface="Calibri Light"/>
              </a:rPr>
              <a:t> </a:t>
            </a:r>
            <a:r>
              <a:rPr dirty="0" sz="1800" b="0">
                <a:latin typeface="Calibri Light"/>
                <a:cs typeface="Calibri Light"/>
              </a:rPr>
              <a:t>depending</a:t>
            </a:r>
            <a:r>
              <a:rPr dirty="0" sz="1800" spc="10" b="0">
                <a:latin typeface="Calibri Light"/>
                <a:cs typeface="Calibri Light"/>
              </a:rPr>
              <a:t> </a:t>
            </a:r>
            <a:r>
              <a:rPr dirty="0" sz="1800" spc="-5" b="0">
                <a:latin typeface="Calibri Light"/>
                <a:cs typeface="Calibri Light"/>
              </a:rPr>
              <a:t>on</a:t>
            </a:r>
            <a:r>
              <a:rPr dirty="0" sz="1800" spc="-10" b="0">
                <a:latin typeface="Calibri Light"/>
                <a:cs typeface="Calibri Light"/>
              </a:rPr>
              <a:t> your</a:t>
            </a:r>
            <a:r>
              <a:rPr dirty="0" sz="1800" spc="5" b="0">
                <a:latin typeface="Calibri Light"/>
                <a:cs typeface="Calibri Light"/>
              </a:rPr>
              <a:t> </a:t>
            </a:r>
            <a:r>
              <a:rPr dirty="0" sz="1800" spc="-5" b="0">
                <a:latin typeface="Calibri Light"/>
                <a:cs typeface="Calibri Light"/>
              </a:rPr>
              <a:t>job.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85969" y="632587"/>
            <a:ext cx="6748780" cy="9150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 spc="-10" b="1">
                <a:solidFill>
                  <a:srgbClr val="4471C4"/>
                </a:solidFill>
                <a:latin typeface="Calibri"/>
                <a:cs typeface="Calibri"/>
              </a:rPr>
              <a:t>Workplace</a:t>
            </a:r>
            <a:r>
              <a:rPr dirty="0" sz="2000" spc="-15" b="1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4471C4"/>
                </a:solidFill>
                <a:latin typeface="Calibri"/>
                <a:cs typeface="Calibri"/>
              </a:rPr>
              <a:t>Hazardous</a:t>
            </a:r>
            <a:r>
              <a:rPr dirty="0" sz="2000" b="1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4471C4"/>
                </a:solidFill>
                <a:latin typeface="Calibri"/>
                <a:cs typeface="Calibri"/>
              </a:rPr>
              <a:t>Materials</a:t>
            </a:r>
            <a:r>
              <a:rPr dirty="0" sz="2000" b="1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4471C4"/>
                </a:solidFill>
                <a:latin typeface="Calibri"/>
                <a:cs typeface="Calibri"/>
              </a:rPr>
              <a:t>Information</a:t>
            </a:r>
            <a:r>
              <a:rPr dirty="0" sz="2000" spc="-15" b="1">
                <a:solidFill>
                  <a:srgbClr val="4471C4"/>
                </a:solidFill>
                <a:latin typeface="Calibri"/>
                <a:cs typeface="Calibri"/>
              </a:rPr>
              <a:t> System</a:t>
            </a:r>
            <a:r>
              <a:rPr dirty="0" sz="2000" spc="-25" b="1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4471C4"/>
                </a:solidFill>
                <a:latin typeface="Calibri"/>
                <a:cs typeface="Calibri"/>
              </a:rPr>
              <a:t>(WHMIS)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17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 spc="-15" b="1">
                <a:solidFill>
                  <a:srgbClr val="C55A11"/>
                </a:solidFill>
                <a:latin typeface="Calibri"/>
                <a:cs typeface="Calibri"/>
              </a:rPr>
              <a:t>Transportation</a:t>
            </a:r>
            <a:r>
              <a:rPr dirty="0" sz="2000" spc="-25" b="1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C55A11"/>
                </a:solidFill>
                <a:latin typeface="Calibri"/>
                <a:cs typeface="Calibri"/>
              </a:rPr>
              <a:t>of</a:t>
            </a:r>
            <a:r>
              <a:rPr dirty="0" sz="2000" spc="-5" b="1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C55A11"/>
                </a:solidFill>
                <a:latin typeface="Calibri"/>
                <a:cs typeface="Calibri"/>
              </a:rPr>
              <a:t>Dangerous </a:t>
            </a:r>
            <a:r>
              <a:rPr dirty="0" sz="2000" spc="-5" b="1">
                <a:solidFill>
                  <a:srgbClr val="C55A11"/>
                </a:solidFill>
                <a:latin typeface="Calibri"/>
                <a:cs typeface="Calibri"/>
              </a:rPr>
              <a:t>Goods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85969" y="1801749"/>
            <a:ext cx="252857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 spc="-5" b="1">
                <a:latin typeface="Calibri"/>
                <a:cs typeface="Calibri"/>
              </a:rPr>
              <a:t>Hearing</a:t>
            </a:r>
            <a:r>
              <a:rPr dirty="0" sz="2000" spc="-45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Conservation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85969" y="2385441"/>
            <a:ext cx="339852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 spc="-5" b="1">
                <a:solidFill>
                  <a:srgbClr val="C55A11"/>
                </a:solidFill>
                <a:latin typeface="Calibri"/>
                <a:cs typeface="Calibri"/>
              </a:rPr>
              <a:t>Ladder/Working</a:t>
            </a:r>
            <a:r>
              <a:rPr dirty="0" sz="2000" spc="-40" b="1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C55A11"/>
                </a:solidFill>
                <a:latin typeface="Calibri"/>
                <a:cs typeface="Calibri"/>
              </a:rPr>
              <a:t>from</a:t>
            </a:r>
            <a:r>
              <a:rPr dirty="0" sz="2000" spc="-40" b="1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C55A11"/>
                </a:solidFill>
                <a:latin typeface="Calibri"/>
                <a:cs typeface="Calibri"/>
              </a:rPr>
              <a:t>Heights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85969" y="2969132"/>
            <a:ext cx="537083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 spc="-10" b="1">
                <a:solidFill>
                  <a:srgbClr val="4471C4"/>
                </a:solidFill>
                <a:latin typeface="Calibri"/>
                <a:cs typeface="Calibri"/>
              </a:rPr>
              <a:t>Defensive</a:t>
            </a:r>
            <a:r>
              <a:rPr dirty="0" sz="2000" spc="-5" b="1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4471C4"/>
                </a:solidFill>
                <a:latin typeface="Calibri"/>
                <a:cs typeface="Calibri"/>
              </a:rPr>
              <a:t>Driving/Machinery</a:t>
            </a:r>
            <a:r>
              <a:rPr dirty="0" sz="2000" spc="-10" b="1">
                <a:solidFill>
                  <a:srgbClr val="4471C4"/>
                </a:solidFill>
                <a:latin typeface="Calibri"/>
                <a:cs typeface="Calibri"/>
              </a:rPr>
              <a:t> Operation</a:t>
            </a:r>
            <a:r>
              <a:rPr dirty="0" sz="2000" spc="-15" b="1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dirty="0" sz="2000" spc="-20" b="1">
                <a:solidFill>
                  <a:srgbClr val="4471C4"/>
                </a:solidFill>
                <a:latin typeface="Calibri"/>
                <a:cs typeface="Calibri"/>
              </a:rPr>
              <a:t>Training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85969" y="3554729"/>
            <a:ext cx="197993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 spc="-5" b="1">
                <a:latin typeface="Calibri"/>
                <a:cs typeface="Calibri"/>
              </a:rPr>
              <a:t>Radiation</a:t>
            </a:r>
            <a:r>
              <a:rPr dirty="0" sz="2000" spc="-75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Safety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85969" y="4138421"/>
            <a:ext cx="6684009" cy="19577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 spc="-5" b="1">
                <a:solidFill>
                  <a:srgbClr val="4471C4"/>
                </a:solidFill>
                <a:latin typeface="Calibri"/>
                <a:cs typeface="Calibri"/>
              </a:rPr>
              <a:t>Non-Violent</a:t>
            </a:r>
            <a:r>
              <a:rPr dirty="0" sz="2000" spc="-15" b="1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4471C4"/>
                </a:solidFill>
                <a:latin typeface="Calibri"/>
                <a:cs typeface="Calibri"/>
              </a:rPr>
              <a:t>Crisis</a:t>
            </a:r>
            <a:r>
              <a:rPr dirty="0" sz="2000" spc="15" b="1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4471C4"/>
                </a:solidFill>
                <a:latin typeface="Calibri"/>
                <a:cs typeface="Calibri"/>
              </a:rPr>
              <a:t>Intervention/Gentle</a:t>
            </a:r>
            <a:r>
              <a:rPr dirty="0" sz="2000" spc="-5" b="1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4471C4"/>
                </a:solidFill>
                <a:latin typeface="Calibri"/>
                <a:cs typeface="Calibri"/>
              </a:rPr>
              <a:t>Persuasive</a:t>
            </a:r>
            <a:r>
              <a:rPr dirty="0" sz="2000" spc="35" b="1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4471C4"/>
                </a:solidFill>
                <a:latin typeface="Calibri"/>
                <a:cs typeface="Calibri"/>
              </a:rPr>
              <a:t>Approach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 spc="-10" b="1">
                <a:solidFill>
                  <a:srgbClr val="C55A11"/>
                </a:solidFill>
                <a:latin typeface="Calibri"/>
                <a:cs typeface="Calibri"/>
              </a:rPr>
              <a:t>Musculoskeletal</a:t>
            </a:r>
            <a:r>
              <a:rPr dirty="0" sz="2000" spc="-25" b="1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C55A11"/>
                </a:solidFill>
                <a:latin typeface="Calibri"/>
                <a:cs typeface="Calibri"/>
              </a:rPr>
              <a:t>Injury </a:t>
            </a:r>
            <a:r>
              <a:rPr dirty="0" sz="2000" spc="-10" b="1">
                <a:solidFill>
                  <a:srgbClr val="C55A11"/>
                </a:solidFill>
                <a:latin typeface="Calibri"/>
                <a:cs typeface="Calibri"/>
              </a:rPr>
              <a:t>Prevention</a:t>
            </a:r>
            <a:r>
              <a:rPr dirty="0" sz="2000" spc="-5" b="1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C55A11"/>
                </a:solidFill>
                <a:latin typeface="Calibri"/>
                <a:cs typeface="Calibri"/>
              </a:rPr>
              <a:t>(MSIP) –</a:t>
            </a:r>
            <a:r>
              <a:rPr dirty="0" sz="2000" spc="5" b="1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C55A11"/>
                </a:solidFill>
                <a:latin typeface="Calibri"/>
                <a:cs typeface="Calibri"/>
              </a:rPr>
              <a:t>mandatory</a:t>
            </a:r>
            <a:r>
              <a:rPr dirty="0" sz="2000" b="1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C55A11"/>
                </a:solidFill>
                <a:latin typeface="Calibri"/>
                <a:cs typeface="Calibri"/>
              </a:rPr>
              <a:t>for</a:t>
            </a:r>
            <a:r>
              <a:rPr dirty="0" sz="2000" spc="5" b="1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C55A11"/>
                </a:solidFill>
                <a:latin typeface="Calibri"/>
                <a:cs typeface="Calibri"/>
              </a:rPr>
              <a:t>all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1205"/>
              </a:spcBef>
            </a:pPr>
            <a:r>
              <a:rPr dirty="0" sz="2000" spc="-15" b="1">
                <a:solidFill>
                  <a:srgbClr val="C55A11"/>
                </a:solidFill>
                <a:latin typeface="Calibri"/>
                <a:cs typeface="Calibri"/>
              </a:rPr>
              <a:t>staff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 spc="-5" b="1">
                <a:latin typeface="Calibri"/>
                <a:cs typeface="Calibri"/>
              </a:rPr>
              <a:t>Equipment</a:t>
            </a:r>
            <a:r>
              <a:rPr dirty="0" sz="2000" spc="-5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training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02563"/>
            <a:ext cx="5652770" cy="6155690"/>
            <a:chOff x="0" y="702563"/>
            <a:chExt cx="5652770" cy="6155690"/>
          </a:xfrm>
        </p:grpSpPr>
        <p:sp>
          <p:nvSpPr>
            <p:cNvPr id="3" name="object 3"/>
            <p:cNvSpPr/>
            <p:nvPr/>
          </p:nvSpPr>
          <p:spPr>
            <a:xfrm>
              <a:off x="0" y="4526279"/>
              <a:ext cx="4450080" cy="2331720"/>
            </a:xfrm>
            <a:custGeom>
              <a:avLst/>
              <a:gdLst/>
              <a:ahLst/>
              <a:cxnLst/>
              <a:rect l="l" t="t" r="r" b="b"/>
              <a:pathLst>
                <a:path w="4450080" h="2331720">
                  <a:moveTo>
                    <a:pt x="4450080" y="0"/>
                  </a:moveTo>
                  <a:lnTo>
                    <a:pt x="0" y="0"/>
                  </a:lnTo>
                  <a:lnTo>
                    <a:pt x="0" y="2331719"/>
                  </a:lnTo>
                  <a:lnTo>
                    <a:pt x="4450080" y="2331719"/>
                  </a:lnTo>
                  <a:lnTo>
                    <a:pt x="445008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83463" y="702563"/>
              <a:ext cx="5369560" cy="5587365"/>
            </a:xfrm>
            <a:custGeom>
              <a:avLst/>
              <a:gdLst/>
              <a:ahLst/>
              <a:cxnLst/>
              <a:rect l="l" t="t" r="r" b="b"/>
              <a:pathLst>
                <a:path w="5369560" h="5587365">
                  <a:moveTo>
                    <a:pt x="5369052" y="0"/>
                  </a:moveTo>
                  <a:lnTo>
                    <a:pt x="0" y="0"/>
                  </a:lnTo>
                  <a:lnTo>
                    <a:pt x="0" y="5586984"/>
                  </a:lnTo>
                  <a:lnTo>
                    <a:pt x="5369052" y="5586984"/>
                  </a:lnTo>
                  <a:lnTo>
                    <a:pt x="536905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283463" y="702563"/>
            <a:ext cx="5369560" cy="38239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5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400">
              <a:latin typeface="Times New Roman"/>
              <a:cs typeface="Times New Roman"/>
            </a:endParaRPr>
          </a:p>
          <a:p>
            <a:pPr marL="824230" marR="1059815">
              <a:lnSpc>
                <a:spcPts val="4750"/>
              </a:lnSpc>
              <a:spcBef>
                <a:spcPts val="4280"/>
              </a:spcBef>
            </a:pPr>
            <a:r>
              <a:rPr dirty="0" sz="4400" spc="-345">
                <a:latin typeface="Verdana"/>
                <a:cs typeface="Verdana"/>
              </a:rPr>
              <a:t>MSIP</a:t>
            </a:r>
            <a:r>
              <a:rPr dirty="0" sz="4400" spc="-340">
                <a:latin typeface="Verdana"/>
                <a:cs typeface="Verdana"/>
              </a:rPr>
              <a:t> </a:t>
            </a:r>
            <a:r>
              <a:rPr dirty="0" sz="4400" spc="-195">
                <a:latin typeface="Verdana"/>
                <a:cs typeface="Verdana"/>
              </a:rPr>
              <a:t>Training  </a:t>
            </a:r>
            <a:r>
              <a:rPr dirty="0" sz="4400" spc="-75">
                <a:latin typeface="Verdana"/>
                <a:cs typeface="Verdana"/>
              </a:rPr>
              <a:t>Specifics</a:t>
            </a:r>
            <a:endParaRPr sz="4400"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4864" y="885189"/>
            <a:ext cx="11546205" cy="2927985"/>
            <a:chOff x="54864" y="885189"/>
            <a:chExt cx="11546205" cy="2927985"/>
          </a:xfrm>
        </p:grpSpPr>
        <p:sp>
          <p:nvSpPr>
            <p:cNvPr id="7" name="object 7"/>
            <p:cNvSpPr/>
            <p:nvPr/>
          </p:nvSpPr>
          <p:spPr>
            <a:xfrm>
              <a:off x="54864" y="3047999"/>
              <a:ext cx="631190" cy="765175"/>
            </a:xfrm>
            <a:custGeom>
              <a:avLst/>
              <a:gdLst/>
              <a:ahLst/>
              <a:cxnLst/>
              <a:rect l="l" t="t" r="r" b="b"/>
              <a:pathLst>
                <a:path w="631190" h="765175">
                  <a:moveTo>
                    <a:pt x="62484" y="736092"/>
                  </a:moveTo>
                  <a:lnTo>
                    <a:pt x="60020" y="724827"/>
                  </a:lnTo>
                  <a:lnTo>
                    <a:pt x="53327" y="715619"/>
                  </a:lnTo>
                  <a:lnTo>
                    <a:pt x="43395" y="709422"/>
                  </a:lnTo>
                  <a:lnTo>
                    <a:pt x="31242" y="707136"/>
                  </a:lnTo>
                  <a:lnTo>
                    <a:pt x="19075" y="709422"/>
                  </a:lnTo>
                  <a:lnTo>
                    <a:pt x="9144" y="715619"/>
                  </a:lnTo>
                  <a:lnTo>
                    <a:pt x="2451" y="724827"/>
                  </a:lnTo>
                  <a:lnTo>
                    <a:pt x="0" y="736092"/>
                  </a:lnTo>
                  <a:lnTo>
                    <a:pt x="2451" y="747369"/>
                  </a:lnTo>
                  <a:lnTo>
                    <a:pt x="9144" y="756577"/>
                  </a:lnTo>
                  <a:lnTo>
                    <a:pt x="19075" y="762774"/>
                  </a:lnTo>
                  <a:lnTo>
                    <a:pt x="31242" y="765048"/>
                  </a:lnTo>
                  <a:lnTo>
                    <a:pt x="43395" y="762774"/>
                  </a:lnTo>
                  <a:lnTo>
                    <a:pt x="53327" y="756577"/>
                  </a:lnTo>
                  <a:lnTo>
                    <a:pt x="60020" y="747369"/>
                  </a:lnTo>
                  <a:lnTo>
                    <a:pt x="62484" y="736092"/>
                  </a:lnTo>
                  <a:close/>
                </a:path>
                <a:path w="631190" h="765175">
                  <a:moveTo>
                    <a:pt x="62484" y="560070"/>
                  </a:moveTo>
                  <a:lnTo>
                    <a:pt x="60020" y="548525"/>
                  </a:lnTo>
                  <a:lnTo>
                    <a:pt x="53327" y="539076"/>
                  </a:lnTo>
                  <a:lnTo>
                    <a:pt x="43395" y="532701"/>
                  </a:lnTo>
                  <a:lnTo>
                    <a:pt x="31242" y="530352"/>
                  </a:lnTo>
                  <a:lnTo>
                    <a:pt x="19075" y="532701"/>
                  </a:lnTo>
                  <a:lnTo>
                    <a:pt x="9144" y="539076"/>
                  </a:lnTo>
                  <a:lnTo>
                    <a:pt x="2451" y="548525"/>
                  </a:lnTo>
                  <a:lnTo>
                    <a:pt x="0" y="560070"/>
                  </a:lnTo>
                  <a:lnTo>
                    <a:pt x="2451" y="571627"/>
                  </a:lnTo>
                  <a:lnTo>
                    <a:pt x="9144" y="581075"/>
                  </a:lnTo>
                  <a:lnTo>
                    <a:pt x="19075" y="587451"/>
                  </a:lnTo>
                  <a:lnTo>
                    <a:pt x="31242" y="589788"/>
                  </a:lnTo>
                  <a:lnTo>
                    <a:pt x="43395" y="587451"/>
                  </a:lnTo>
                  <a:lnTo>
                    <a:pt x="53327" y="581075"/>
                  </a:lnTo>
                  <a:lnTo>
                    <a:pt x="60020" y="571627"/>
                  </a:lnTo>
                  <a:lnTo>
                    <a:pt x="62484" y="560070"/>
                  </a:lnTo>
                  <a:close/>
                </a:path>
                <a:path w="631190" h="765175">
                  <a:moveTo>
                    <a:pt x="62484" y="383286"/>
                  </a:moveTo>
                  <a:lnTo>
                    <a:pt x="60020" y="371741"/>
                  </a:lnTo>
                  <a:lnTo>
                    <a:pt x="53327" y="362292"/>
                  </a:lnTo>
                  <a:lnTo>
                    <a:pt x="43395" y="355917"/>
                  </a:lnTo>
                  <a:lnTo>
                    <a:pt x="31242" y="353568"/>
                  </a:lnTo>
                  <a:lnTo>
                    <a:pt x="19075" y="355917"/>
                  </a:lnTo>
                  <a:lnTo>
                    <a:pt x="9144" y="362292"/>
                  </a:lnTo>
                  <a:lnTo>
                    <a:pt x="2451" y="371741"/>
                  </a:lnTo>
                  <a:lnTo>
                    <a:pt x="0" y="383286"/>
                  </a:lnTo>
                  <a:lnTo>
                    <a:pt x="2451" y="394843"/>
                  </a:lnTo>
                  <a:lnTo>
                    <a:pt x="9144" y="404291"/>
                  </a:lnTo>
                  <a:lnTo>
                    <a:pt x="19075" y="410667"/>
                  </a:lnTo>
                  <a:lnTo>
                    <a:pt x="31242" y="413004"/>
                  </a:lnTo>
                  <a:lnTo>
                    <a:pt x="43395" y="410667"/>
                  </a:lnTo>
                  <a:lnTo>
                    <a:pt x="53327" y="404291"/>
                  </a:lnTo>
                  <a:lnTo>
                    <a:pt x="60020" y="394843"/>
                  </a:lnTo>
                  <a:lnTo>
                    <a:pt x="62484" y="383286"/>
                  </a:lnTo>
                  <a:close/>
                </a:path>
                <a:path w="631190" h="765175">
                  <a:moveTo>
                    <a:pt x="62484" y="206502"/>
                  </a:moveTo>
                  <a:lnTo>
                    <a:pt x="60020" y="194957"/>
                  </a:lnTo>
                  <a:lnTo>
                    <a:pt x="53327" y="185508"/>
                  </a:lnTo>
                  <a:lnTo>
                    <a:pt x="43395" y="179133"/>
                  </a:lnTo>
                  <a:lnTo>
                    <a:pt x="31242" y="176784"/>
                  </a:lnTo>
                  <a:lnTo>
                    <a:pt x="19075" y="179133"/>
                  </a:lnTo>
                  <a:lnTo>
                    <a:pt x="9144" y="185508"/>
                  </a:lnTo>
                  <a:lnTo>
                    <a:pt x="2451" y="194957"/>
                  </a:lnTo>
                  <a:lnTo>
                    <a:pt x="0" y="206502"/>
                  </a:lnTo>
                  <a:lnTo>
                    <a:pt x="2451" y="218059"/>
                  </a:lnTo>
                  <a:lnTo>
                    <a:pt x="9144" y="227507"/>
                  </a:lnTo>
                  <a:lnTo>
                    <a:pt x="19075" y="233883"/>
                  </a:lnTo>
                  <a:lnTo>
                    <a:pt x="31242" y="236220"/>
                  </a:lnTo>
                  <a:lnTo>
                    <a:pt x="43395" y="233883"/>
                  </a:lnTo>
                  <a:lnTo>
                    <a:pt x="53327" y="227507"/>
                  </a:lnTo>
                  <a:lnTo>
                    <a:pt x="60020" y="218059"/>
                  </a:lnTo>
                  <a:lnTo>
                    <a:pt x="62484" y="206502"/>
                  </a:lnTo>
                  <a:close/>
                </a:path>
                <a:path w="631190" h="765175">
                  <a:moveTo>
                    <a:pt x="62484" y="29718"/>
                  </a:moveTo>
                  <a:lnTo>
                    <a:pt x="60020" y="18173"/>
                  </a:lnTo>
                  <a:lnTo>
                    <a:pt x="53327" y="8724"/>
                  </a:lnTo>
                  <a:lnTo>
                    <a:pt x="43395" y="2349"/>
                  </a:lnTo>
                  <a:lnTo>
                    <a:pt x="31242" y="0"/>
                  </a:lnTo>
                  <a:lnTo>
                    <a:pt x="19075" y="2349"/>
                  </a:lnTo>
                  <a:lnTo>
                    <a:pt x="9144" y="8724"/>
                  </a:lnTo>
                  <a:lnTo>
                    <a:pt x="2451" y="18173"/>
                  </a:lnTo>
                  <a:lnTo>
                    <a:pt x="0" y="29718"/>
                  </a:lnTo>
                  <a:lnTo>
                    <a:pt x="2451" y="41275"/>
                  </a:lnTo>
                  <a:lnTo>
                    <a:pt x="9144" y="50723"/>
                  </a:lnTo>
                  <a:lnTo>
                    <a:pt x="19075" y="57099"/>
                  </a:lnTo>
                  <a:lnTo>
                    <a:pt x="31242" y="59436"/>
                  </a:lnTo>
                  <a:lnTo>
                    <a:pt x="43395" y="57099"/>
                  </a:lnTo>
                  <a:lnTo>
                    <a:pt x="53327" y="50723"/>
                  </a:lnTo>
                  <a:lnTo>
                    <a:pt x="60020" y="41275"/>
                  </a:lnTo>
                  <a:lnTo>
                    <a:pt x="62484" y="29718"/>
                  </a:lnTo>
                  <a:close/>
                </a:path>
                <a:path w="631190" h="765175">
                  <a:moveTo>
                    <a:pt x="204216" y="736092"/>
                  </a:moveTo>
                  <a:lnTo>
                    <a:pt x="201752" y="724827"/>
                  </a:lnTo>
                  <a:lnTo>
                    <a:pt x="195059" y="715619"/>
                  </a:lnTo>
                  <a:lnTo>
                    <a:pt x="185127" y="709422"/>
                  </a:lnTo>
                  <a:lnTo>
                    <a:pt x="172974" y="707136"/>
                  </a:lnTo>
                  <a:lnTo>
                    <a:pt x="160807" y="709422"/>
                  </a:lnTo>
                  <a:lnTo>
                    <a:pt x="150876" y="715619"/>
                  </a:lnTo>
                  <a:lnTo>
                    <a:pt x="144183" y="724827"/>
                  </a:lnTo>
                  <a:lnTo>
                    <a:pt x="141732" y="736092"/>
                  </a:lnTo>
                  <a:lnTo>
                    <a:pt x="144183" y="747369"/>
                  </a:lnTo>
                  <a:lnTo>
                    <a:pt x="150876" y="756577"/>
                  </a:lnTo>
                  <a:lnTo>
                    <a:pt x="160807" y="762774"/>
                  </a:lnTo>
                  <a:lnTo>
                    <a:pt x="172974" y="765048"/>
                  </a:lnTo>
                  <a:lnTo>
                    <a:pt x="185127" y="762774"/>
                  </a:lnTo>
                  <a:lnTo>
                    <a:pt x="195059" y="756577"/>
                  </a:lnTo>
                  <a:lnTo>
                    <a:pt x="201752" y="747369"/>
                  </a:lnTo>
                  <a:lnTo>
                    <a:pt x="204216" y="736092"/>
                  </a:lnTo>
                  <a:close/>
                </a:path>
                <a:path w="631190" h="765175">
                  <a:moveTo>
                    <a:pt x="204216" y="560070"/>
                  </a:moveTo>
                  <a:lnTo>
                    <a:pt x="201752" y="548525"/>
                  </a:lnTo>
                  <a:lnTo>
                    <a:pt x="195059" y="539076"/>
                  </a:lnTo>
                  <a:lnTo>
                    <a:pt x="185127" y="532701"/>
                  </a:lnTo>
                  <a:lnTo>
                    <a:pt x="172974" y="530352"/>
                  </a:lnTo>
                  <a:lnTo>
                    <a:pt x="160807" y="532701"/>
                  </a:lnTo>
                  <a:lnTo>
                    <a:pt x="150876" y="539076"/>
                  </a:lnTo>
                  <a:lnTo>
                    <a:pt x="144183" y="548525"/>
                  </a:lnTo>
                  <a:lnTo>
                    <a:pt x="141732" y="560070"/>
                  </a:lnTo>
                  <a:lnTo>
                    <a:pt x="144183" y="571627"/>
                  </a:lnTo>
                  <a:lnTo>
                    <a:pt x="150876" y="581075"/>
                  </a:lnTo>
                  <a:lnTo>
                    <a:pt x="160807" y="587451"/>
                  </a:lnTo>
                  <a:lnTo>
                    <a:pt x="172974" y="589788"/>
                  </a:lnTo>
                  <a:lnTo>
                    <a:pt x="185127" y="587451"/>
                  </a:lnTo>
                  <a:lnTo>
                    <a:pt x="195059" y="581075"/>
                  </a:lnTo>
                  <a:lnTo>
                    <a:pt x="201752" y="571627"/>
                  </a:lnTo>
                  <a:lnTo>
                    <a:pt x="204216" y="560070"/>
                  </a:lnTo>
                  <a:close/>
                </a:path>
                <a:path w="631190" h="765175">
                  <a:moveTo>
                    <a:pt x="204216" y="383286"/>
                  </a:moveTo>
                  <a:lnTo>
                    <a:pt x="201752" y="371741"/>
                  </a:lnTo>
                  <a:lnTo>
                    <a:pt x="195059" y="362292"/>
                  </a:lnTo>
                  <a:lnTo>
                    <a:pt x="185127" y="355917"/>
                  </a:lnTo>
                  <a:lnTo>
                    <a:pt x="172974" y="353568"/>
                  </a:lnTo>
                  <a:lnTo>
                    <a:pt x="160807" y="355917"/>
                  </a:lnTo>
                  <a:lnTo>
                    <a:pt x="150876" y="362292"/>
                  </a:lnTo>
                  <a:lnTo>
                    <a:pt x="144183" y="371741"/>
                  </a:lnTo>
                  <a:lnTo>
                    <a:pt x="141732" y="383286"/>
                  </a:lnTo>
                  <a:lnTo>
                    <a:pt x="144183" y="394843"/>
                  </a:lnTo>
                  <a:lnTo>
                    <a:pt x="150876" y="404291"/>
                  </a:lnTo>
                  <a:lnTo>
                    <a:pt x="160807" y="410667"/>
                  </a:lnTo>
                  <a:lnTo>
                    <a:pt x="172974" y="413004"/>
                  </a:lnTo>
                  <a:lnTo>
                    <a:pt x="185127" y="410667"/>
                  </a:lnTo>
                  <a:lnTo>
                    <a:pt x="195059" y="404291"/>
                  </a:lnTo>
                  <a:lnTo>
                    <a:pt x="201752" y="394843"/>
                  </a:lnTo>
                  <a:lnTo>
                    <a:pt x="204216" y="383286"/>
                  </a:lnTo>
                  <a:close/>
                </a:path>
                <a:path w="631190" h="765175">
                  <a:moveTo>
                    <a:pt x="204216" y="206502"/>
                  </a:moveTo>
                  <a:lnTo>
                    <a:pt x="201752" y="194957"/>
                  </a:lnTo>
                  <a:lnTo>
                    <a:pt x="195059" y="185508"/>
                  </a:lnTo>
                  <a:lnTo>
                    <a:pt x="185127" y="179133"/>
                  </a:lnTo>
                  <a:lnTo>
                    <a:pt x="172974" y="176784"/>
                  </a:lnTo>
                  <a:lnTo>
                    <a:pt x="160807" y="179133"/>
                  </a:lnTo>
                  <a:lnTo>
                    <a:pt x="150876" y="185508"/>
                  </a:lnTo>
                  <a:lnTo>
                    <a:pt x="144183" y="194957"/>
                  </a:lnTo>
                  <a:lnTo>
                    <a:pt x="141732" y="206502"/>
                  </a:lnTo>
                  <a:lnTo>
                    <a:pt x="144183" y="218059"/>
                  </a:lnTo>
                  <a:lnTo>
                    <a:pt x="150876" y="227507"/>
                  </a:lnTo>
                  <a:lnTo>
                    <a:pt x="160807" y="233883"/>
                  </a:lnTo>
                  <a:lnTo>
                    <a:pt x="172974" y="236220"/>
                  </a:lnTo>
                  <a:lnTo>
                    <a:pt x="185127" y="233883"/>
                  </a:lnTo>
                  <a:lnTo>
                    <a:pt x="195059" y="227507"/>
                  </a:lnTo>
                  <a:lnTo>
                    <a:pt x="201752" y="218059"/>
                  </a:lnTo>
                  <a:lnTo>
                    <a:pt x="204216" y="206502"/>
                  </a:lnTo>
                  <a:close/>
                </a:path>
                <a:path w="631190" h="765175">
                  <a:moveTo>
                    <a:pt x="204216" y="29718"/>
                  </a:moveTo>
                  <a:lnTo>
                    <a:pt x="201752" y="18173"/>
                  </a:lnTo>
                  <a:lnTo>
                    <a:pt x="195059" y="8724"/>
                  </a:lnTo>
                  <a:lnTo>
                    <a:pt x="185127" y="2349"/>
                  </a:lnTo>
                  <a:lnTo>
                    <a:pt x="172974" y="0"/>
                  </a:lnTo>
                  <a:lnTo>
                    <a:pt x="160807" y="2349"/>
                  </a:lnTo>
                  <a:lnTo>
                    <a:pt x="150876" y="8724"/>
                  </a:lnTo>
                  <a:lnTo>
                    <a:pt x="144183" y="18173"/>
                  </a:lnTo>
                  <a:lnTo>
                    <a:pt x="141732" y="29718"/>
                  </a:lnTo>
                  <a:lnTo>
                    <a:pt x="144183" y="41275"/>
                  </a:lnTo>
                  <a:lnTo>
                    <a:pt x="150876" y="50723"/>
                  </a:lnTo>
                  <a:lnTo>
                    <a:pt x="160807" y="57099"/>
                  </a:lnTo>
                  <a:lnTo>
                    <a:pt x="172974" y="59436"/>
                  </a:lnTo>
                  <a:lnTo>
                    <a:pt x="185127" y="57099"/>
                  </a:lnTo>
                  <a:lnTo>
                    <a:pt x="195059" y="50723"/>
                  </a:lnTo>
                  <a:lnTo>
                    <a:pt x="201752" y="41275"/>
                  </a:lnTo>
                  <a:lnTo>
                    <a:pt x="204216" y="29718"/>
                  </a:lnTo>
                  <a:close/>
                </a:path>
                <a:path w="631190" h="765175">
                  <a:moveTo>
                    <a:pt x="345948" y="736092"/>
                  </a:moveTo>
                  <a:lnTo>
                    <a:pt x="343547" y="724827"/>
                  </a:lnTo>
                  <a:lnTo>
                    <a:pt x="337007" y="715619"/>
                  </a:lnTo>
                  <a:lnTo>
                    <a:pt x="327317" y="709422"/>
                  </a:lnTo>
                  <a:lnTo>
                    <a:pt x="315468" y="707136"/>
                  </a:lnTo>
                  <a:lnTo>
                    <a:pt x="303606" y="709422"/>
                  </a:lnTo>
                  <a:lnTo>
                    <a:pt x="293916" y="715619"/>
                  </a:lnTo>
                  <a:lnTo>
                    <a:pt x="287375" y="724827"/>
                  </a:lnTo>
                  <a:lnTo>
                    <a:pt x="284988" y="736092"/>
                  </a:lnTo>
                  <a:lnTo>
                    <a:pt x="287375" y="747369"/>
                  </a:lnTo>
                  <a:lnTo>
                    <a:pt x="293916" y="756577"/>
                  </a:lnTo>
                  <a:lnTo>
                    <a:pt x="303606" y="762774"/>
                  </a:lnTo>
                  <a:lnTo>
                    <a:pt x="315468" y="765048"/>
                  </a:lnTo>
                  <a:lnTo>
                    <a:pt x="327317" y="762774"/>
                  </a:lnTo>
                  <a:lnTo>
                    <a:pt x="337007" y="756577"/>
                  </a:lnTo>
                  <a:lnTo>
                    <a:pt x="343547" y="747369"/>
                  </a:lnTo>
                  <a:lnTo>
                    <a:pt x="345948" y="736092"/>
                  </a:lnTo>
                  <a:close/>
                </a:path>
                <a:path w="631190" h="765175">
                  <a:moveTo>
                    <a:pt x="345948" y="560070"/>
                  </a:moveTo>
                  <a:lnTo>
                    <a:pt x="343547" y="548525"/>
                  </a:lnTo>
                  <a:lnTo>
                    <a:pt x="337007" y="539076"/>
                  </a:lnTo>
                  <a:lnTo>
                    <a:pt x="327317" y="532701"/>
                  </a:lnTo>
                  <a:lnTo>
                    <a:pt x="315468" y="530352"/>
                  </a:lnTo>
                  <a:lnTo>
                    <a:pt x="303606" y="532701"/>
                  </a:lnTo>
                  <a:lnTo>
                    <a:pt x="293916" y="539076"/>
                  </a:lnTo>
                  <a:lnTo>
                    <a:pt x="287375" y="548525"/>
                  </a:lnTo>
                  <a:lnTo>
                    <a:pt x="284988" y="560070"/>
                  </a:lnTo>
                  <a:lnTo>
                    <a:pt x="287375" y="571627"/>
                  </a:lnTo>
                  <a:lnTo>
                    <a:pt x="293916" y="581075"/>
                  </a:lnTo>
                  <a:lnTo>
                    <a:pt x="303606" y="587451"/>
                  </a:lnTo>
                  <a:lnTo>
                    <a:pt x="315468" y="589788"/>
                  </a:lnTo>
                  <a:lnTo>
                    <a:pt x="327317" y="587451"/>
                  </a:lnTo>
                  <a:lnTo>
                    <a:pt x="337007" y="581075"/>
                  </a:lnTo>
                  <a:lnTo>
                    <a:pt x="343547" y="571627"/>
                  </a:lnTo>
                  <a:lnTo>
                    <a:pt x="345948" y="560070"/>
                  </a:lnTo>
                  <a:close/>
                </a:path>
                <a:path w="631190" h="765175">
                  <a:moveTo>
                    <a:pt x="345948" y="383286"/>
                  </a:moveTo>
                  <a:lnTo>
                    <a:pt x="343547" y="371741"/>
                  </a:lnTo>
                  <a:lnTo>
                    <a:pt x="337007" y="362292"/>
                  </a:lnTo>
                  <a:lnTo>
                    <a:pt x="327317" y="355917"/>
                  </a:lnTo>
                  <a:lnTo>
                    <a:pt x="315468" y="353568"/>
                  </a:lnTo>
                  <a:lnTo>
                    <a:pt x="303606" y="355917"/>
                  </a:lnTo>
                  <a:lnTo>
                    <a:pt x="293916" y="362292"/>
                  </a:lnTo>
                  <a:lnTo>
                    <a:pt x="287375" y="371741"/>
                  </a:lnTo>
                  <a:lnTo>
                    <a:pt x="284988" y="383286"/>
                  </a:lnTo>
                  <a:lnTo>
                    <a:pt x="287375" y="394843"/>
                  </a:lnTo>
                  <a:lnTo>
                    <a:pt x="293916" y="404291"/>
                  </a:lnTo>
                  <a:lnTo>
                    <a:pt x="303606" y="410667"/>
                  </a:lnTo>
                  <a:lnTo>
                    <a:pt x="315468" y="413004"/>
                  </a:lnTo>
                  <a:lnTo>
                    <a:pt x="327317" y="410667"/>
                  </a:lnTo>
                  <a:lnTo>
                    <a:pt x="337007" y="404291"/>
                  </a:lnTo>
                  <a:lnTo>
                    <a:pt x="343547" y="394843"/>
                  </a:lnTo>
                  <a:lnTo>
                    <a:pt x="345948" y="383286"/>
                  </a:lnTo>
                  <a:close/>
                </a:path>
                <a:path w="631190" h="765175">
                  <a:moveTo>
                    <a:pt x="345948" y="206502"/>
                  </a:moveTo>
                  <a:lnTo>
                    <a:pt x="343547" y="194957"/>
                  </a:lnTo>
                  <a:lnTo>
                    <a:pt x="337007" y="185508"/>
                  </a:lnTo>
                  <a:lnTo>
                    <a:pt x="327317" y="179133"/>
                  </a:lnTo>
                  <a:lnTo>
                    <a:pt x="315468" y="176784"/>
                  </a:lnTo>
                  <a:lnTo>
                    <a:pt x="303606" y="179133"/>
                  </a:lnTo>
                  <a:lnTo>
                    <a:pt x="293916" y="185508"/>
                  </a:lnTo>
                  <a:lnTo>
                    <a:pt x="287375" y="194957"/>
                  </a:lnTo>
                  <a:lnTo>
                    <a:pt x="284988" y="206502"/>
                  </a:lnTo>
                  <a:lnTo>
                    <a:pt x="287375" y="218059"/>
                  </a:lnTo>
                  <a:lnTo>
                    <a:pt x="293916" y="227507"/>
                  </a:lnTo>
                  <a:lnTo>
                    <a:pt x="303606" y="233883"/>
                  </a:lnTo>
                  <a:lnTo>
                    <a:pt x="315468" y="236220"/>
                  </a:lnTo>
                  <a:lnTo>
                    <a:pt x="327317" y="233883"/>
                  </a:lnTo>
                  <a:lnTo>
                    <a:pt x="337007" y="227507"/>
                  </a:lnTo>
                  <a:lnTo>
                    <a:pt x="343547" y="218059"/>
                  </a:lnTo>
                  <a:lnTo>
                    <a:pt x="345948" y="206502"/>
                  </a:lnTo>
                  <a:close/>
                </a:path>
                <a:path w="631190" h="765175">
                  <a:moveTo>
                    <a:pt x="345948" y="29718"/>
                  </a:moveTo>
                  <a:lnTo>
                    <a:pt x="343547" y="18173"/>
                  </a:lnTo>
                  <a:lnTo>
                    <a:pt x="337007" y="8724"/>
                  </a:lnTo>
                  <a:lnTo>
                    <a:pt x="327317" y="2349"/>
                  </a:lnTo>
                  <a:lnTo>
                    <a:pt x="315468" y="0"/>
                  </a:lnTo>
                  <a:lnTo>
                    <a:pt x="303606" y="2349"/>
                  </a:lnTo>
                  <a:lnTo>
                    <a:pt x="293916" y="8724"/>
                  </a:lnTo>
                  <a:lnTo>
                    <a:pt x="287375" y="18173"/>
                  </a:lnTo>
                  <a:lnTo>
                    <a:pt x="284988" y="29718"/>
                  </a:lnTo>
                  <a:lnTo>
                    <a:pt x="287375" y="41275"/>
                  </a:lnTo>
                  <a:lnTo>
                    <a:pt x="293916" y="50723"/>
                  </a:lnTo>
                  <a:lnTo>
                    <a:pt x="303606" y="57099"/>
                  </a:lnTo>
                  <a:lnTo>
                    <a:pt x="315468" y="59436"/>
                  </a:lnTo>
                  <a:lnTo>
                    <a:pt x="327317" y="57099"/>
                  </a:lnTo>
                  <a:lnTo>
                    <a:pt x="337007" y="50723"/>
                  </a:lnTo>
                  <a:lnTo>
                    <a:pt x="343547" y="41275"/>
                  </a:lnTo>
                  <a:lnTo>
                    <a:pt x="345948" y="29718"/>
                  </a:lnTo>
                  <a:close/>
                </a:path>
                <a:path w="631190" h="765175">
                  <a:moveTo>
                    <a:pt x="487680" y="736092"/>
                  </a:moveTo>
                  <a:lnTo>
                    <a:pt x="485279" y="724827"/>
                  </a:lnTo>
                  <a:lnTo>
                    <a:pt x="478739" y="715619"/>
                  </a:lnTo>
                  <a:lnTo>
                    <a:pt x="469049" y="709422"/>
                  </a:lnTo>
                  <a:lnTo>
                    <a:pt x="457200" y="707136"/>
                  </a:lnTo>
                  <a:lnTo>
                    <a:pt x="445338" y="709422"/>
                  </a:lnTo>
                  <a:lnTo>
                    <a:pt x="435648" y="715619"/>
                  </a:lnTo>
                  <a:lnTo>
                    <a:pt x="429107" y="724827"/>
                  </a:lnTo>
                  <a:lnTo>
                    <a:pt x="426720" y="736092"/>
                  </a:lnTo>
                  <a:lnTo>
                    <a:pt x="429107" y="747369"/>
                  </a:lnTo>
                  <a:lnTo>
                    <a:pt x="435648" y="756577"/>
                  </a:lnTo>
                  <a:lnTo>
                    <a:pt x="445338" y="762774"/>
                  </a:lnTo>
                  <a:lnTo>
                    <a:pt x="457200" y="765048"/>
                  </a:lnTo>
                  <a:lnTo>
                    <a:pt x="469049" y="762774"/>
                  </a:lnTo>
                  <a:lnTo>
                    <a:pt x="478739" y="756577"/>
                  </a:lnTo>
                  <a:lnTo>
                    <a:pt x="485279" y="747369"/>
                  </a:lnTo>
                  <a:lnTo>
                    <a:pt x="487680" y="736092"/>
                  </a:lnTo>
                  <a:close/>
                </a:path>
                <a:path w="631190" h="765175">
                  <a:moveTo>
                    <a:pt x="487680" y="560070"/>
                  </a:moveTo>
                  <a:lnTo>
                    <a:pt x="485279" y="548525"/>
                  </a:lnTo>
                  <a:lnTo>
                    <a:pt x="478739" y="539076"/>
                  </a:lnTo>
                  <a:lnTo>
                    <a:pt x="469049" y="532701"/>
                  </a:lnTo>
                  <a:lnTo>
                    <a:pt x="457200" y="530352"/>
                  </a:lnTo>
                  <a:lnTo>
                    <a:pt x="445338" y="532701"/>
                  </a:lnTo>
                  <a:lnTo>
                    <a:pt x="435648" y="539076"/>
                  </a:lnTo>
                  <a:lnTo>
                    <a:pt x="429107" y="548525"/>
                  </a:lnTo>
                  <a:lnTo>
                    <a:pt x="426720" y="560070"/>
                  </a:lnTo>
                  <a:lnTo>
                    <a:pt x="429107" y="571627"/>
                  </a:lnTo>
                  <a:lnTo>
                    <a:pt x="435648" y="581075"/>
                  </a:lnTo>
                  <a:lnTo>
                    <a:pt x="445338" y="587451"/>
                  </a:lnTo>
                  <a:lnTo>
                    <a:pt x="457200" y="589788"/>
                  </a:lnTo>
                  <a:lnTo>
                    <a:pt x="469049" y="587451"/>
                  </a:lnTo>
                  <a:lnTo>
                    <a:pt x="478739" y="581075"/>
                  </a:lnTo>
                  <a:lnTo>
                    <a:pt x="485279" y="571627"/>
                  </a:lnTo>
                  <a:lnTo>
                    <a:pt x="487680" y="560070"/>
                  </a:lnTo>
                  <a:close/>
                </a:path>
                <a:path w="631190" h="765175">
                  <a:moveTo>
                    <a:pt x="487680" y="383286"/>
                  </a:moveTo>
                  <a:lnTo>
                    <a:pt x="485279" y="371741"/>
                  </a:lnTo>
                  <a:lnTo>
                    <a:pt x="478739" y="362292"/>
                  </a:lnTo>
                  <a:lnTo>
                    <a:pt x="469049" y="355917"/>
                  </a:lnTo>
                  <a:lnTo>
                    <a:pt x="457200" y="353568"/>
                  </a:lnTo>
                  <a:lnTo>
                    <a:pt x="445338" y="355917"/>
                  </a:lnTo>
                  <a:lnTo>
                    <a:pt x="435648" y="362292"/>
                  </a:lnTo>
                  <a:lnTo>
                    <a:pt x="429107" y="371741"/>
                  </a:lnTo>
                  <a:lnTo>
                    <a:pt x="426720" y="383286"/>
                  </a:lnTo>
                  <a:lnTo>
                    <a:pt x="429107" y="394843"/>
                  </a:lnTo>
                  <a:lnTo>
                    <a:pt x="435648" y="404291"/>
                  </a:lnTo>
                  <a:lnTo>
                    <a:pt x="445338" y="410667"/>
                  </a:lnTo>
                  <a:lnTo>
                    <a:pt x="457200" y="413004"/>
                  </a:lnTo>
                  <a:lnTo>
                    <a:pt x="469049" y="410667"/>
                  </a:lnTo>
                  <a:lnTo>
                    <a:pt x="478739" y="404291"/>
                  </a:lnTo>
                  <a:lnTo>
                    <a:pt x="485279" y="394843"/>
                  </a:lnTo>
                  <a:lnTo>
                    <a:pt x="487680" y="383286"/>
                  </a:lnTo>
                  <a:close/>
                </a:path>
                <a:path w="631190" h="765175">
                  <a:moveTo>
                    <a:pt x="487680" y="206502"/>
                  </a:moveTo>
                  <a:lnTo>
                    <a:pt x="485279" y="194957"/>
                  </a:lnTo>
                  <a:lnTo>
                    <a:pt x="478739" y="185508"/>
                  </a:lnTo>
                  <a:lnTo>
                    <a:pt x="469049" y="179133"/>
                  </a:lnTo>
                  <a:lnTo>
                    <a:pt x="457200" y="176784"/>
                  </a:lnTo>
                  <a:lnTo>
                    <a:pt x="445338" y="179133"/>
                  </a:lnTo>
                  <a:lnTo>
                    <a:pt x="435648" y="185508"/>
                  </a:lnTo>
                  <a:lnTo>
                    <a:pt x="429107" y="194957"/>
                  </a:lnTo>
                  <a:lnTo>
                    <a:pt x="426720" y="206502"/>
                  </a:lnTo>
                  <a:lnTo>
                    <a:pt x="429107" y="218059"/>
                  </a:lnTo>
                  <a:lnTo>
                    <a:pt x="435648" y="227507"/>
                  </a:lnTo>
                  <a:lnTo>
                    <a:pt x="445338" y="233883"/>
                  </a:lnTo>
                  <a:lnTo>
                    <a:pt x="457200" y="236220"/>
                  </a:lnTo>
                  <a:lnTo>
                    <a:pt x="469049" y="233883"/>
                  </a:lnTo>
                  <a:lnTo>
                    <a:pt x="478739" y="227507"/>
                  </a:lnTo>
                  <a:lnTo>
                    <a:pt x="485279" y="218059"/>
                  </a:lnTo>
                  <a:lnTo>
                    <a:pt x="487680" y="206502"/>
                  </a:lnTo>
                  <a:close/>
                </a:path>
                <a:path w="631190" h="765175">
                  <a:moveTo>
                    <a:pt x="487680" y="29718"/>
                  </a:moveTo>
                  <a:lnTo>
                    <a:pt x="485279" y="18173"/>
                  </a:lnTo>
                  <a:lnTo>
                    <a:pt x="478739" y="8724"/>
                  </a:lnTo>
                  <a:lnTo>
                    <a:pt x="469049" y="2349"/>
                  </a:lnTo>
                  <a:lnTo>
                    <a:pt x="457200" y="0"/>
                  </a:lnTo>
                  <a:lnTo>
                    <a:pt x="445338" y="2349"/>
                  </a:lnTo>
                  <a:lnTo>
                    <a:pt x="435648" y="8724"/>
                  </a:lnTo>
                  <a:lnTo>
                    <a:pt x="429107" y="18173"/>
                  </a:lnTo>
                  <a:lnTo>
                    <a:pt x="426720" y="29718"/>
                  </a:lnTo>
                  <a:lnTo>
                    <a:pt x="429107" y="41275"/>
                  </a:lnTo>
                  <a:lnTo>
                    <a:pt x="435648" y="50723"/>
                  </a:lnTo>
                  <a:lnTo>
                    <a:pt x="445338" y="57099"/>
                  </a:lnTo>
                  <a:lnTo>
                    <a:pt x="457200" y="59436"/>
                  </a:lnTo>
                  <a:lnTo>
                    <a:pt x="469049" y="57099"/>
                  </a:lnTo>
                  <a:lnTo>
                    <a:pt x="478739" y="50723"/>
                  </a:lnTo>
                  <a:lnTo>
                    <a:pt x="485279" y="41275"/>
                  </a:lnTo>
                  <a:lnTo>
                    <a:pt x="487680" y="29718"/>
                  </a:lnTo>
                  <a:close/>
                </a:path>
                <a:path w="631190" h="765175">
                  <a:moveTo>
                    <a:pt x="630936" y="736092"/>
                  </a:moveTo>
                  <a:lnTo>
                    <a:pt x="628472" y="724827"/>
                  </a:lnTo>
                  <a:lnTo>
                    <a:pt x="621779" y="715619"/>
                  </a:lnTo>
                  <a:lnTo>
                    <a:pt x="611847" y="709422"/>
                  </a:lnTo>
                  <a:lnTo>
                    <a:pt x="599694" y="707136"/>
                  </a:lnTo>
                  <a:lnTo>
                    <a:pt x="587527" y="709422"/>
                  </a:lnTo>
                  <a:lnTo>
                    <a:pt x="577596" y="715619"/>
                  </a:lnTo>
                  <a:lnTo>
                    <a:pt x="570903" y="724827"/>
                  </a:lnTo>
                  <a:lnTo>
                    <a:pt x="568452" y="736092"/>
                  </a:lnTo>
                  <a:lnTo>
                    <a:pt x="570903" y="747369"/>
                  </a:lnTo>
                  <a:lnTo>
                    <a:pt x="577596" y="756577"/>
                  </a:lnTo>
                  <a:lnTo>
                    <a:pt x="587527" y="762774"/>
                  </a:lnTo>
                  <a:lnTo>
                    <a:pt x="599694" y="765048"/>
                  </a:lnTo>
                  <a:lnTo>
                    <a:pt x="611847" y="762774"/>
                  </a:lnTo>
                  <a:lnTo>
                    <a:pt x="621779" y="756577"/>
                  </a:lnTo>
                  <a:lnTo>
                    <a:pt x="628472" y="747369"/>
                  </a:lnTo>
                  <a:lnTo>
                    <a:pt x="630936" y="736092"/>
                  </a:lnTo>
                  <a:close/>
                </a:path>
                <a:path w="631190" h="765175">
                  <a:moveTo>
                    <a:pt x="630936" y="560070"/>
                  </a:moveTo>
                  <a:lnTo>
                    <a:pt x="628472" y="548525"/>
                  </a:lnTo>
                  <a:lnTo>
                    <a:pt x="621779" y="539076"/>
                  </a:lnTo>
                  <a:lnTo>
                    <a:pt x="611847" y="532701"/>
                  </a:lnTo>
                  <a:lnTo>
                    <a:pt x="599694" y="530352"/>
                  </a:lnTo>
                  <a:lnTo>
                    <a:pt x="587527" y="532701"/>
                  </a:lnTo>
                  <a:lnTo>
                    <a:pt x="577596" y="539076"/>
                  </a:lnTo>
                  <a:lnTo>
                    <a:pt x="570903" y="548525"/>
                  </a:lnTo>
                  <a:lnTo>
                    <a:pt x="568452" y="560070"/>
                  </a:lnTo>
                  <a:lnTo>
                    <a:pt x="570903" y="571627"/>
                  </a:lnTo>
                  <a:lnTo>
                    <a:pt x="577596" y="581075"/>
                  </a:lnTo>
                  <a:lnTo>
                    <a:pt x="587527" y="587451"/>
                  </a:lnTo>
                  <a:lnTo>
                    <a:pt x="599694" y="589788"/>
                  </a:lnTo>
                  <a:lnTo>
                    <a:pt x="611847" y="587451"/>
                  </a:lnTo>
                  <a:lnTo>
                    <a:pt x="621779" y="581075"/>
                  </a:lnTo>
                  <a:lnTo>
                    <a:pt x="628472" y="571627"/>
                  </a:lnTo>
                  <a:lnTo>
                    <a:pt x="630936" y="560070"/>
                  </a:lnTo>
                  <a:close/>
                </a:path>
                <a:path w="631190" h="765175">
                  <a:moveTo>
                    <a:pt x="630936" y="383286"/>
                  </a:moveTo>
                  <a:lnTo>
                    <a:pt x="628472" y="371741"/>
                  </a:lnTo>
                  <a:lnTo>
                    <a:pt x="621779" y="362292"/>
                  </a:lnTo>
                  <a:lnTo>
                    <a:pt x="611847" y="355917"/>
                  </a:lnTo>
                  <a:lnTo>
                    <a:pt x="599694" y="353568"/>
                  </a:lnTo>
                  <a:lnTo>
                    <a:pt x="587527" y="355917"/>
                  </a:lnTo>
                  <a:lnTo>
                    <a:pt x="577596" y="362292"/>
                  </a:lnTo>
                  <a:lnTo>
                    <a:pt x="570903" y="371741"/>
                  </a:lnTo>
                  <a:lnTo>
                    <a:pt x="568452" y="383286"/>
                  </a:lnTo>
                  <a:lnTo>
                    <a:pt x="570903" y="394843"/>
                  </a:lnTo>
                  <a:lnTo>
                    <a:pt x="577596" y="404291"/>
                  </a:lnTo>
                  <a:lnTo>
                    <a:pt x="587527" y="410667"/>
                  </a:lnTo>
                  <a:lnTo>
                    <a:pt x="599694" y="413004"/>
                  </a:lnTo>
                  <a:lnTo>
                    <a:pt x="611847" y="410667"/>
                  </a:lnTo>
                  <a:lnTo>
                    <a:pt x="621779" y="404291"/>
                  </a:lnTo>
                  <a:lnTo>
                    <a:pt x="628472" y="394843"/>
                  </a:lnTo>
                  <a:lnTo>
                    <a:pt x="630936" y="383286"/>
                  </a:lnTo>
                  <a:close/>
                </a:path>
                <a:path w="631190" h="765175">
                  <a:moveTo>
                    <a:pt x="630936" y="206502"/>
                  </a:moveTo>
                  <a:lnTo>
                    <a:pt x="628472" y="194957"/>
                  </a:lnTo>
                  <a:lnTo>
                    <a:pt x="621779" y="185508"/>
                  </a:lnTo>
                  <a:lnTo>
                    <a:pt x="611847" y="179133"/>
                  </a:lnTo>
                  <a:lnTo>
                    <a:pt x="599694" y="176784"/>
                  </a:lnTo>
                  <a:lnTo>
                    <a:pt x="587527" y="179133"/>
                  </a:lnTo>
                  <a:lnTo>
                    <a:pt x="577596" y="185508"/>
                  </a:lnTo>
                  <a:lnTo>
                    <a:pt x="570903" y="194957"/>
                  </a:lnTo>
                  <a:lnTo>
                    <a:pt x="568452" y="206502"/>
                  </a:lnTo>
                  <a:lnTo>
                    <a:pt x="570903" y="218059"/>
                  </a:lnTo>
                  <a:lnTo>
                    <a:pt x="577596" y="227507"/>
                  </a:lnTo>
                  <a:lnTo>
                    <a:pt x="587527" y="233883"/>
                  </a:lnTo>
                  <a:lnTo>
                    <a:pt x="599694" y="236220"/>
                  </a:lnTo>
                  <a:lnTo>
                    <a:pt x="611847" y="233883"/>
                  </a:lnTo>
                  <a:lnTo>
                    <a:pt x="621779" y="227507"/>
                  </a:lnTo>
                  <a:lnTo>
                    <a:pt x="628472" y="218059"/>
                  </a:lnTo>
                  <a:lnTo>
                    <a:pt x="630936" y="206502"/>
                  </a:lnTo>
                  <a:close/>
                </a:path>
                <a:path w="631190" h="765175">
                  <a:moveTo>
                    <a:pt x="630936" y="29718"/>
                  </a:moveTo>
                  <a:lnTo>
                    <a:pt x="628472" y="18173"/>
                  </a:lnTo>
                  <a:lnTo>
                    <a:pt x="621779" y="8724"/>
                  </a:lnTo>
                  <a:lnTo>
                    <a:pt x="611847" y="2349"/>
                  </a:lnTo>
                  <a:lnTo>
                    <a:pt x="599694" y="0"/>
                  </a:lnTo>
                  <a:lnTo>
                    <a:pt x="587527" y="2349"/>
                  </a:lnTo>
                  <a:lnTo>
                    <a:pt x="577596" y="8724"/>
                  </a:lnTo>
                  <a:lnTo>
                    <a:pt x="570903" y="18173"/>
                  </a:lnTo>
                  <a:lnTo>
                    <a:pt x="568452" y="29718"/>
                  </a:lnTo>
                  <a:lnTo>
                    <a:pt x="570903" y="41275"/>
                  </a:lnTo>
                  <a:lnTo>
                    <a:pt x="577596" y="50723"/>
                  </a:lnTo>
                  <a:lnTo>
                    <a:pt x="587527" y="57099"/>
                  </a:lnTo>
                  <a:lnTo>
                    <a:pt x="599694" y="59436"/>
                  </a:lnTo>
                  <a:lnTo>
                    <a:pt x="611847" y="57099"/>
                  </a:lnTo>
                  <a:lnTo>
                    <a:pt x="621779" y="50723"/>
                  </a:lnTo>
                  <a:lnTo>
                    <a:pt x="628472" y="41275"/>
                  </a:lnTo>
                  <a:lnTo>
                    <a:pt x="630936" y="29718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652516" y="891539"/>
              <a:ext cx="5942330" cy="1275715"/>
            </a:xfrm>
            <a:custGeom>
              <a:avLst/>
              <a:gdLst/>
              <a:ahLst/>
              <a:cxnLst/>
              <a:rect l="l" t="t" r="r" b="b"/>
              <a:pathLst>
                <a:path w="5942330" h="1275714">
                  <a:moveTo>
                    <a:pt x="5729478" y="0"/>
                  </a:moveTo>
                  <a:lnTo>
                    <a:pt x="212598" y="0"/>
                  </a:lnTo>
                  <a:lnTo>
                    <a:pt x="163832" y="5611"/>
                  </a:lnTo>
                  <a:lnTo>
                    <a:pt x="119076" y="21598"/>
                  </a:lnTo>
                  <a:lnTo>
                    <a:pt x="79603" y="46686"/>
                  </a:lnTo>
                  <a:lnTo>
                    <a:pt x="46686" y="79603"/>
                  </a:lnTo>
                  <a:lnTo>
                    <a:pt x="21598" y="119076"/>
                  </a:lnTo>
                  <a:lnTo>
                    <a:pt x="5611" y="163832"/>
                  </a:lnTo>
                  <a:lnTo>
                    <a:pt x="0" y="212598"/>
                  </a:lnTo>
                  <a:lnTo>
                    <a:pt x="0" y="1062989"/>
                  </a:lnTo>
                  <a:lnTo>
                    <a:pt x="5611" y="1111755"/>
                  </a:lnTo>
                  <a:lnTo>
                    <a:pt x="21598" y="1156511"/>
                  </a:lnTo>
                  <a:lnTo>
                    <a:pt x="46686" y="1195984"/>
                  </a:lnTo>
                  <a:lnTo>
                    <a:pt x="79603" y="1228901"/>
                  </a:lnTo>
                  <a:lnTo>
                    <a:pt x="119076" y="1253989"/>
                  </a:lnTo>
                  <a:lnTo>
                    <a:pt x="163832" y="1269976"/>
                  </a:lnTo>
                  <a:lnTo>
                    <a:pt x="212598" y="1275588"/>
                  </a:lnTo>
                  <a:lnTo>
                    <a:pt x="5729478" y="1275588"/>
                  </a:lnTo>
                  <a:lnTo>
                    <a:pt x="5778243" y="1269976"/>
                  </a:lnTo>
                  <a:lnTo>
                    <a:pt x="5822999" y="1253989"/>
                  </a:lnTo>
                  <a:lnTo>
                    <a:pt x="5862472" y="1228901"/>
                  </a:lnTo>
                  <a:lnTo>
                    <a:pt x="5895389" y="1195984"/>
                  </a:lnTo>
                  <a:lnTo>
                    <a:pt x="5920477" y="1156511"/>
                  </a:lnTo>
                  <a:lnTo>
                    <a:pt x="5936464" y="1111755"/>
                  </a:lnTo>
                  <a:lnTo>
                    <a:pt x="5942076" y="1062989"/>
                  </a:lnTo>
                  <a:lnTo>
                    <a:pt x="5942076" y="212598"/>
                  </a:lnTo>
                  <a:lnTo>
                    <a:pt x="5936464" y="163832"/>
                  </a:lnTo>
                  <a:lnTo>
                    <a:pt x="5920477" y="119076"/>
                  </a:lnTo>
                  <a:lnTo>
                    <a:pt x="5895389" y="79603"/>
                  </a:lnTo>
                  <a:lnTo>
                    <a:pt x="5862472" y="46686"/>
                  </a:lnTo>
                  <a:lnTo>
                    <a:pt x="5822999" y="21598"/>
                  </a:lnTo>
                  <a:lnTo>
                    <a:pt x="5778243" y="5611"/>
                  </a:lnTo>
                  <a:lnTo>
                    <a:pt x="5729478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2516" y="891539"/>
              <a:ext cx="5942330" cy="1275715"/>
            </a:xfrm>
            <a:custGeom>
              <a:avLst/>
              <a:gdLst/>
              <a:ahLst/>
              <a:cxnLst/>
              <a:rect l="l" t="t" r="r" b="b"/>
              <a:pathLst>
                <a:path w="5942330" h="1275714">
                  <a:moveTo>
                    <a:pt x="0" y="212598"/>
                  </a:moveTo>
                  <a:lnTo>
                    <a:pt x="5611" y="163832"/>
                  </a:lnTo>
                  <a:lnTo>
                    <a:pt x="21598" y="119076"/>
                  </a:lnTo>
                  <a:lnTo>
                    <a:pt x="46686" y="79603"/>
                  </a:lnTo>
                  <a:lnTo>
                    <a:pt x="79603" y="46686"/>
                  </a:lnTo>
                  <a:lnTo>
                    <a:pt x="119076" y="21598"/>
                  </a:lnTo>
                  <a:lnTo>
                    <a:pt x="163832" y="5611"/>
                  </a:lnTo>
                  <a:lnTo>
                    <a:pt x="212598" y="0"/>
                  </a:lnTo>
                  <a:lnTo>
                    <a:pt x="5729478" y="0"/>
                  </a:lnTo>
                  <a:lnTo>
                    <a:pt x="5778243" y="5611"/>
                  </a:lnTo>
                  <a:lnTo>
                    <a:pt x="5822999" y="21598"/>
                  </a:lnTo>
                  <a:lnTo>
                    <a:pt x="5862472" y="46686"/>
                  </a:lnTo>
                  <a:lnTo>
                    <a:pt x="5895389" y="79603"/>
                  </a:lnTo>
                  <a:lnTo>
                    <a:pt x="5920477" y="119076"/>
                  </a:lnTo>
                  <a:lnTo>
                    <a:pt x="5936464" y="163832"/>
                  </a:lnTo>
                  <a:lnTo>
                    <a:pt x="5942076" y="212598"/>
                  </a:lnTo>
                  <a:lnTo>
                    <a:pt x="5942076" y="1062989"/>
                  </a:lnTo>
                  <a:lnTo>
                    <a:pt x="5936464" y="1111755"/>
                  </a:lnTo>
                  <a:lnTo>
                    <a:pt x="5920477" y="1156511"/>
                  </a:lnTo>
                  <a:lnTo>
                    <a:pt x="5895389" y="1195984"/>
                  </a:lnTo>
                  <a:lnTo>
                    <a:pt x="5862472" y="1228901"/>
                  </a:lnTo>
                  <a:lnTo>
                    <a:pt x="5822999" y="1253989"/>
                  </a:lnTo>
                  <a:lnTo>
                    <a:pt x="5778243" y="1269976"/>
                  </a:lnTo>
                  <a:lnTo>
                    <a:pt x="5729478" y="1275588"/>
                  </a:lnTo>
                  <a:lnTo>
                    <a:pt x="212598" y="1275588"/>
                  </a:lnTo>
                  <a:lnTo>
                    <a:pt x="163832" y="1269976"/>
                  </a:lnTo>
                  <a:lnTo>
                    <a:pt x="119076" y="1253989"/>
                  </a:lnTo>
                  <a:lnTo>
                    <a:pt x="79603" y="1228901"/>
                  </a:lnTo>
                  <a:lnTo>
                    <a:pt x="46686" y="1195984"/>
                  </a:lnTo>
                  <a:lnTo>
                    <a:pt x="21598" y="1156511"/>
                  </a:lnTo>
                  <a:lnTo>
                    <a:pt x="5611" y="1111755"/>
                  </a:lnTo>
                  <a:lnTo>
                    <a:pt x="0" y="1062989"/>
                  </a:lnTo>
                  <a:lnTo>
                    <a:pt x="0" y="21259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5771515" y="1227201"/>
            <a:ext cx="5441950" cy="549910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marL="12700" marR="5080">
              <a:lnSpc>
                <a:spcPts val="1970"/>
              </a:lnSpc>
              <a:spcBef>
                <a:spcPts val="325"/>
              </a:spcBef>
            </a:pP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TLR</a:t>
            </a:r>
            <a:r>
              <a:rPr dirty="0" sz="18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Transferring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Lifting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Repositioning©</a:t>
            </a:r>
            <a:r>
              <a:rPr dirty="0" sz="18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required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 all </a:t>
            </a:r>
            <a:r>
              <a:rPr dirty="0" sz="1800" spc="-3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nursing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 caregiver 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staff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646165" y="2212594"/>
            <a:ext cx="5955030" cy="1288415"/>
            <a:chOff x="5646165" y="2212594"/>
            <a:chExt cx="5955030" cy="1288415"/>
          </a:xfrm>
        </p:grpSpPr>
        <p:sp>
          <p:nvSpPr>
            <p:cNvPr id="12" name="object 12"/>
            <p:cNvSpPr/>
            <p:nvPr/>
          </p:nvSpPr>
          <p:spPr>
            <a:xfrm>
              <a:off x="5652515" y="2218944"/>
              <a:ext cx="5942330" cy="1275715"/>
            </a:xfrm>
            <a:custGeom>
              <a:avLst/>
              <a:gdLst/>
              <a:ahLst/>
              <a:cxnLst/>
              <a:rect l="l" t="t" r="r" b="b"/>
              <a:pathLst>
                <a:path w="5942330" h="1275714">
                  <a:moveTo>
                    <a:pt x="5729478" y="0"/>
                  </a:moveTo>
                  <a:lnTo>
                    <a:pt x="212598" y="0"/>
                  </a:lnTo>
                  <a:lnTo>
                    <a:pt x="163832" y="5611"/>
                  </a:lnTo>
                  <a:lnTo>
                    <a:pt x="119076" y="21598"/>
                  </a:lnTo>
                  <a:lnTo>
                    <a:pt x="79603" y="46686"/>
                  </a:lnTo>
                  <a:lnTo>
                    <a:pt x="46686" y="79603"/>
                  </a:lnTo>
                  <a:lnTo>
                    <a:pt x="21598" y="119076"/>
                  </a:lnTo>
                  <a:lnTo>
                    <a:pt x="5611" y="163832"/>
                  </a:lnTo>
                  <a:lnTo>
                    <a:pt x="0" y="212597"/>
                  </a:lnTo>
                  <a:lnTo>
                    <a:pt x="0" y="1062989"/>
                  </a:lnTo>
                  <a:lnTo>
                    <a:pt x="5611" y="1111755"/>
                  </a:lnTo>
                  <a:lnTo>
                    <a:pt x="21598" y="1156511"/>
                  </a:lnTo>
                  <a:lnTo>
                    <a:pt x="46686" y="1195984"/>
                  </a:lnTo>
                  <a:lnTo>
                    <a:pt x="79603" y="1228901"/>
                  </a:lnTo>
                  <a:lnTo>
                    <a:pt x="119076" y="1253989"/>
                  </a:lnTo>
                  <a:lnTo>
                    <a:pt x="163832" y="1269976"/>
                  </a:lnTo>
                  <a:lnTo>
                    <a:pt x="212598" y="1275588"/>
                  </a:lnTo>
                  <a:lnTo>
                    <a:pt x="5729478" y="1275588"/>
                  </a:lnTo>
                  <a:lnTo>
                    <a:pt x="5778243" y="1269976"/>
                  </a:lnTo>
                  <a:lnTo>
                    <a:pt x="5822999" y="1253989"/>
                  </a:lnTo>
                  <a:lnTo>
                    <a:pt x="5862472" y="1228901"/>
                  </a:lnTo>
                  <a:lnTo>
                    <a:pt x="5895389" y="1195984"/>
                  </a:lnTo>
                  <a:lnTo>
                    <a:pt x="5920477" y="1156511"/>
                  </a:lnTo>
                  <a:lnTo>
                    <a:pt x="5936464" y="1111755"/>
                  </a:lnTo>
                  <a:lnTo>
                    <a:pt x="5942076" y="1062989"/>
                  </a:lnTo>
                  <a:lnTo>
                    <a:pt x="5942076" y="212597"/>
                  </a:lnTo>
                  <a:lnTo>
                    <a:pt x="5936464" y="163832"/>
                  </a:lnTo>
                  <a:lnTo>
                    <a:pt x="5920477" y="119076"/>
                  </a:lnTo>
                  <a:lnTo>
                    <a:pt x="5895389" y="79603"/>
                  </a:lnTo>
                  <a:lnTo>
                    <a:pt x="5862472" y="46686"/>
                  </a:lnTo>
                  <a:lnTo>
                    <a:pt x="5822999" y="21598"/>
                  </a:lnTo>
                  <a:lnTo>
                    <a:pt x="5778243" y="5611"/>
                  </a:lnTo>
                  <a:lnTo>
                    <a:pt x="572947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652515" y="2218944"/>
              <a:ext cx="5942330" cy="1275715"/>
            </a:xfrm>
            <a:custGeom>
              <a:avLst/>
              <a:gdLst/>
              <a:ahLst/>
              <a:cxnLst/>
              <a:rect l="l" t="t" r="r" b="b"/>
              <a:pathLst>
                <a:path w="5942330" h="1275714">
                  <a:moveTo>
                    <a:pt x="0" y="212597"/>
                  </a:moveTo>
                  <a:lnTo>
                    <a:pt x="5611" y="163832"/>
                  </a:lnTo>
                  <a:lnTo>
                    <a:pt x="21598" y="119076"/>
                  </a:lnTo>
                  <a:lnTo>
                    <a:pt x="46686" y="79603"/>
                  </a:lnTo>
                  <a:lnTo>
                    <a:pt x="79603" y="46686"/>
                  </a:lnTo>
                  <a:lnTo>
                    <a:pt x="119076" y="21598"/>
                  </a:lnTo>
                  <a:lnTo>
                    <a:pt x="163832" y="5611"/>
                  </a:lnTo>
                  <a:lnTo>
                    <a:pt x="212598" y="0"/>
                  </a:lnTo>
                  <a:lnTo>
                    <a:pt x="5729478" y="0"/>
                  </a:lnTo>
                  <a:lnTo>
                    <a:pt x="5778243" y="5611"/>
                  </a:lnTo>
                  <a:lnTo>
                    <a:pt x="5822999" y="21598"/>
                  </a:lnTo>
                  <a:lnTo>
                    <a:pt x="5862472" y="46686"/>
                  </a:lnTo>
                  <a:lnTo>
                    <a:pt x="5895389" y="79603"/>
                  </a:lnTo>
                  <a:lnTo>
                    <a:pt x="5920477" y="119076"/>
                  </a:lnTo>
                  <a:lnTo>
                    <a:pt x="5936464" y="163832"/>
                  </a:lnTo>
                  <a:lnTo>
                    <a:pt x="5942076" y="212597"/>
                  </a:lnTo>
                  <a:lnTo>
                    <a:pt x="5942076" y="1062989"/>
                  </a:lnTo>
                  <a:lnTo>
                    <a:pt x="5936464" y="1111755"/>
                  </a:lnTo>
                  <a:lnTo>
                    <a:pt x="5920477" y="1156511"/>
                  </a:lnTo>
                  <a:lnTo>
                    <a:pt x="5895389" y="1195984"/>
                  </a:lnTo>
                  <a:lnTo>
                    <a:pt x="5862472" y="1228901"/>
                  </a:lnTo>
                  <a:lnTo>
                    <a:pt x="5822999" y="1253989"/>
                  </a:lnTo>
                  <a:lnTo>
                    <a:pt x="5778243" y="1269976"/>
                  </a:lnTo>
                  <a:lnTo>
                    <a:pt x="5729478" y="1275588"/>
                  </a:lnTo>
                  <a:lnTo>
                    <a:pt x="212598" y="1275588"/>
                  </a:lnTo>
                  <a:lnTo>
                    <a:pt x="163832" y="1269976"/>
                  </a:lnTo>
                  <a:lnTo>
                    <a:pt x="119076" y="1253989"/>
                  </a:lnTo>
                  <a:lnTo>
                    <a:pt x="79603" y="1228901"/>
                  </a:lnTo>
                  <a:lnTo>
                    <a:pt x="46686" y="1195984"/>
                  </a:lnTo>
                  <a:lnTo>
                    <a:pt x="21598" y="1156511"/>
                  </a:lnTo>
                  <a:lnTo>
                    <a:pt x="5611" y="1111755"/>
                  </a:lnTo>
                  <a:lnTo>
                    <a:pt x="0" y="1062989"/>
                  </a:lnTo>
                  <a:lnTo>
                    <a:pt x="0" y="212597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771515" y="2554300"/>
            <a:ext cx="5261610" cy="55054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065"/>
              </a:lnSpc>
              <a:spcBef>
                <a:spcPts val="100"/>
              </a:spcBef>
            </a:pP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SMART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Safe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 Moving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8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Repositioning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Techniques©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065"/>
              </a:lnSpc>
            </a:pP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required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all support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services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staff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646420" y="3541776"/>
            <a:ext cx="5954395" cy="2613660"/>
            <a:chOff x="5646420" y="3541776"/>
            <a:chExt cx="5954395" cy="2613660"/>
          </a:xfrm>
        </p:grpSpPr>
        <p:sp>
          <p:nvSpPr>
            <p:cNvPr id="16" name="object 16"/>
            <p:cNvSpPr/>
            <p:nvPr/>
          </p:nvSpPr>
          <p:spPr>
            <a:xfrm>
              <a:off x="5652516" y="4873752"/>
              <a:ext cx="5942330" cy="1275715"/>
            </a:xfrm>
            <a:custGeom>
              <a:avLst/>
              <a:gdLst/>
              <a:ahLst/>
              <a:cxnLst/>
              <a:rect l="l" t="t" r="r" b="b"/>
              <a:pathLst>
                <a:path w="5942330" h="1275714">
                  <a:moveTo>
                    <a:pt x="5729478" y="0"/>
                  </a:moveTo>
                  <a:lnTo>
                    <a:pt x="212598" y="0"/>
                  </a:lnTo>
                  <a:lnTo>
                    <a:pt x="163832" y="5611"/>
                  </a:lnTo>
                  <a:lnTo>
                    <a:pt x="119076" y="21598"/>
                  </a:lnTo>
                  <a:lnTo>
                    <a:pt x="79603" y="46686"/>
                  </a:lnTo>
                  <a:lnTo>
                    <a:pt x="46686" y="79603"/>
                  </a:lnTo>
                  <a:lnTo>
                    <a:pt x="21598" y="119076"/>
                  </a:lnTo>
                  <a:lnTo>
                    <a:pt x="5611" y="163832"/>
                  </a:lnTo>
                  <a:lnTo>
                    <a:pt x="0" y="212598"/>
                  </a:lnTo>
                  <a:lnTo>
                    <a:pt x="0" y="1062990"/>
                  </a:lnTo>
                  <a:lnTo>
                    <a:pt x="5611" y="1111735"/>
                  </a:lnTo>
                  <a:lnTo>
                    <a:pt x="21598" y="1156483"/>
                  </a:lnTo>
                  <a:lnTo>
                    <a:pt x="46686" y="1195957"/>
                  </a:lnTo>
                  <a:lnTo>
                    <a:pt x="79603" y="1228881"/>
                  </a:lnTo>
                  <a:lnTo>
                    <a:pt x="119076" y="1253978"/>
                  </a:lnTo>
                  <a:lnTo>
                    <a:pt x="163832" y="1269972"/>
                  </a:lnTo>
                  <a:lnTo>
                    <a:pt x="212598" y="1275588"/>
                  </a:lnTo>
                  <a:lnTo>
                    <a:pt x="5729478" y="1275588"/>
                  </a:lnTo>
                  <a:lnTo>
                    <a:pt x="5778243" y="1269972"/>
                  </a:lnTo>
                  <a:lnTo>
                    <a:pt x="5822999" y="1253978"/>
                  </a:lnTo>
                  <a:lnTo>
                    <a:pt x="5862472" y="1228881"/>
                  </a:lnTo>
                  <a:lnTo>
                    <a:pt x="5895389" y="1195957"/>
                  </a:lnTo>
                  <a:lnTo>
                    <a:pt x="5920477" y="1156483"/>
                  </a:lnTo>
                  <a:lnTo>
                    <a:pt x="5936464" y="1111735"/>
                  </a:lnTo>
                  <a:lnTo>
                    <a:pt x="5942076" y="1062990"/>
                  </a:lnTo>
                  <a:lnTo>
                    <a:pt x="5942076" y="212598"/>
                  </a:lnTo>
                  <a:lnTo>
                    <a:pt x="5936464" y="163832"/>
                  </a:lnTo>
                  <a:lnTo>
                    <a:pt x="5920477" y="119076"/>
                  </a:lnTo>
                  <a:lnTo>
                    <a:pt x="5895389" y="79603"/>
                  </a:lnTo>
                  <a:lnTo>
                    <a:pt x="5862472" y="46686"/>
                  </a:lnTo>
                  <a:lnTo>
                    <a:pt x="5822999" y="21598"/>
                  </a:lnTo>
                  <a:lnTo>
                    <a:pt x="5778243" y="5611"/>
                  </a:lnTo>
                  <a:lnTo>
                    <a:pt x="572947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5652516" y="4873752"/>
              <a:ext cx="5942330" cy="1275715"/>
            </a:xfrm>
            <a:custGeom>
              <a:avLst/>
              <a:gdLst/>
              <a:ahLst/>
              <a:cxnLst/>
              <a:rect l="l" t="t" r="r" b="b"/>
              <a:pathLst>
                <a:path w="5942330" h="1275714">
                  <a:moveTo>
                    <a:pt x="0" y="212598"/>
                  </a:moveTo>
                  <a:lnTo>
                    <a:pt x="5611" y="163832"/>
                  </a:lnTo>
                  <a:lnTo>
                    <a:pt x="21598" y="119076"/>
                  </a:lnTo>
                  <a:lnTo>
                    <a:pt x="46686" y="79603"/>
                  </a:lnTo>
                  <a:lnTo>
                    <a:pt x="79603" y="46686"/>
                  </a:lnTo>
                  <a:lnTo>
                    <a:pt x="119076" y="21598"/>
                  </a:lnTo>
                  <a:lnTo>
                    <a:pt x="163832" y="5611"/>
                  </a:lnTo>
                  <a:lnTo>
                    <a:pt x="212598" y="0"/>
                  </a:lnTo>
                  <a:lnTo>
                    <a:pt x="5729478" y="0"/>
                  </a:lnTo>
                  <a:lnTo>
                    <a:pt x="5778243" y="5611"/>
                  </a:lnTo>
                  <a:lnTo>
                    <a:pt x="5822999" y="21598"/>
                  </a:lnTo>
                  <a:lnTo>
                    <a:pt x="5862472" y="46686"/>
                  </a:lnTo>
                  <a:lnTo>
                    <a:pt x="5895389" y="79603"/>
                  </a:lnTo>
                  <a:lnTo>
                    <a:pt x="5920477" y="119076"/>
                  </a:lnTo>
                  <a:lnTo>
                    <a:pt x="5936464" y="163832"/>
                  </a:lnTo>
                  <a:lnTo>
                    <a:pt x="5942076" y="212598"/>
                  </a:lnTo>
                  <a:lnTo>
                    <a:pt x="5942076" y="1062990"/>
                  </a:lnTo>
                  <a:lnTo>
                    <a:pt x="5936464" y="1111735"/>
                  </a:lnTo>
                  <a:lnTo>
                    <a:pt x="5920477" y="1156483"/>
                  </a:lnTo>
                  <a:lnTo>
                    <a:pt x="5895389" y="1195957"/>
                  </a:lnTo>
                  <a:lnTo>
                    <a:pt x="5862472" y="1228881"/>
                  </a:lnTo>
                  <a:lnTo>
                    <a:pt x="5822999" y="1253978"/>
                  </a:lnTo>
                  <a:lnTo>
                    <a:pt x="5778243" y="1269972"/>
                  </a:lnTo>
                  <a:lnTo>
                    <a:pt x="5729478" y="1275588"/>
                  </a:lnTo>
                  <a:lnTo>
                    <a:pt x="212598" y="1275588"/>
                  </a:lnTo>
                  <a:lnTo>
                    <a:pt x="163832" y="1269972"/>
                  </a:lnTo>
                  <a:lnTo>
                    <a:pt x="119076" y="1253978"/>
                  </a:lnTo>
                  <a:lnTo>
                    <a:pt x="79603" y="1228881"/>
                  </a:lnTo>
                  <a:lnTo>
                    <a:pt x="46686" y="1195957"/>
                  </a:lnTo>
                  <a:lnTo>
                    <a:pt x="21598" y="1156483"/>
                  </a:lnTo>
                  <a:lnTo>
                    <a:pt x="5611" y="1111735"/>
                  </a:lnTo>
                  <a:lnTo>
                    <a:pt x="0" y="1062990"/>
                  </a:lnTo>
                  <a:lnTo>
                    <a:pt x="0" y="21259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5652516" y="3547872"/>
              <a:ext cx="5942330" cy="1274445"/>
            </a:xfrm>
            <a:custGeom>
              <a:avLst/>
              <a:gdLst/>
              <a:ahLst/>
              <a:cxnLst/>
              <a:rect l="l" t="t" r="r" b="b"/>
              <a:pathLst>
                <a:path w="5942330" h="1274445">
                  <a:moveTo>
                    <a:pt x="5729732" y="0"/>
                  </a:moveTo>
                  <a:lnTo>
                    <a:pt x="212344" y="0"/>
                  </a:lnTo>
                  <a:lnTo>
                    <a:pt x="163672" y="5610"/>
                  </a:lnTo>
                  <a:lnTo>
                    <a:pt x="118983" y="21592"/>
                  </a:lnTo>
                  <a:lnTo>
                    <a:pt x="79556" y="46666"/>
                  </a:lnTo>
                  <a:lnTo>
                    <a:pt x="46666" y="79556"/>
                  </a:lnTo>
                  <a:lnTo>
                    <a:pt x="21592" y="118983"/>
                  </a:lnTo>
                  <a:lnTo>
                    <a:pt x="5610" y="163672"/>
                  </a:lnTo>
                  <a:lnTo>
                    <a:pt x="0" y="212344"/>
                  </a:lnTo>
                  <a:lnTo>
                    <a:pt x="0" y="1061720"/>
                  </a:lnTo>
                  <a:lnTo>
                    <a:pt x="5610" y="1110391"/>
                  </a:lnTo>
                  <a:lnTo>
                    <a:pt x="21592" y="1155080"/>
                  </a:lnTo>
                  <a:lnTo>
                    <a:pt x="46666" y="1194507"/>
                  </a:lnTo>
                  <a:lnTo>
                    <a:pt x="79556" y="1227397"/>
                  </a:lnTo>
                  <a:lnTo>
                    <a:pt x="118983" y="1252471"/>
                  </a:lnTo>
                  <a:lnTo>
                    <a:pt x="163672" y="1268453"/>
                  </a:lnTo>
                  <a:lnTo>
                    <a:pt x="212344" y="1274064"/>
                  </a:lnTo>
                  <a:lnTo>
                    <a:pt x="5729732" y="1274064"/>
                  </a:lnTo>
                  <a:lnTo>
                    <a:pt x="5778403" y="1268453"/>
                  </a:lnTo>
                  <a:lnTo>
                    <a:pt x="5823092" y="1252471"/>
                  </a:lnTo>
                  <a:lnTo>
                    <a:pt x="5862519" y="1227397"/>
                  </a:lnTo>
                  <a:lnTo>
                    <a:pt x="5895409" y="1194507"/>
                  </a:lnTo>
                  <a:lnTo>
                    <a:pt x="5920483" y="1155080"/>
                  </a:lnTo>
                  <a:lnTo>
                    <a:pt x="5936465" y="1110391"/>
                  </a:lnTo>
                  <a:lnTo>
                    <a:pt x="5942076" y="1061720"/>
                  </a:lnTo>
                  <a:lnTo>
                    <a:pt x="5942076" y="212344"/>
                  </a:lnTo>
                  <a:lnTo>
                    <a:pt x="5936465" y="163672"/>
                  </a:lnTo>
                  <a:lnTo>
                    <a:pt x="5920483" y="118983"/>
                  </a:lnTo>
                  <a:lnTo>
                    <a:pt x="5895409" y="79556"/>
                  </a:lnTo>
                  <a:lnTo>
                    <a:pt x="5862519" y="46666"/>
                  </a:lnTo>
                  <a:lnTo>
                    <a:pt x="5823092" y="21592"/>
                  </a:lnTo>
                  <a:lnTo>
                    <a:pt x="5778403" y="5610"/>
                  </a:lnTo>
                  <a:lnTo>
                    <a:pt x="572973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5652516" y="3547872"/>
              <a:ext cx="5942330" cy="1274445"/>
            </a:xfrm>
            <a:custGeom>
              <a:avLst/>
              <a:gdLst/>
              <a:ahLst/>
              <a:cxnLst/>
              <a:rect l="l" t="t" r="r" b="b"/>
              <a:pathLst>
                <a:path w="5942330" h="1274445">
                  <a:moveTo>
                    <a:pt x="0" y="212344"/>
                  </a:moveTo>
                  <a:lnTo>
                    <a:pt x="5610" y="163672"/>
                  </a:lnTo>
                  <a:lnTo>
                    <a:pt x="21592" y="118983"/>
                  </a:lnTo>
                  <a:lnTo>
                    <a:pt x="46666" y="79556"/>
                  </a:lnTo>
                  <a:lnTo>
                    <a:pt x="79556" y="46666"/>
                  </a:lnTo>
                  <a:lnTo>
                    <a:pt x="118983" y="21592"/>
                  </a:lnTo>
                  <a:lnTo>
                    <a:pt x="163672" y="5610"/>
                  </a:lnTo>
                  <a:lnTo>
                    <a:pt x="212344" y="0"/>
                  </a:lnTo>
                  <a:lnTo>
                    <a:pt x="5729732" y="0"/>
                  </a:lnTo>
                  <a:lnTo>
                    <a:pt x="5778403" y="5610"/>
                  </a:lnTo>
                  <a:lnTo>
                    <a:pt x="5823092" y="21592"/>
                  </a:lnTo>
                  <a:lnTo>
                    <a:pt x="5862519" y="46666"/>
                  </a:lnTo>
                  <a:lnTo>
                    <a:pt x="5895409" y="79556"/>
                  </a:lnTo>
                  <a:lnTo>
                    <a:pt x="5920483" y="118983"/>
                  </a:lnTo>
                  <a:lnTo>
                    <a:pt x="5936465" y="163672"/>
                  </a:lnTo>
                  <a:lnTo>
                    <a:pt x="5942076" y="212344"/>
                  </a:lnTo>
                  <a:lnTo>
                    <a:pt x="5942076" y="1061720"/>
                  </a:lnTo>
                  <a:lnTo>
                    <a:pt x="5936465" y="1110391"/>
                  </a:lnTo>
                  <a:lnTo>
                    <a:pt x="5920483" y="1155080"/>
                  </a:lnTo>
                  <a:lnTo>
                    <a:pt x="5895409" y="1194507"/>
                  </a:lnTo>
                  <a:lnTo>
                    <a:pt x="5862519" y="1227397"/>
                  </a:lnTo>
                  <a:lnTo>
                    <a:pt x="5823092" y="1252471"/>
                  </a:lnTo>
                  <a:lnTo>
                    <a:pt x="5778403" y="1268453"/>
                  </a:lnTo>
                  <a:lnTo>
                    <a:pt x="5729732" y="1274064"/>
                  </a:lnTo>
                  <a:lnTo>
                    <a:pt x="212344" y="1274064"/>
                  </a:lnTo>
                  <a:lnTo>
                    <a:pt x="163672" y="1268453"/>
                  </a:lnTo>
                  <a:lnTo>
                    <a:pt x="118983" y="1252471"/>
                  </a:lnTo>
                  <a:lnTo>
                    <a:pt x="79556" y="1227397"/>
                  </a:lnTo>
                  <a:lnTo>
                    <a:pt x="46666" y="1194507"/>
                  </a:lnTo>
                  <a:lnTo>
                    <a:pt x="21592" y="1155080"/>
                  </a:lnTo>
                  <a:lnTo>
                    <a:pt x="5610" y="1110391"/>
                  </a:lnTo>
                  <a:lnTo>
                    <a:pt x="0" y="1061720"/>
                  </a:lnTo>
                  <a:lnTo>
                    <a:pt x="0" y="212344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5771515" y="3883914"/>
            <a:ext cx="5644515" cy="2129155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marL="12700" marR="267335">
              <a:lnSpc>
                <a:spcPts val="1970"/>
              </a:lnSpc>
              <a:spcBef>
                <a:spcPts val="325"/>
              </a:spcBef>
            </a:pP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Workstation/Office </a:t>
            </a: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Ergonomics training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–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required 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all </a:t>
            </a:r>
            <a:r>
              <a:rPr dirty="0" sz="1800" spc="-3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administrative,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 technical,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managerial 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staff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Calibri"/>
              <a:cs typeface="Calibri"/>
            </a:endParaRPr>
          </a:p>
          <a:p>
            <a:pPr marL="12700" marR="5080">
              <a:lnSpc>
                <a:spcPct val="91500"/>
              </a:lnSpc>
            </a:pP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Combination</a:t>
            </a:r>
            <a:r>
              <a:rPr dirty="0" sz="18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0" b="1">
                <a:solidFill>
                  <a:srgbClr val="FFFFFF"/>
                </a:solidFill>
                <a:latin typeface="Calibri"/>
                <a:cs typeface="Calibri"/>
              </a:rPr>
              <a:t>Training</a:t>
            </a:r>
            <a:r>
              <a:rPr dirty="0" sz="18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dirty="0" sz="1800" spc="4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staff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who need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combination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dirty="0" sz="1800" spc="-3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training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programs,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e.g.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diagnostic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imaging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needs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combination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 of TLR,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SMART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Workstation</a:t>
            </a:r>
            <a:r>
              <a:rPr dirty="0" sz="18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Ergonomics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training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2972" y="1723135"/>
            <a:ext cx="4745990" cy="2073910"/>
          </a:xfrm>
          <a:prstGeom prst="rect"/>
        </p:spPr>
        <p:txBody>
          <a:bodyPr wrap="square" lIns="0" tIns="95885" rIns="0" bIns="0" rtlCol="0" vert="horz">
            <a:spAutoFit/>
          </a:bodyPr>
          <a:lstStyle/>
          <a:p>
            <a:pPr marL="12700" marR="5080">
              <a:lnSpc>
                <a:spcPts val="5180"/>
              </a:lnSpc>
              <a:spcBef>
                <a:spcPts val="755"/>
              </a:spcBef>
            </a:pPr>
            <a:r>
              <a:rPr dirty="0" sz="4800" spc="-500"/>
              <a:t>Risks</a:t>
            </a:r>
            <a:r>
              <a:rPr dirty="0" sz="4800" spc="-360"/>
              <a:t> </a:t>
            </a:r>
            <a:r>
              <a:rPr dirty="0" sz="4800" spc="15"/>
              <a:t>Associated  </a:t>
            </a:r>
            <a:r>
              <a:rPr dirty="0" sz="4800" spc="-165"/>
              <a:t>wit</a:t>
            </a:r>
            <a:r>
              <a:rPr dirty="0" sz="4800" spc="-204"/>
              <a:t>h</a:t>
            </a:r>
            <a:r>
              <a:rPr dirty="0" sz="4800" spc="-360"/>
              <a:t> </a:t>
            </a:r>
            <a:r>
              <a:rPr dirty="0" sz="4800" spc="-170"/>
              <a:t>Working</a:t>
            </a:r>
            <a:r>
              <a:rPr dirty="0" sz="4800" spc="-360"/>
              <a:t> </a:t>
            </a:r>
            <a:r>
              <a:rPr dirty="0" sz="4800" spc="-215"/>
              <a:t>in  </a:t>
            </a:r>
            <a:r>
              <a:rPr dirty="0" sz="4800" spc="20"/>
              <a:t>Healthcare</a:t>
            </a:r>
            <a:endParaRPr sz="4800"/>
          </a:p>
        </p:txBody>
      </p:sp>
      <p:grpSp>
        <p:nvGrpSpPr>
          <p:cNvPr id="3" name="object 3"/>
          <p:cNvGrpSpPr/>
          <p:nvPr/>
        </p:nvGrpSpPr>
        <p:grpSpPr>
          <a:xfrm>
            <a:off x="5510784" y="851916"/>
            <a:ext cx="6184900" cy="5154295"/>
            <a:chOff x="5510784" y="851916"/>
            <a:chExt cx="6184900" cy="5154295"/>
          </a:xfrm>
        </p:grpSpPr>
        <p:sp>
          <p:nvSpPr>
            <p:cNvPr id="4" name="object 4"/>
            <p:cNvSpPr/>
            <p:nvPr/>
          </p:nvSpPr>
          <p:spPr>
            <a:xfrm>
              <a:off x="5510784" y="851916"/>
              <a:ext cx="6184900" cy="5154295"/>
            </a:xfrm>
            <a:custGeom>
              <a:avLst/>
              <a:gdLst/>
              <a:ahLst/>
              <a:cxnLst/>
              <a:rect l="l" t="t" r="r" b="b"/>
              <a:pathLst>
                <a:path w="6184900" h="5154295">
                  <a:moveTo>
                    <a:pt x="2497455" y="0"/>
                  </a:moveTo>
                  <a:lnTo>
                    <a:pt x="1573148" y="0"/>
                  </a:lnTo>
                  <a:lnTo>
                    <a:pt x="1529665" y="5788"/>
                  </a:lnTo>
                  <a:lnTo>
                    <a:pt x="1490075" y="22399"/>
                  </a:lnTo>
                  <a:lnTo>
                    <a:pt x="1456080" y="48702"/>
                  </a:lnTo>
                  <a:lnTo>
                    <a:pt x="1429385" y="83566"/>
                  </a:lnTo>
                  <a:lnTo>
                    <a:pt x="968248" y="880999"/>
                  </a:lnTo>
                  <a:lnTo>
                    <a:pt x="951388" y="920499"/>
                  </a:lnTo>
                  <a:lnTo>
                    <a:pt x="945769" y="962596"/>
                  </a:lnTo>
                  <a:lnTo>
                    <a:pt x="951388" y="1004693"/>
                  </a:lnTo>
                  <a:lnTo>
                    <a:pt x="968248" y="1044194"/>
                  </a:lnTo>
                  <a:lnTo>
                    <a:pt x="1429385" y="1841627"/>
                  </a:lnTo>
                  <a:lnTo>
                    <a:pt x="1456070" y="1876520"/>
                  </a:lnTo>
                  <a:lnTo>
                    <a:pt x="1490090" y="1902841"/>
                  </a:lnTo>
                  <a:lnTo>
                    <a:pt x="1491234" y="1903349"/>
                  </a:lnTo>
                  <a:lnTo>
                    <a:pt x="1049146" y="2667889"/>
                  </a:lnTo>
                  <a:lnTo>
                    <a:pt x="1025769" y="2713705"/>
                  </a:lnTo>
                  <a:lnTo>
                    <a:pt x="1009070" y="2761861"/>
                  </a:lnTo>
                  <a:lnTo>
                    <a:pt x="999051" y="2811576"/>
                  </a:lnTo>
                  <a:lnTo>
                    <a:pt x="995711" y="2862072"/>
                  </a:lnTo>
                  <a:lnTo>
                    <a:pt x="999051" y="2912567"/>
                  </a:lnTo>
                  <a:lnTo>
                    <a:pt x="1009070" y="2962282"/>
                  </a:lnTo>
                  <a:lnTo>
                    <a:pt x="1025769" y="3010438"/>
                  </a:lnTo>
                  <a:lnTo>
                    <a:pt x="1049146" y="3056254"/>
                  </a:lnTo>
                  <a:lnTo>
                    <a:pt x="2147316" y="4955260"/>
                  </a:lnTo>
                  <a:lnTo>
                    <a:pt x="2173122" y="4994513"/>
                  </a:lnTo>
                  <a:lnTo>
                    <a:pt x="2202809" y="5030023"/>
                  </a:lnTo>
                  <a:lnTo>
                    <a:pt x="2236023" y="5061557"/>
                  </a:lnTo>
                  <a:lnTo>
                    <a:pt x="2272410" y="5088881"/>
                  </a:lnTo>
                  <a:lnTo>
                    <a:pt x="2311617" y="5111761"/>
                  </a:lnTo>
                  <a:lnTo>
                    <a:pt x="2353291" y="5129963"/>
                  </a:lnTo>
                  <a:lnTo>
                    <a:pt x="2397078" y="5143254"/>
                  </a:lnTo>
                  <a:lnTo>
                    <a:pt x="2442626" y="5151400"/>
                  </a:lnTo>
                  <a:lnTo>
                    <a:pt x="2489581" y="5154168"/>
                  </a:lnTo>
                  <a:lnTo>
                    <a:pt x="4690491" y="5154168"/>
                  </a:lnTo>
                  <a:lnTo>
                    <a:pt x="4741864" y="5150671"/>
                  </a:lnTo>
                  <a:lnTo>
                    <a:pt x="4792063" y="5140405"/>
                  </a:lnTo>
                  <a:lnTo>
                    <a:pt x="4840362" y="5123700"/>
                  </a:lnTo>
                  <a:lnTo>
                    <a:pt x="4886039" y="5100891"/>
                  </a:lnTo>
                  <a:lnTo>
                    <a:pt x="4928370" y="5072310"/>
                  </a:lnTo>
                  <a:lnTo>
                    <a:pt x="4966632" y="5038289"/>
                  </a:lnTo>
                  <a:lnTo>
                    <a:pt x="5000102" y="4999161"/>
                  </a:lnTo>
                  <a:lnTo>
                    <a:pt x="5028057" y="4955260"/>
                  </a:lnTo>
                  <a:lnTo>
                    <a:pt x="6130924" y="3056255"/>
                  </a:lnTo>
                  <a:lnTo>
                    <a:pt x="6154302" y="3010438"/>
                  </a:lnTo>
                  <a:lnTo>
                    <a:pt x="6171001" y="2962282"/>
                  </a:lnTo>
                  <a:lnTo>
                    <a:pt x="6181020" y="2912567"/>
                  </a:lnTo>
                  <a:lnTo>
                    <a:pt x="6184360" y="2862072"/>
                  </a:lnTo>
                  <a:lnTo>
                    <a:pt x="6181020" y="2811576"/>
                  </a:lnTo>
                  <a:lnTo>
                    <a:pt x="6171001" y="2761861"/>
                  </a:lnTo>
                  <a:lnTo>
                    <a:pt x="6154302" y="2713705"/>
                  </a:lnTo>
                  <a:lnTo>
                    <a:pt x="6130924" y="2667889"/>
                  </a:lnTo>
                  <a:lnTo>
                    <a:pt x="5694217" y="1915922"/>
                  </a:lnTo>
                  <a:lnTo>
                    <a:pt x="1569212" y="1915922"/>
                  </a:lnTo>
                  <a:lnTo>
                    <a:pt x="1558049" y="1915544"/>
                  </a:lnTo>
                  <a:lnTo>
                    <a:pt x="1547066" y="1914429"/>
                  </a:lnTo>
                  <a:lnTo>
                    <a:pt x="1536297" y="1912600"/>
                  </a:lnTo>
                  <a:lnTo>
                    <a:pt x="1525777" y="1910080"/>
                  </a:lnTo>
                  <a:lnTo>
                    <a:pt x="1499996" y="1899285"/>
                  </a:lnTo>
                  <a:lnTo>
                    <a:pt x="1558163" y="1798701"/>
                  </a:lnTo>
                  <a:lnTo>
                    <a:pt x="1551939" y="1796161"/>
                  </a:lnTo>
                  <a:lnTo>
                    <a:pt x="1521793" y="1772808"/>
                  </a:lnTo>
                  <a:lnTo>
                    <a:pt x="1498218" y="1741932"/>
                  </a:lnTo>
                  <a:lnTo>
                    <a:pt x="1089279" y="1034923"/>
                  </a:lnTo>
                  <a:lnTo>
                    <a:pt x="1069371" y="962596"/>
                  </a:lnTo>
                  <a:lnTo>
                    <a:pt x="1074348" y="925266"/>
                  </a:lnTo>
                  <a:lnTo>
                    <a:pt x="1498218" y="183261"/>
                  </a:lnTo>
                  <a:lnTo>
                    <a:pt x="1521854" y="152350"/>
                  </a:lnTo>
                  <a:lnTo>
                    <a:pt x="1587033" y="114341"/>
                  </a:lnTo>
                  <a:lnTo>
                    <a:pt x="1625599" y="109220"/>
                  </a:lnTo>
                  <a:lnTo>
                    <a:pt x="2654093" y="109220"/>
                  </a:lnTo>
                  <a:lnTo>
                    <a:pt x="2639187" y="83566"/>
                  </a:lnTo>
                  <a:lnTo>
                    <a:pt x="2613398" y="48702"/>
                  </a:lnTo>
                  <a:lnTo>
                    <a:pt x="2579560" y="22399"/>
                  </a:lnTo>
                  <a:lnTo>
                    <a:pt x="2540103" y="5788"/>
                  </a:lnTo>
                  <a:lnTo>
                    <a:pt x="2497455" y="0"/>
                  </a:lnTo>
                  <a:close/>
                </a:path>
                <a:path w="6184900" h="5154295">
                  <a:moveTo>
                    <a:pt x="898270" y="3124708"/>
                  </a:moveTo>
                  <a:lnTo>
                    <a:pt x="363092" y="3124708"/>
                  </a:lnTo>
                  <a:lnTo>
                    <a:pt x="337968" y="3128053"/>
                  </a:lnTo>
                  <a:lnTo>
                    <a:pt x="295388" y="3152890"/>
                  </a:lnTo>
                  <a:lnTo>
                    <a:pt x="12953" y="3634740"/>
                  </a:lnTo>
                  <a:lnTo>
                    <a:pt x="0" y="3681872"/>
                  </a:lnTo>
                  <a:lnTo>
                    <a:pt x="3238" y="3706231"/>
                  </a:lnTo>
                  <a:lnTo>
                    <a:pt x="279907" y="4190746"/>
                  </a:lnTo>
                  <a:lnTo>
                    <a:pt x="315071" y="4226179"/>
                  </a:lnTo>
                  <a:lnTo>
                    <a:pt x="363092" y="4239133"/>
                  </a:lnTo>
                  <a:lnTo>
                    <a:pt x="898270" y="4239133"/>
                  </a:lnTo>
                  <a:lnTo>
                    <a:pt x="945721" y="4226179"/>
                  </a:lnTo>
                  <a:lnTo>
                    <a:pt x="980313" y="4190746"/>
                  </a:lnTo>
                  <a:lnTo>
                    <a:pt x="1248410" y="3729101"/>
                  </a:lnTo>
                  <a:lnTo>
                    <a:pt x="1261364" y="3681872"/>
                  </a:lnTo>
                  <a:lnTo>
                    <a:pt x="1258125" y="3657538"/>
                  </a:lnTo>
                  <a:lnTo>
                    <a:pt x="980313" y="3173095"/>
                  </a:lnTo>
                  <a:lnTo>
                    <a:pt x="945721" y="3137662"/>
                  </a:lnTo>
                  <a:lnTo>
                    <a:pt x="898270" y="3124708"/>
                  </a:lnTo>
                  <a:close/>
                </a:path>
                <a:path w="6184900" h="5154295">
                  <a:moveTo>
                    <a:pt x="4690491" y="569976"/>
                  </a:moveTo>
                  <a:lnTo>
                    <a:pt x="2923286" y="569976"/>
                  </a:lnTo>
                  <a:lnTo>
                    <a:pt x="3098545" y="871728"/>
                  </a:lnTo>
                  <a:lnTo>
                    <a:pt x="3115333" y="911226"/>
                  </a:lnTo>
                  <a:lnTo>
                    <a:pt x="3120929" y="953309"/>
                  </a:lnTo>
                  <a:lnTo>
                    <a:pt x="3115333" y="995368"/>
                  </a:lnTo>
                  <a:lnTo>
                    <a:pt x="3098545" y="1034796"/>
                  </a:lnTo>
                  <a:lnTo>
                    <a:pt x="2635376" y="1832356"/>
                  </a:lnTo>
                  <a:lnTo>
                    <a:pt x="2609514" y="1867219"/>
                  </a:lnTo>
                  <a:lnTo>
                    <a:pt x="2575639" y="1893522"/>
                  </a:lnTo>
                  <a:lnTo>
                    <a:pt x="2536168" y="1910133"/>
                  </a:lnTo>
                  <a:lnTo>
                    <a:pt x="2493517" y="1915922"/>
                  </a:lnTo>
                  <a:lnTo>
                    <a:pt x="5694217" y="1915922"/>
                  </a:lnTo>
                  <a:lnTo>
                    <a:pt x="5028057" y="768858"/>
                  </a:lnTo>
                  <a:lnTo>
                    <a:pt x="5000102" y="724943"/>
                  </a:lnTo>
                  <a:lnTo>
                    <a:pt x="4966632" y="685811"/>
                  </a:lnTo>
                  <a:lnTo>
                    <a:pt x="4928370" y="651794"/>
                  </a:lnTo>
                  <a:lnTo>
                    <a:pt x="4886039" y="623220"/>
                  </a:lnTo>
                  <a:lnTo>
                    <a:pt x="4840362" y="600421"/>
                  </a:lnTo>
                  <a:lnTo>
                    <a:pt x="4792063" y="583727"/>
                  </a:lnTo>
                  <a:lnTo>
                    <a:pt x="4741864" y="573468"/>
                  </a:lnTo>
                  <a:lnTo>
                    <a:pt x="4690491" y="569976"/>
                  </a:lnTo>
                  <a:close/>
                </a:path>
                <a:path w="6184900" h="5154295">
                  <a:moveTo>
                    <a:pt x="2796793" y="569976"/>
                  </a:moveTo>
                  <a:lnTo>
                    <a:pt x="2489581" y="569976"/>
                  </a:lnTo>
                  <a:lnTo>
                    <a:pt x="2442626" y="572740"/>
                  </a:lnTo>
                  <a:lnTo>
                    <a:pt x="2397078" y="580880"/>
                  </a:lnTo>
                  <a:lnTo>
                    <a:pt x="2353291" y="594162"/>
                  </a:lnTo>
                  <a:lnTo>
                    <a:pt x="2311617" y="612355"/>
                  </a:lnTo>
                  <a:lnTo>
                    <a:pt x="2272410" y="635226"/>
                  </a:lnTo>
                  <a:lnTo>
                    <a:pt x="2236023" y="662544"/>
                  </a:lnTo>
                  <a:lnTo>
                    <a:pt x="2202809" y="694077"/>
                  </a:lnTo>
                  <a:lnTo>
                    <a:pt x="2173122" y="729592"/>
                  </a:lnTo>
                  <a:lnTo>
                    <a:pt x="2147316" y="768858"/>
                  </a:lnTo>
                  <a:lnTo>
                    <a:pt x="1572767" y="1762379"/>
                  </a:lnTo>
                  <a:lnTo>
                    <a:pt x="1556639" y="1790446"/>
                  </a:lnTo>
                  <a:lnTo>
                    <a:pt x="1583055" y="1801495"/>
                  </a:lnTo>
                  <a:lnTo>
                    <a:pt x="1592480" y="1803755"/>
                  </a:lnTo>
                  <a:lnTo>
                    <a:pt x="1602073" y="1805384"/>
                  </a:lnTo>
                  <a:lnTo>
                    <a:pt x="1611808" y="1806370"/>
                  </a:lnTo>
                  <a:lnTo>
                    <a:pt x="1621663" y="1806702"/>
                  </a:lnTo>
                  <a:lnTo>
                    <a:pt x="2441193" y="1806702"/>
                  </a:lnTo>
                  <a:lnTo>
                    <a:pt x="2478982" y="1801560"/>
                  </a:lnTo>
                  <a:lnTo>
                    <a:pt x="2543938" y="1763464"/>
                  </a:lnTo>
                  <a:lnTo>
                    <a:pt x="2566796" y="1732534"/>
                  </a:lnTo>
                  <a:lnTo>
                    <a:pt x="2977388" y="1025525"/>
                  </a:lnTo>
                  <a:lnTo>
                    <a:pt x="2997295" y="953262"/>
                  </a:lnTo>
                  <a:lnTo>
                    <a:pt x="2992318" y="915975"/>
                  </a:lnTo>
                  <a:lnTo>
                    <a:pt x="2977388" y="880999"/>
                  </a:lnTo>
                  <a:lnTo>
                    <a:pt x="2796793" y="569976"/>
                  </a:lnTo>
                  <a:close/>
                </a:path>
                <a:path w="6184900" h="5154295">
                  <a:moveTo>
                    <a:pt x="2654093" y="109220"/>
                  </a:moveTo>
                  <a:lnTo>
                    <a:pt x="2445004" y="109220"/>
                  </a:lnTo>
                  <a:lnTo>
                    <a:pt x="2482865" y="114341"/>
                  </a:lnTo>
                  <a:lnTo>
                    <a:pt x="2517870" y="129047"/>
                  </a:lnTo>
                  <a:lnTo>
                    <a:pt x="2547873" y="152350"/>
                  </a:lnTo>
                  <a:lnTo>
                    <a:pt x="2570734" y="183261"/>
                  </a:lnTo>
                  <a:lnTo>
                    <a:pt x="2789300" y="559688"/>
                  </a:lnTo>
                  <a:lnTo>
                    <a:pt x="2915792" y="559688"/>
                  </a:lnTo>
                  <a:lnTo>
                    <a:pt x="2654093" y="109220"/>
                  </a:lnTo>
                  <a:close/>
                </a:path>
              </a:pathLst>
            </a:custGeom>
            <a:solidFill>
              <a:srgbClr val="7E7E7E">
                <a:alpha val="14901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31608" y="2129027"/>
              <a:ext cx="3217163" cy="321716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2172" y="564337"/>
            <a:ext cx="666432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/>
              <a:t>Muscul</a:t>
            </a:r>
            <a:r>
              <a:rPr dirty="0" sz="3600" spc="-20"/>
              <a:t>o</a:t>
            </a:r>
            <a:r>
              <a:rPr dirty="0" sz="3600" spc="-85"/>
              <a:t>skelet</a:t>
            </a:r>
            <a:r>
              <a:rPr dirty="0" sz="3600" spc="-95"/>
              <a:t>a</a:t>
            </a:r>
            <a:r>
              <a:rPr dirty="0" sz="3600" spc="-270"/>
              <a:t>l</a:t>
            </a:r>
            <a:r>
              <a:rPr dirty="0" sz="3600" spc="-229"/>
              <a:t> </a:t>
            </a:r>
            <a:r>
              <a:rPr dirty="0" sz="3600" spc="-300"/>
              <a:t>Injurie</a:t>
            </a:r>
            <a:r>
              <a:rPr dirty="0" sz="3600" spc="-325"/>
              <a:t>s</a:t>
            </a:r>
            <a:r>
              <a:rPr dirty="0" sz="3600" spc="-250"/>
              <a:t> </a:t>
            </a:r>
            <a:r>
              <a:rPr dirty="0" sz="3600" spc="-275"/>
              <a:t>(MSI’s)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0" y="713231"/>
            <a:ext cx="12192000" cy="5905500"/>
            <a:chOff x="0" y="713231"/>
            <a:chExt cx="12192000" cy="5905500"/>
          </a:xfrm>
        </p:grpSpPr>
        <p:sp>
          <p:nvSpPr>
            <p:cNvPr id="4" name="object 4"/>
            <p:cNvSpPr/>
            <p:nvPr/>
          </p:nvSpPr>
          <p:spPr>
            <a:xfrm>
              <a:off x="10918952" y="713231"/>
              <a:ext cx="1273175" cy="2533015"/>
            </a:xfrm>
            <a:custGeom>
              <a:avLst/>
              <a:gdLst/>
              <a:ahLst/>
              <a:cxnLst/>
              <a:rect l="l" t="t" r="r" b="b"/>
              <a:pathLst>
                <a:path w="1273175" h="2533015">
                  <a:moveTo>
                    <a:pt x="1273048" y="0"/>
                  </a:moveTo>
                  <a:lnTo>
                    <a:pt x="508" y="1266444"/>
                  </a:lnTo>
                  <a:lnTo>
                    <a:pt x="232321" y="1497164"/>
                  </a:lnTo>
                  <a:lnTo>
                    <a:pt x="0" y="1729486"/>
                  </a:lnTo>
                  <a:lnTo>
                    <a:pt x="456311" y="2185797"/>
                  </a:lnTo>
                  <a:lnTo>
                    <a:pt x="689762" y="1952409"/>
                  </a:lnTo>
                  <a:lnTo>
                    <a:pt x="1273048" y="2532888"/>
                  </a:lnTo>
                  <a:lnTo>
                    <a:pt x="1273048" y="0"/>
                  </a:lnTo>
                  <a:close/>
                </a:path>
              </a:pathLst>
            </a:custGeom>
            <a:solidFill>
              <a:srgbClr val="FFC000">
                <a:alpha val="3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4600955"/>
              <a:ext cx="1014094" cy="2018030"/>
            </a:xfrm>
            <a:custGeom>
              <a:avLst/>
              <a:gdLst/>
              <a:ahLst/>
              <a:cxnLst/>
              <a:rect l="l" t="t" r="r" b="b"/>
              <a:pathLst>
                <a:path w="1014094" h="2018029">
                  <a:moveTo>
                    <a:pt x="1014056" y="1370545"/>
                  </a:moveTo>
                  <a:lnTo>
                    <a:pt x="832510" y="1189012"/>
                  </a:lnTo>
                  <a:lnTo>
                    <a:pt x="1013460" y="1008888"/>
                  </a:lnTo>
                  <a:lnTo>
                    <a:pt x="0" y="0"/>
                  </a:lnTo>
                  <a:lnTo>
                    <a:pt x="0" y="2017776"/>
                  </a:lnTo>
                  <a:lnTo>
                    <a:pt x="488391" y="1531594"/>
                  </a:lnTo>
                  <a:lnTo>
                    <a:pt x="670699" y="1713890"/>
                  </a:lnTo>
                  <a:lnTo>
                    <a:pt x="1014056" y="1370545"/>
                  </a:lnTo>
                  <a:close/>
                </a:path>
              </a:pathLst>
            </a:custGeom>
            <a:solidFill>
              <a:srgbClr val="4471C4">
                <a:alpha val="30195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1130300" y="1226946"/>
            <a:ext cx="180276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latin typeface="Verdana"/>
                <a:cs typeface="Verdana"/>
              </a:rPr>
              <a:t>What</a:t>
            </a:r>
            <a:r>
              <a:rPr dirty="0" sz="1800" spc="-12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are</a:t>
            </a:r>
            <a:r>
              <a:rPr dirty="0" sz="1800" spc="-150">
                <a:latin typeface="Verdana"/>
                <a:cs typeface="Verdana"/>
              </a:rPr>
              <a:t> </a:t>
            </a:r>
            <a:r>
              <a:rPr dirty="0" sz="1800" spc="-95">
                <a:latin typeface="Verdana"/>
                <a:cs typeface="Verdana"/>
              </a:rPr>
              <a:t>MSI’s?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247" y="1533144"/>
            <a:ext cx="3902202" cy="320268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49300" y="1986788"/>
            <a:ext cx="2239010" cy="8794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Calibri"/>
                <a:cs typeface="Calibri"/>
              </a:rPr>
              <a:t>An injury </a:t>
            </a:r>
            <a:r>
              <a:rPr dirty="0" sz="1400" spc="-5">
                <a:latin typeface="Calibri"/>
                <a:cs typeface="Calibri"/>
              </a:rPr>
              <a:t>or disorder of the 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muscles, joints, nerves, </a:t>
            </a:r>
            <a:r>
              <a:rPr dirty="0" sz="1400">
                <a:latin typeface="Calibri"/>
                <a:cs typeface="Calibri"/>
              </a:rPr>
              <a:t>or 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related </a:t>
            </a:r>
            <a:r>
              <a:rPr dirty="0" sz="1400">
                <a:latin typeface="Calibri"/>
                <a:cs typeface="Calibri"/>
              </a:rPr>
              <a:t>soft </a:t>
            </a:r>
            <a:r>
              <a:rPr dirty="0" sz="1400" spc="-5">
                <a:latin typeface="Calibri"/>
                <a:cs typeface="Calibri"/>
              </a:rPr>
              <a:t>tissue (sprains and </a:t>
            </a:r>
            <a:r>
              <a:rPr dirty="0" sz="1400" spc="-30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strains)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5876" y="3053588"/>
            <a:ext cx="2165350" cy="8801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 spc="-20">
                <a:latin typeface="Calibri"/>
                <a:cs typeface="Calibri"/>
              </a:rPr>
              <a:t>MSI’s </a:t>
            </a:r>
            <a:r>
              <a:rPr dirty="0" sz="1400" spc="-10">
                <a:latin typeface="Calibri"/>
                <a:cs typeface="Calibri"/>
              </a:rPr>
              <a:t>account for </a:t>
            </a:r>
            <a:r>
              <a:rPr dirty="0" sz="1400" spc="-5">
                <a:latin typeface="Calibri"/>
                <a:cs typeface="Calibri"/>
              </a:rPr>
              <a:t>over 90% </a:t>
            </a:r>
            <a:r>
              <a:rPr dirty="0" sz="1400">
                <a:latin typeface="Calibri"/>
                <a:cs typeface="Calibri"/>
              </a:rPr>
              <a:t>of </a:t>
            </a:r>
            <a:r>
              <a:rPr dirty="0" sz="1400" spc="-30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all </a:t>
            </a:r>
            <a:r>
              <a:rPr dirty="0" sz="1400" spc="-5">
                <a:latin typeface="Calibri"/>
                <a:cs typeface="Calibri"/>
              </a:rPr>
              <a:t>injuries </a:t>
            </a:r>
            <a:r>
              <a:rPr dirty="0" sz="1400">
                <a:latin typeface="Calibri"/>
                <a:cs typeface="Calibri"/>
              </a:rPr>
              <a:t>within </a:t>
            </a:r>
            <a:r>
              <a:rPr dirty="0" sz="1400" spc="-5">
                <a:latin typeface="Calibri"/>
                <a:cs typeface="Calibri"/>
              </a:rPr>
              <a:t>Health PEI </a:t>
            </a:r>
            <a:r>
              <a:rPr dirty="0" sz="1400">
                <a:latin typeface="Calibri"/>
                <a:cs typeface="Calibri"/>
              </a:rPr>
              <a:t> with </a:t>
            </a:r>
            <a:r>
              <a:rPr dirty="0" sz="1400" spc="-5">
                <a:latin typeface="Calibri"/>
                <a:cs typeface="Calibri"/>
              </a:rPr>
              <a:t>the </a:t>
            </a:r>
            <a:r>
              <a:rPr dirty="0" sz="1400">
                <a:latin typeface="Calibri"/>
                <a:cs typeface="Calibri"/>
              </a:rPr>
              <a:t>majority </a:t>
            </a:r>
            <a:r>
              <a:rPr dirty="0" sz="1400" spc="-5">
                <a:latin typeface="Calibri"/>
                <a:cs typeface="Calibri"/>
              </a:rPr>
              <a:t>of </a:t>
            </a:r>
            <a:r>
              <a:rPr dirty="0" sz="1400">
                <a:latin typeface="Calibri"/>
                <a:cs typeface="Calibri"/>
              </a:rPr>
              <a:t>injuries 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affecting backs</a:t>
            </a:r>
            <a:r>
              <a:rPr dirty="0" sz="1400" spc="-5">
                <a:latin typeface="Calibri"/>
                <a:cs typeface="Calibri"/>
              </a:rPr>
              <a:t> and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shoulders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45535" y="3573782"/>
            <a:ext cx="4086606" cy="3184398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086605" y="4016502"/>
            <a:ext cx="187960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latin typeface="Calibri"/>
                <a:cs typeface="Calibri"/>
              </a:rPr>
              <a:t>Repetitive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movements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22953" y="4504435"/>
            <a:ext cx="240665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5">
                <a:latin typeface="Calibri"/>
                <a:cs typeface="Calibri"/>
              </a:rPr>
              <a:t>Sustained/awkward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postures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89426" y="4992115"/>
            <a:ext cx="2473960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latin typeface="Calibri"/>
                <a:cs typeface="Calibri"/>
              </a:rPr>
              <a:t>Excessive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forces/heavy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lifting, </a:t>
            </a:r>
            <a:r>
              <a:rPr dirty="0" sz="1600" spc="-35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especially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when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repositioning </a:t>
            </a:r>
            <a:r>
              <a:rPr dirty="0" sz="1600" spc="-34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patients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in </a:t>
            </a:r>
            <a:r>
              <a:rPr dirty="0" sz="1600" spc="-10">
                <a:latin typeface="Calibri"/>
                <a:cs typeface="Calibri"/>
              </a:rPr>
              <a:t>bed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25056" y="1746504"/>
            <a:ext cx="4551426" cy="4406646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8325357" y="2420873"/>
            <a:ext cx="143129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5">
                <a:latin typeface="Calibri"/>
                <a:cs typeface="Calibri"/>
              </a:rPr>
              <a:t>Stay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physically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fit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183626" y="2908249"/>
            <a:ext cx="171513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latin typeface="Calibri"/>
                <a:cs typeface="Calibri"/>
              </a:rPr>
              <a:t>Use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good </a:t>
            </a:r>
            <a:r>
              <a:rPr dirty="0" sz="1600" spc="-5">
                <a:latin typeface="Calibri"/>
                <a:cs typeface="Calibri"/>
              </a:rPr>
              <a:t>mechanics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849869" y="3396488"/>
            <a:ext cx="238315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latin typeface="Calibri"/>
                <a:cs typeface="Calibri"/>
              </a:rPr>
              <a:t>Follow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safe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work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procedures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019033" y="3884167"/>
            <a:ext cx="204216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Ask</a:t>
            </a:r>
            <a:r>
              <a:rPr dirty="0" sz="1600" spc="-15">
                <a:latin typeface="Calibri"/>
                <a:cs typeface="Calibri"/>
              </a:rPr>
              <a:t> for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and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wait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for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help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400033" y="4371543"/>
            <a:ext cx="128016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latin typeface="Calibri"/>
                <a:cs typeface="Calibri"/>
              </a:rPr>
              <a:t>Use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Equipment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575293" y="4859782"/>
            <a:ext cx="93218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latin typeface="Calibri"/>
                <a:cs typeface="Calibri"/>
              </a:rPr>
              <a:t>Don’t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Rush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952747" y="3158439"/>
            <a:ext cx="254444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35">
                <a:latin typeface="Verdana"/>
                <a:cs typeface="Verdana"/>
              </a:rPr>
              <a:t>H</a:t>
            </a:r>
            <a:r>
              <a:rPr dirty="0" sz="1800" spc="55">
                <a:latin typeface="Verdana"/>
                <a:cs typeface="Verdana"/>
              </a:rPr>
              <a:t>ow</a:t>
            </a:r>
            <a:r>
              <a:rPr dirty="0" sz="1800" spc="-135">
                <a:latin typeface="Verdana"/>
                <a:cs typeface="Verdana"/>
              </a:rPr>
              <a:t> </a:t>
            </a:r>
            <a:r>
              <a:rPr dirty="0" sz="1800" spc="140">
                <a:latin typeface="Verdana"/>
                <a:cs typeface="Verdana"/>
              </a:rPr>
              <a:t>a</a:t>
            </a:r>
            <a:r>
              <a:rPr dirty="0" sz="1800" spc="-65">
                <a:latin typeface="Verdana"/>
                <a:cs typeface="Verdana"/>
              </a:rPr>
              <a:t>re</a:t>
            </a:r>
            <a:r>
              <a:rPr dirty="0" sz="1800" spc="-145">
                <a:latin typeface="Verdana"/>
                <a:cs typeface="Verdana"/>
              </a:rPr>
              <a:t> </a:t>
            </a:r>
            <a:r>
              <a:rPr dirty="0" sz="1800" spc="-110">
                <a:latin typeface="Verdana"/>
                <a:cs typeface="Verdana"/>
              </a:rPr>
              <a:t>t</a:t>
            </a:r>
            <a:r>
              <a:rPr dirty="0" sz="1800" spc="-50">
                <a:latin typeface="Verdana"/>
                <a:cs typeface="Verdana"/>
              </a:rPr>
              <a:t>h</a:t>
            </a:r>
            <a:r>
              <a:rPr dirty="0" sz="1800" spc="85">
                <a:latin typeface="Verdana"/>
                <a:cs typeface="Verdana"/>
              </a:rPr>
              <a:t>e</a:t>
            </a:r>
            <a:r>
              <a:rPr dirty="0" sz="1800" spc="-100">
                <a:latin typeface="Verdana"/>
                <a:cs typeface="Verdana"/>
              </a:rPr>
              <a:t>y</a:t>
            </a:r>
            <a:r>
              <a:rPr dirty="0" sz="1800" spc="-100">
                <a:latin typeface="Verdana"/>
                <a:cs typeface="Verdana"/>
              </a:rPr>
              <a:t> </a:t>
            </a:r>
            <a:r>
              <a:rPr dirty="0" sz="1800" spc="175">
                <a:latin typeface="Verdana"/>
                <a:cs typeface="Verdana"/>
              </a:rPr>
              <a:t>c</a:t>
            </a:r>
            <a:r>
              <a:rPr dirty="0" sz="1800" spc="190">
                <a:latin typeface="Verdana"/>
                <a:cs typeface="Verdana"/>
              </a:rPr>
              <a:t>a</a:t>
            </a:r>
            <a:r>
              <a:rPr dirty="0" sz="1800" spc="-155">
                <a:latin typeface="Verdana"/>
                <a:cs typeface="Verdana"/>
              </a:rPr>
              <a:t>u</a:t>
            </a:r>
            <a:r>
              <a:rPr dirty="0" sz="1800" spc="-140">
                <a:latin typeface="Verdana"/>
                <a:cs typeface="Verdana"/>
              </a:rPr>
              <a:t>s</a:t>
            </a:r>
            <a:r>
              <a:rPr dirty="0" sz="1800" spc="85">
                <a:latin typeface="Verdana"/>
                <a:cs typeface="Verdana"/>
              </a:rPr>
              <a:t>e</a:t>
            </a:r>
            <a:r>
              <a:rPr dirty="0" sz="1800" spc="90">
                <a:latin typeface="Verdana"/>
                <a:cs typeface="Verdana"/>
              </a:rPr>
              <a:t>d?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487793" y="1324102"/>
            <a:ext cx="33147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35">
                <a:latin typeface="Verdana"/>
                <a:cs typeface="Verdana"/>
              </a:rPr>
              <a:t>H</a:t>
            </a:r>
            <a:r>
              <a:rPr dirty="0" sz="1800" spc="50">
                <a:latin typeface="Verdana"/>
                <a:cs typeface="Verdana"/>
              </a:rPr>
              <a:t>ow</a:t>
            </a:r>
            <a:r>
              <a:rPr dirty="0" sz="1800" spc="-130">
                <a:latin typeface="Verdana"/>
                <a:cs typeface="Verdana"/>
              </a:rPr>
              <a:t> </a:t>
            </a:r>
            <a:r>
              <a:rPr dirty="0" sz="1800" spc="170">
                <a:latin typeface="Verdana"/>
                <a:cs typeface="Verdana"/>
              </a:rPr>
              <a:t>c</a:t>
            </a:r>
            <a:r>
              <a:rPr dirty="0" sz="1800" spc="190">
                <a:latin typeface="Verdana"/>
                <a:cs typeface="Verdana"/>
              </a:rPr>
              <a:t>a</a:t>
            </a:r>
            <a:r>
              <a:rPr dirty="0" sz="1800" spc="-45">
                <a:latin typeface="Verdana"/>
                <a:cs typeface="Verdana"/>
              </a:rPr>
              <a:t>n</a:t>
            </a:r>
            <a:r>
              <a:rPr dirty="0" sz="1800" spc="-140">
                <a:latin typeface="Verdana"/>
                <a:cs typeface="Verdana"/>
              </a:rPr>
              <a:t> </a:t>
            </a:r>
            <a:r>
              <a:rPr dirty="0" sz="1800" spc="-55">
                <a:latin typeface="Verdana"/>
                <a:cs typeface="Verdana"/>
              </a:rPr>
              <a:t>t</a:t>
            </a:r>
            <a:r>
              <a:rPr dirty="0" sz="1800" spc="-105">
                <a:latin typeface="Verdana"/>
                <a:cs typeface="Verdana"/>
              </a:rPr>
              <a:t>h</a:t>
            </a:r>
            <a:r>
              <a:rPr dirty="0" sz="1800" spc="85">
                <a:latin typeface="Verdana"/>
                <a:cs typeface="Verdana"/>
              </a:rPr>
              <a:t>e</a:t>
            </a:r>
            <a:r>
              <a:rPr dirty="0" sz="1800" spc="-105">
                <a:latin typeface="Verdana"/>
                <a:cs typeface="Verdana"/>
              </a:rPr>
              <a:t>y</a:t>
            </a:r>
            <a:r>
              <a:rPr dirty="0" sz="1800" spc="-114">
                <a:latin typeface="Verdana"/>
                <a:cs typeface="Verdana"/>
              </a:rPr>
              <a:t> </a:t>
            </a:r>
            <a:r>
              <a:rPr dirty="0" sz="1800" spc="95">
                <a:latin typeface="Verdana"/>
                <a:cs typeface="Verdana"/>
              </a:rPr>
              <a:t>b</a:t>
            </a:r>
            <a:r>
              <a:rPr dirty="0" sz="1800" spc="95">
                <a:latin typeface="Verdana"/>
                <a:cs typeface="Verdana"/>
              </a:rPr>
              <a:t>e</a:t>
            </a:r>
            <a:r>
              <a:rPr dirty="0" sz="1800" spc="-130">
                <a:latin typeface="Verdana"/>
                <a:cs typeface="Verdana"/>
              </a:rPr>
              <a:t> </a:t>
            </a:r>
            <a:r>
              <a:rPr dirty="0" sz="1800" spc="-15">
                <a:latin typeface="Verdana"/>
                <a:cs typeface="Verdana"/>
              </a:rPr>
              <a:t>pr</a:t>
            </a:r>
            <a:r>
              <a:rPr dirty="0" sz="1800" spc="-25">
                <a:latin typeface="Verdana"/>
                <a:cs typeface="Verdana"/>
              </a:rPr>
              <a:t>e</a:t>
            </a:r>
            <a:r>
              <a:rPr dirty="0" sz="1800" spc="-50">
                <a:latin typeface="Verdana"/>
                <a:cs typeface="Verdana"/>
              </a:rPr>
              <a:t>v</a:t>
            </a:r>
            <a:r>
              <a:rPr dirty="0" sz="1800" spc="85">
                <a:latin typeface="Verdana"/>
                <a:cs typeface="Verdana"/>
              </a:rPr>
              <a:t>e</a:t>
            </a:r>
            <a:r>
              <a:rPr dirty="0" sz="1800" spc="-55">
                <a:latin typeface="Verdana"/>
                <a:cs typeface="Verdana"/>
              </a:rPr>
              <a:t>n</a:t>
            </a:r>
            <a:r>
              <a:rPr dirty="0" sz="1800" spc="-114">
                <a:latin typeface="Verdana"/>
                <a:cs typeface="Verdana"/>
              </a:rPr>
              <a:t>t</a:t>
            </a:r>
            <a:r>
              <a:rPr dirty="0" sz="1800" spc="85">
                <a:latin typeface="Verdana"/>
                <a:cs typeface="Verdana"/>
              </a:rPr>
              <a:t>e</a:t>
            </a:r>
            <a:r>
              <a:rPr dirty="0" sz="1800" spc="90">
                <a:latin typeface="Verdana"/>
                <a:cs typeface="Verdana"/>
              </a:rPr>
              <a:t>d?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0103" y="554558"/>
            <a:ext cx="8596630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420"/>
              <a:t>Slips</a:t>
            </a:r>
            <a:r>
              <a:rPr dirty="0" sz="4800" spc="-315"/>
              <a:t>,</a:t>
            </a:r>
            <a:r>
              <a:rPr dirty="0" sz="4800" spc="-375"/>
              <a:t> </a:t>
            </a:r>
            <a:r>
              <a:rPr dirty="0" sz="4800" spc="-445"/>
              <a:t>Trips</a:t>
            </a:r>
            <a:r>
              <a:rPr dirty="0" sz="4800" spc="-360"/>
              <a:t> </a:t>
            </a:r>
            <a:r>
              <a:rPr dirty="0" sz="4800" spc="190"/>
              <a:t>an</a:t>
            </a:r>
            <a:r>
              <a:rPr dirty="0" sz="4800" spc="195"/>
              <a:t>d</a:t>
            </a:r>
            <a:r>
              <a:rPr dirty="0" sz="4800" spc="-360"/>
              <a:t> </a:t>
            </a:r>
            <a:r>
              <a:rPr dirty="0" sz="4800" spc="-190"/>
              <a:t>Fall</a:t>
            </a:r>
            <a:r>
              <a:rPr dirty="0" sz="4800" spc="-380"/>
              <a:t> </a:t>
            </a:r>
            <a:r>
              <a:rPr dirty="0" sz="4800" spc="-95"/>
              <a:t>Prevention</a:t>
            </a:r>
            <a:endParaRPr sz="4800"/>
          </a:p>
        </p:txBody>
      </p:sp>
      <p:grpSp>
        <p:nvGrpSpPr>
          <p:cNvPr id="3" name="object 3"/>
          <p:cNvGrpSpPr/>
          <p:nvPr/>
        </p:nvGrpSpPr>
        <p:grpSpPr>
          <a:xfrm>
            <a:off x="385318" y="2380233"/>
            <a:ext cx="2702560" cy="3242310"/>
            <a:chOff x="385318" y="2380233"/>
            <a:chExt cx="2702560" cy="3242310"/>
          </a:xfrm>
        </p:grpSpPr>
        <p:sp>
          <p:nvSpPr>
            <p:cNvPr id="4" name="object 4"/>
            <p:cNvSpPr/>
            <p:nvPr/>
          </p:nvSpPr>
          <p:spPr>
            <a:xfrm>
              <a:off x="391668" y="2386583"/>
              <a:ext cx="2689860" cy="3229610"/>
            </a:xfrm>
            <a:custGeom>
              <a:avLst/>
              <a:gdLst/>
              <a:ahLst/>
              <a:cxnLst/>
              <a:rect l="l" t="t" r="r" b="b"/>
              <a:pathLst>
                <a:path w="2689860" h="3229610">
                  <a:moveTo>
                    <a:pt x="2689860" y="0"/>
                  </a:moveTo>
                  <a:lnTo>
                    <a:pt x="0" y="0"/>
                  </a:lnTo>
                  <a:lnTo>
                    <a:pt x="0" y="3229355"/>
                  </a:lnTo>
                  <a:lnTo>
                    <a:pt x="2689860" y="3229355"/>
                  </a:lnTo>
                  <a:lnTo>
                    <a:pt x="268986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91668" y="2386583"/>
              <a:ext cx="2689860" cy="3229610"/>
            </a:xfrm>
            <a:custGeom>
              <a:avLst/>
              <a:gdLst/>
              <a:ahLst/>
              <a:cxnLst/>
              <a:rect l="l" t="t" r="r" b="b"/>
              <a:pathLst>
                <a:path w="2689860" h="3229610">
                  <a:moveTo>
                    <a:pt x="0" y="3229355"/>
                  </a:moveTo>
                  <a:lnTo>
                    <a:pt x="2689860" y="3229355"/>
                  </a:lnTo>
                  <a:lnTo>
                    <a:pt x="2689860" y="0"/>
                  </a:lnTo>
                  <a:lnTo>
                    <a:pt x="0" y="0"/>
                  </a:lnTo>
                  <a:lnTo>
                    <a:pt x="0" y="3229355"/>
                  </a:lnTo>
                  <a:close/>
                </a:path>
              </a:pathLst>
            </a:custGeom>
            <a:ln w="12192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385572" y="2380488"/>
            <a:ext cx="2702560" cy="3241675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marL="271780">
              <a:lnSpc>
                <a:spcPct val="100000"/>
              </a:lnSpc>
              <a:spcBef>
                <a:spcPts val="400"/>
              </a:spcBef>
            </a:pPr>
            <a:r>
              <a:rPr dirty="0" sz="6600">
                <a:solidFill>
                  <a:srgbClr val="FFFFFF"/>
                </a:solidFill>
                <a:latin typeface="Calibri"/>
                <a:cs typeface="Calibri"/>
              </a:rPr>
              <a:t>01</a:t>
            </a:r>
            <a:endParaRPr sz="6600">
              <a:latin typeface="Calibri"/>
              <a:cs typeface="Calibri"/>
            </a:endParaRPr>
          </a:p>
          <a:p>
            <a:pPr marL="271780" marR="448309">
              <a:lnSpc>
                <a:spcPct val="91600"/>
              </a:lnSpc>
              <a:spcBef>
                <a:spcPts val="1750"/>
              </a:spcBef>
            </a:pPr>
            <a:r>
              <a:rPr dirty="0" sz="2200" spc="-5">
                <a:solidFill>
                  <a:srgbClr val="FFFFFF"/>
                </a:solidFill>
                <a:latin typeface="Calibri"/>
                <a:cs typeface="Calibri"/>
              </a:rPr>
              <a:t>Be </a:t>
            </a:r>
            <a:r>
              <a:rPr dirty="0" sz="2200" spc="-15">
                <a:solidFill>
                  <a:srgbClr val="FFFFFF"/>
                </a:solidFill>
                <a:latin typeface="Calibri"/>
                <a:cs typeface="Calibri"/>
              </a:rPr>
              <a:t>aware </a:t>
            </a:r>
            <a:r>
              <a:rPr dirty="0" sz="2200" spc="-5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dirty="0" sz="2200" spc="-15">
                <a:solidFill>
                  <a:srgbClr val="FFFFFF"/>
                </a:solidFill>
                <a:latin typeface="Calibri"/>
                <a:cs typeface="Calibri"/>
              </a:rPr>
              <a:t>your </a:t>
            </a:r>
            <a:r>
              <a:rPr dirty="0" sz="2200" spc="-48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surroundings</a:t>
            </a:r>
            <a:r>
              <a:rPr dirty="0" sz="22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dirty="0" sz="2200" spc="-48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look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where you </a:t>
            </a:r>
            <a:r>
              <a:rPr dirty="0" sz="2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are walking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290061" y="2380233"/>
            <a:ext cx="2704465" cy="3242310"/>
            <a:chOff x="3290061" y="2380233"/>
            <a:chExt cx="2704465" cy="3242310"/>
          </a:xfrm>
        </p:grpSpPr>
        <p:sp>
          <p:nvSpPr>
            <p:cNvPr id="8" name="object 8"/>
            <p:cNvSpPr/>
            <p:nvPr/>
          </p:nvSpPr>
          <p:spPr>
            <a:xfrm>
              <a:off x="3296411" y="2386583"/>
              <a:ext cx="2691765" cy="3229610"/>
            </a:xfrm>
            <a:custGeom>
              <a:avLst/>
              <a:gdLst/>
              <a:ahLst/>
              <a:cxnLst/>
              <a:rect l="l" t="t" r="r" b="b"/>
              <a:pathLst>
                <a:path w="2691765" h="3229610">
                  <a:moveTo>
                    <a:pt x="2691384" y="0"/>
                  </a:moveTo>
                  <a:lnTo>
                    <a:pt x="0" y="0"/>
                  </a:lnTo>
                  <a:lnTo>
                    <a:pt x="0" y="3229355"/>
                  </a:lnTo>
                  <a:lnTo>
                    <a:pt x="2691384" y="3229355"/>
                  </a:lnTo>
                  <a:lnTo>
                    <a:pt x="2691384" y="0"/>
                  </a:lnTo>
                  <a:close/>
                </a:path>
              </a:pathLst>
            </a:custGeom>
            <a:solidFill>
              <a:srgbClr val="D17A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296411" y="2386583"/>
              <a:ext cx="2691765" cy="3229610"/>
            </a:xfrm>
            <a:custGeom>
              <a:avLst/>
              <a:gdLst/>
              <a:ahLst/>
              <a:cxnLst/>
              <a:rect l="l" t="t" r="r" b="b"/>
              <a:pathLst>
                <a:path w="2691765" h="3229610">
                  <a:moveTo>
                    <a:pt x="0" y="3229355"/>
                  </a:moveTo>
                  <a:lnTo>
                    <a:pt x="2691384" y="3229355"/>
                  </a:lnTo>
                  <a:lnTo>
                    <a:pt x="2691384" y="0"/>
                  </a:lnTo>
                  <a:lnTo>
                    <a:pt x="0" y="0"/>
                  </a:lnTo>
                  <a:lnTo>
                    <a:pt x="0" y="3229355"/>
                  </a:lnTo>
                  <a:close/>
                </a:path>
              </a:pathLst>
            </a:custGeom>
            <a:ln w="12192">
              <a:solidFill>
                <a:srgbClr val="D17A5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3290315" y="2380488"/>
            <a:ext cx="2703830" cy="3241675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marL="273050">
              <a:lnSpc>
                <a:spcPct val="100000"/>
              </a:lnSpc>
              <a:spcBef>
                <a:spcPts val="400"/>
              </a:spcBef>
            </a:pPr>
            <a:r>
              <a:rPr dirty="0" sz="6600">
                <a:solidFill>
                  <a:srgbClr val="FFFFFF"/>
                </a:solidFill>
                <a:latin typeface="Calibri"/>
                <a:cs typeface="Calibri"/>
              </a:rPr>
              <a:t>02</a:t>
            </a:r>
            <a:endParaRPr sz="6600">
              <a:latin typeface="Calibri"/>
              <a:cs typeface="Calibri"/>
            </a:endParaRPr>
          </a:p>
          <a:p>
            <a:pPr marL="273050" marR="469900">
              <a:lnSpc>
                <a:spcPct val="91600"/>
              </a:lnSpc>
              <a:spcBef>
                <a:spcPts val="1750"/>
              </a:spcBef>
            </a:pPr>
            <a:r>
              <a:rPr dirty="0" sz="2200" spc="-65">
                <a:solidFill>
                  <a:srgbClr val="FFFFFF"/>
                </a:solidFill>
                <a:latin typeface="Calibri"/>
                <a:cs typeface="Calibri"/>
              </a:rPr>
              <a:t>Take</a:t>
            </a:r>
            <a:r>
              <a:rPr dirty="0" sz="2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Calibri"/>
                <a:cs typeface="Calibri"/>
              </a:rPr>
              <a:t>short,</a:t>
            </a:r>
            <a:r>
              <a:rPr dirty="0" sz="2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slow </a:t>
            </a:r>
            <a:r>
              <a:rPr dirty="0" sz="2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Calibri"/>
                <a:cs typeface="Calibri"/>
              </a:rPr>
              <a:t>steps</a:t>
            </a:r>
            <a:r>
              <a:rPr dirty="0" sz="2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maintain </a:t>
            </a:r>
            <a:r>
              <a:rPr dirty="0" sz="2200" spc="-48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dirty="0" sz="2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Calibri"/>
                <a:cs typeface="Calibri"/>
              </a:rPr>
              <a:t>centre</a:t>
            </a:r>
            <a:r>
              <a:rPr dirty="0" sz="22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balance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196329" y="2380233"/>
            <a:ext cx="2702560" cy="3242310"/>
            <a:chOff x="6196329" y="2380233"/>
            <a:chExt cx="2702560" cy="3242310"/>
          </a:xfrm>
        </p:grpSpPr>
        <p:sp>
          <p:nvSpPr>
            <p:cNvPr id="12" name="object 12"/>
            <p:cNvSpPr/>
            <p:nvPr/>
          </p:nvSpPr>
          <p:spPr>
            <a:xfrm>
              <a:off x="6202679" y="2386583"/>
              <a:ext cx="2689860" cy="3229610"/>
            </a:xfrm>
            <a:custGeom>
              <a:avLst/>
              <a:gdLst/>
              <a:ahLst/>
              <a:cxnLst/>
              <a:rect l="l" t="t" r="r" b="b"/>
              <a:pathLst>
                <a:path w="2689859" h="3229610">
                  <a:moveTo>
                    <a:pt x="2689860" y="0"/>
                  </a:moveTo>
                  <a:lnTo>
                    <a:pt x="0" y="0"/>
                  </a:lnTo>
                  <a:lnTo>
                    <a:pt x="0" y="3229355"/>
                  </a:lnTo>
                  <a:lnTo>
                    <a:pt x="2689860" y="3229355"/>
                  </a:lnTo>
                  <a:lnTo>
                    <a:pt x="2689860" y="0"/>
                  </a:lnTo>
                  <a:close/>
                </a:path>
              </a:pathLst>
            </a:custGeom>
            <a:solidFill>
              <a:srgbClr val="B889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6202679" y="2386583"/>
              <a:ext cx="2689860" cy="3229610"/>
            </a:xfrm>
            <a:custGeom>
              <a:avLst/>
              <a:gdLst/>
              <a:ahLst/>
              <a:cxnLst/>
              <a:rect l="l" t="t" r="r" b="b"/>
              <a:pathLst>
                <a:path w="2689859" h="3229610">
                  <a:moveTo>
                    <a:pt x="0" y="3229355"/>
                  </a:moveTo>
                  <a:lnTo>
                    <a:pt x="2689860" y="3229355"/>
                  </a:lnTo>
                  <a:lnTo>
                    <a:pt x="2689860" y="0"/>
                  </a:lnTo>
                  <a:lnTo>
                    <a:pt x="0" y="0"/>
                  </a:lnTo>
                  <a:lnTo>
                    <a:pt x="0" y="3229355"/>
                  </a:lnTo>
                  <a:close/>
                </a:path>
              </a:pathLst>
            </a:custGeom>
            <a:ln w="12192">
              <a:solidFill>
                <a:srgbClr val="B8898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6196584" y="2380488"/>
            <a:ext cx="2702560" cy="3241675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marL="272415">
              <a:lnSpc>
                <a:spcPct val="100000"/>
              </a:lnSpc>
              <a:spcBef>
                <a:spcPts val="400"/>
              </a:spcBef>
            </a:pPr>
            <a:r>
              <a:rPr dirty="0" sz="6600">
                <a:solidFill>
                  <a:srgbClr val="FFFFFF"/>
                </a:solidFill>
                <a:latin typeface="Calibri"/>
                <a:cs typeface="Calibri"/>
              </a:rPr>
              <a:t>03</a:t>
            </a:r>
            <a:endParaRPr sz="6600">
              <a:latin typeface="Calibri"/>
              <a:cs typeface="Calibri"/>
            </a:endParaRPr>
          </a:p>
          <a:p>
            <a:pPr marL="272415" marR="312420">
              <a:lnSpc>
                <a:spcPct val="91600"/>
              </a:lnSpc>
              <a:spcBef>
                <a:spcPts val="1750"/>
              </a:spcBef>
            </a:pPr>
            <a:r>
              <a:rPr dirty="0" sz="2200" spc="-5">
                <a:solidFill>
                  <a:srgbClr val="FFFFFF"/>
                </a:solidFill>
                <a:latin typeface="Calibri"/>
                <a:cs typeface="Calibri"/>
              </a:rPr>
              <a:t>Look </a:t>
            </a:r>
            <a:r>
              <a:rPr dirty="0" sz="2200" spc="-2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dirty="0" sz="2200" spc="-15">
                <a:solidFill>
                  <a:srgbClr val="FFFFFF"/>
                </a:solidFill>
                <a:latin typeface="Calibri"/>
                <a:cs typeface="Calibri"/>
              </a:rPr>
              <a:t>hazards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 such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as </a:t>
            </a:r>
            <a:r>
              <a:rPr dirty="0" sz="2200" spc="-5">
                <a:solidFill>
                  <a:srgbClr val="FFFFFF"/>
                </a:solidFill>
                <a:latin typeface="Calibri"/>
                <a:cs typeface="Calibri"/>
              </a:rPr>
              <a:t>icy parking </a:t>
            </a:r>
            <a:r>
              <a:rPr dirty="0" sz="2200" spc="-48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Calibri"/>
                <a:cs typeface="Calibri"/>
              </a:rPr>
              <a:t>lots,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Calibri"/>
                <a:cs typeface="Calibri"/>
              </a:rPr>
              <a:t>wet</a:t>
            </a:r>
            <a:r>
              <a:rPr dirty="0" sz="22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floors, </a:t>
            </a:r>
            <a:r>
              <a:rPr dirty="0" sz="2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torn</a:t>
            </a:r>
            <a:r>
              <a:rPr dirty="0" sz="2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carpets,</a:t>
            </a:r>
            <a:r>
              <a:rPr dirty="0" sz="22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Calibri"/>
                <a:cs typeface="Calibri"/>
              </a:rPr>
              <a:t>or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Calibri"/>
                <a:cs typeface="Calibri"/>
              </a:rPr>
              <a:t>loose</a:t>
            </a:r>
            <a:r>
              <a:rPr dirty="0" sz="2200" spc="-15">
                <a:solidFill>
                  <a:srgbClr val="FFFFFF"/>
                </a:solidFill>
                <a:latin typeface="Calibri"/>
                <a:cs typeface="Calibri"/>
              </a:rPr>
              <a:t> cords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9102597" y="2380233"/>
            <a:ext cx="2702560" cy="3242310"/>
            <a:chOff x="9102597" y="2380233"/>
            <a:chExt cx="2702560" cy="3242310"/>
          </a:xfrm>
        </p:grpSpPr>
        <p:sp>
          <p:nvSpPr>
            <p:cNvPr id="16" name="object 16"/>
            <p:cNvSpPr/>
            <p:nvPr/>
          </p:nvSpPr>
          <p:spPr>
            <a:xfrm>
              <a:off x="9108947" y="2386583"/>
              <a:ext cx="2689860" cy="3229610"/>
            </a:xfrm>
            <a:custGeom>
              <a:avLst/>
              <a:gdLst/>
              <a:ahLst/>
              <a:cxnLst/>
              <a:rect l="l" t="t" r="r" b="b"/>
              <a:pathLst>
                <a:path w="2689859" h="3229610">
                  <a:moveTo>
                    <a:pt x="2689859" y="0"/>
                  </a:moveTo>
                  <a:lnTo>
                    <a:pt x="0" y="0"/>
                  </a:lnTo>
                  <a:lnTo>
                    <a:pt x="0" y="3229355"/>
                  </a:lnTo>
                  <a:lnTo>
                    <a:pt x="2689859" y="3229355"/>
                  </a:lnTo>
                  <a:lnTo>
                    <a:pt x="2689859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9108947" y="2386583"/>
              <a:ext cx="2689860" cy="3229610"/>
            </a:xfrm>
            <a:custGeom>
              <a:avLst/>
              <a:gdLst/>
              <a:ahLst/>
              <a:cxnLst/>
              <a:rect l="l" t="t" r="r" b="b"/>
              <a:pathLst>
                <a:path w="2689859" h="3229610">
                  <a:moveTo>
                    <a:pt x="0" y="3229355"/>
                  </a:moveTo>
                  <a:lnTo>
                    <a:pt x="2689859" y="3229355"/>
                  </a:lnTo>
                  <a:lnTo>
                    <a:pt x="2689859" y="0"/>
                  </a:lnTo>
                  <a:lnTo>
                    <a:pt x="0" y="0"/>
                  </a:lnTo>
                  <a:lnTo>
                    <a:pt x="0" y="3229355"/>
                  </a:lnTo>
                  <a:close/>
                </a:path>
              </a:pathLst>
            </a:custGeom>
            <a:ln w="12191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9102852" y="2380488"/>
            <a:ext cx="2702560" cy="3241675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marL="272415">
              <a:lnSpc>
                <a:spcPct val="100000"/>
              </a:lnSpc>
              <a:spcBef>
                <a:spcPts val="400"/>
              </a:spcBef>
            </a:pPr>
            <a:r>
              <a:rPr dirty="0" sz="6600">
                <a:solidFill>
                  <a:srgbClr val="FFFFFF"/>
                </a:solidFill>
                <a:latin typeface="Calibri"/>
                <a:cs typeface="Calibri"/>
              </a:rPr>
              <a:t>04</a:t>
            </a:r>
            <a:endParaRPr sz="6600">
              <a:latin typeface="Calibri"/>
              <a:cs typeface="Calibri"/>
            </a:endParaRPr>
          </a:p>
          <a:p>
            <a:pPr algn="just" marL="272415" marR="536575">
              <a:lnSpc>
                <a:spcPct val="91600"/>
              </a:lnSpc>
              <a:spcBef>
                <a:spcPts val="1750"/>
              </a:spcBef>
            </a:pPr>
            <a:r>
              <a:rPr dirty="0" sz="2200" spc="-25">
                <a:solidFill>
                  <a:srgbClr val="FFFFFF"/>
                </a:solidFill>
                <a:latin typeface="Calibri"/>
                <a:cs typeface="Calibri"/>
              </a:rPr>
              <a:t>Wear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supportive </a:t>
            </a:r>
            <a:r>
              <a:rPr dirty="0" sz="2200" spc="-48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Calibri"/>
                <a:cs typeface="Calibri"/>
              </a:rPr>
              <a:t>shoes with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good </a:t>
            </a:r>
            <a:r>
              <a:rPr dirty="0" sz="2200" spc="-48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traction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10088" y="2514600"/>
            <a:ext cx="914400" cy="914400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80959" y="2514600"/>
            <a:ext cx="914400" cy="914400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24227" y="2514600"/>
            <a:ext cx="914400" cy="914400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51832" y="2514600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4041" y="949833"/>
            <a:ext cx="4653280" cy="1183640"/>
          </a:xfrm>
          <a:prstGeom prst="rect"/>
        </p:spPr>
        <p:txBody>
          <a:bodyPr wrap="square" lIns="0" tIns="81280" rIns="0" bIns="0" rtlCol="0" vert="horz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dirty="0" sz="4000" spc="-229"/>
              <a:t>Sharp</a:t>
            </a:r>
            <a:r>
              <a:rPr dirty="0" sz="4000" spc="-200"/>
              <a:t>s</a:t>
            </a:r>
            <a:r>
              <a:rPr dirty="0" sz="4000" spc="-300"/>
              <a:t> </a:t>
            </a:r>
            <a:r>
              <a:rPr dirty="0" sz="4000" spc="75"/>
              <a:t>&amp;  </a:t>
            </a:r>
            <a:r>
              <a:rPr dirty="0" sz="4000" spc="135"/>
              <a:t>Ne</a:t>
            </a:r>
            <a:r>
              <a:rPr dirty="0" sz="4000" spc="105"/>
              <a:t>e</a:t>
            </a:r>
            <a:r>
              <a:rPr dirty="0" sz="4000" spc="-100"/>
              <a:t>dlestic</a:t>
            </a:r>
            <a:r>
              <a:rPr dirty="0" sz="4000" spc="-120"/>
              <a:t>k</a:t>
            </a:r>
            <a:r>
              <a:rPr dirty="0" sz="4000" spc="-265"/>
              <a:t> </a:t>
            </a:r>
            <a:r>
              <a:rPr dirty="0" sz="4000" spc="-340"/>
              <a:t>Injuries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5154167" y="851916"/>
            <a:ext cx="7038340" cy="5394960"/>
            <a:chOff x="5154167" y="851916"/>
            <a:chExt cx="7038340" cy="5394960"/>
          </a:xfrm>
        </p:grpSpPr>
        <p:sp>
          <p:nvSpPr>
            <p:cNvPr id="4" name="object 4"/>
            <p:cNvSpPr/>
            <p:nvPr/>
          </p:nvSpPr>
          <p:spPr>
            <a:xfrm>
              <a:off x="5510783" y="851916"/>
              <a:ext cx="6184900" cy="5154295"/>
            </a:xfrm>
            <a:custGeom>
              <a:avLst/>
              <a:gdLst/>
              <a:ahLst/>
              <a:cxnLst/>
              <a:rect l="l" t="t" r="r" b="b"/>
              <a:pathLst>
                <a:path w="6184900" h="5154295">
                  <a:moveTo>
                    <a:pt x="2497455" y="0"/>
                  </a:moveTo>
                  <a:lnTo>
                    <a:pt x="1573148" y="0"/>
                  </a:lnTo>
                  <a:lnTo>
                    <a:pt x="1529665" y="5788"/>
                  </a:lnTo>
                  <a:lnTo>
                    <a:pt x="1490075" y="22399"/>
                  </a:lnTo>
                  <a:lnTo>
                    <a:pt x="1456080" y="48702"/>
                  </a:lnTo>
                  <a:lnTo>
                    <a:pt x="1429385" y="83566"/>
                  </a:lnTo>
                  <a:lnTo>
                    <a:pt x="968248" y="880999"/>
                  </a:lnTo>
                  <a:lnTo>
                    <a:pt x="951388" y="920499"/>
                  </a:lnTo>
                  <a:lnTo>
                    <a:pt x="945769" y="962596"/>
                  </a:lnTo>
                  <a:lnTo>
                    <a:pt x="951388" y="1004693"/>
                  </a:lnTo>
                  <a:lnTo>
                    <a:pt x="968248" y="1044194"/>
                  </a:lnTo>
                  <a:lnTo>
                    <a:pt x="1429385" y="1841627"/>
                  </a:lnTo>
                  <a:lnTo>
                    <a:pt x="1456070" y="1876520"/>
                  </a:lnTo>
                  <a:lnTo>
                    <a:pt x="1490090" y="1902841"/>
                  </a:lnTo>
                  <a:lnTo>
                    <a:pt x="1491234" y="1903349"/>
                  </a:lnTo>
                  <a:lnTo>
                    <a:pt x="1049146" y="2667889"/>
                  </a:lnTo>
                  <a:lnTo>
                    <a:pt x="1025769" y="2713705"/>
                  </a:lnTo>
                  <a:lnTo>
                    <a:pt x="1009070" y="2761861"/>
                  </a:lnTo>
                  <a:lnTo>
                    <a:pt x="999051" y="2811576"/>
                  </a:lnTo>
                  <a:lnTo>
                    <a:pt x="995711" y="2862072"/>
                  </a:lnTo>
                  <a:lnTo>
                    <a:pt x="999051" y="2912567"/>
                  </a:lnTo>
                  <a:lnTo>
                    <a:pt x="1009070" y="2962282"/>
                  </a:lnTo>
                  <a:lnTo>
                    <a:pt x="1025769" y="3010438"/>
                  </a:lnTo>
                  <a:lnTo>
                    <a:pt x="1049146" y="3056254"/>
                  </a:lnTo>
                  <a:lnTo>
                    <a:pt x="2147316" y="4955260"/>
                  </a:lnTo>
                  <a:lnTo>
                    <a:pt x="2173122" y="4994513"/>
                  </a:lnTo>
                  <a:lnTo>
                    <a:pt x="2202809" y="5030023"/>
                  </a:lnTo>
                  <a:lnTo>
                    <a:pt x="2236023" y="5061557"/>
                  </a:lnTo>
                  <a:lnTo>
                    <a:pt x="2272410" y="5088881"/>
                  </a:lnTo>
                  <a:lnTo>
                    <a:pt x="2311617" y="5111761"/>
                  </a:lnTo>
                  <a:lnTo>
                    <a:pt x="2353291" y="5129963"/>
                  </a:lnTo>
                  <a:lnTo>
                    <a:pt x="2397078" y="5143254"/>
                  </a:lnTo>
                  <a:lnTo>
                    <a:pt x="2442626" y="5151400"/>
                  </a:lnTo>
                  <a:lnTo>
                    <a:pt x="2489581" y="5154168"/>
                  </a:lnTo>
                  <a:lnTo>
                    <a:pt x="4690491" y="5154168"/>
                  </a:lnTo>
                  <a:lnTo>
                    <a:pt x="4741864" y="5150671"/>
                  </a:lnTo>
                  <a:lnTo>
                    <a:pt x="4792063" y="5140405"/>
                  </a:lnTo>
                  <a:lnTo>
                    <a:pt x="4840362" y="5123700"/>
                  </a:lnTo>
                  <a:lnTo>
                    <a:pt x="4886039" y="5100891"/>
                  </a:lnTo>
                  <a:lnTo>
                    <a:pt x="4928370" y="5072310"/>
                  </a:lnTo>
                  <a:lnTo>
                    <a:pt x="4966632" y="5038289"/>
                  </a:lnTo>
                  <a:lnTo>
                    <a:pt x="5000102" y="4999161"/>
                  </a:lnTo>
                  <a:lnTo>
                    <a:pt x="5028057" y="4955260"/>
                  </a:lnTo>
                  <a:lnTo>
                    <a:pt x="6130924" y="3056255"/>
                  </a:lnTo>
                  <a:lnTo>
                    <a:pt x="6154302" y="3010438"/>
                  </a:lnTo>
                  <a:lnTo>
                    <a:pt x="6171001" y="2962282"/>
                  </a:lnTo>
                  <a:lnTo>
                    <a:pt x="6181020" y="2912567"/>
                  </a:lnTo>
                  <a:lnTo>
                    <a:pt x="6184360" y="2862072"/>
                  </a:lnTo>
                  <a:lnTo>
                    <a:pt x="6181020" y="2811576"/>
                  </a:lnTo>
                  <a:lnTo>
                    <a:pt x="6171001" y="2761861"/>
                  </a:lnTo>
                  <a:lnTo>
                    <a:pt x="6154302" y="2713705"/>
                  </a:lnTo>
                  <a:lnTo>
                    <a:pt x="6130924" y="2667889"/>
                  </a:lnTo>
                  <a:lnTo>
                    <a:pt x="5694217" y="1915922"/>
                  </a:lnTo>
                  <a:lnTo>
                    <a:pt x="1569212" y="1915922"/>
                  </a:lnTo>
                  <a:lnTo>
                    <a:pt x="1558049" y="1915544"/>
                  </a:lnTo>
                  <a:lnTo>
                    <a:pt x="1547066" y="1914429"/>
                  </a:lnTo>
                  <a:lnTo>
                    <a:pt x="1536297" y="1912600"/>
                  </a:lnTo>
                  <a:lnTo>
                    <a:pt x="1525777" y="1910080"/>
                  </a:lnTo>
                  <a:lnTo>
                    <a:pt x="1499996" y="1899285"/>
                  </a:lnTo>
                  <a:lnTo>
                    <a:pt x="1558163" y="1798701"/>
                  </a:lnTo>
                  <a:lnTo>
                    <a:pt x="1551939" y="1796161"/>
                  </a:lnTo>
                  <a:lnTo>
                    <a:pt x="1521793" y="1772808"/>
                  </a:lnTo>
                  <a:lnTo>
                    <a:pt x="1498218" y="1741932"/>
                  </a:lnTo>
                  <a:lnTo>
                    <a:pt x="1089279" y="1034923"/>
                  </a:lnTo>
                  <a:lnTo>
                    <a:pt x="1069371" y="962596"/>
                  </a:lnTo>
                  <a:lnTo>
                    <a:pt x="1074348" y="925266"/>
                  </a:lnTo>
                  <a:lnTo>
                    <a:pt x="1498218" y="183261"/>
                  </a:lnTo>
                  <a:lnTo>
                    <a:pt x="1521854" y="152350"/>
                  </a:lnTo>
                  <a:lnTo>
                    <a:pt x="1587033" y="114341"/>
                  </a:lnTo>
                  <a:lnTo>
                    <a:pt x="1625599" y="109220"/>
                  </a:lnTo>
                  <a:lnTo>
                    <a:pt x="2654093" y="109220"/>
                  </a:lnTo>
                  <a:lnTo>
                    <a:pt x="2639187" y="83566"/>
                  </a:lnTo>
                  <a:lnTo>
                    <a:pt x="2613398" y="48702"/>
                  </a:lnTo>
                  <a:lnTo>
                    <a:pt x="2579560" y="22399"/>
                  </a:lnTo>
                  <a:lnTo>
                    <a:pt x="2540103" y="5788"/>
                  </a:lnTo>
                  <a:lnTo>
                    <a:pt x="2497455" y="0"/>
                  </a:lnTo>
                  <a:close/>
                </a:path>
                <a:path w="6184900" h="5154295">
                  <a:moveTo>
                    <a:pt x="898270" y="3124708"/>
                  </a:moveTo>
                  <a:lnTo>
                    <a:pt x="363092" y="3124708"/>
                  </a:lnTo>
                  <a:lnTo>
                    <a:pt x="337968" y="3128053"/>
                  </a:lnTo>
                  <a:lnTo>
                    <a:pt x="295388" y="3152890"/>
                  </a:lnTo>
                  <a:lnTo>
                    <a:pt x="12953" y="3634740"/>
                  </a:lnTo>
                  <a:lnTo>
                    <a:pt x="0" y="3681872"/>
                  </a:lnTo>
                  <a:lnTo>
                    <a:pt x="3238" y="3706231"/>
                  </a:lnTo>
                  <a:lnTo>
                    <a:pt x="279907" y="4190746"/>
                  </a:lnTo>
                  <a:lnTo>
                    <a:pt x="315071" y="4226179"/>
                  </a:lnTo>
                  <a:lnTo>
                    <a:pt x="363092" y="4239133"/>
                  </a:lnTo>
                  <a:lnTo>
                    <a:pt x="898270" y="4239133"/>
                  </a:lnTo>
                  <a:lnTo>
                    <a:pt x="945721" y="4226179"/>
                  </a:lnTo>
                  <a:lnTo>
                    <a:pt x="980313" y="4190746"/>
                  </a:lnTo>
                  <a:lnTo>
                    <a:pt x="1248410" y="3729101"/>
                  </a:lnTo>
                  <a:lnTo>
                    <a:pt x="1261364" y="3681872"/>
                  </a:lnTo>
                  <a:lnTo>
                    <a:pt x="1258125" y="3657538"/>
                  </a:lnTo>
                  <a:lnTo>
                    <a:pt x="980313" y="3173095"/>
                  </a:lnTo>
                  <a:lnTo>
                    <a:pt x="945721" y="3137662"/>
                  </a:lnTo>
                  <a:lnTo>
                    <a:pt x="898270" y="3124708"/>
                  </a:lnTo>
                  <a:close/>
                </a:path>
                <a:path w="6184900" h="5154295">
                  <a:moveTo>
                    <a:pt x="4690491" y="569976"/>
                  </a:moveTo>
                  <a:lnTo>
                    <a:pt x="2923286" y="569976"/>
                  </a:lnTo>
                  <a:lnTo>
                    <a:pt x="3098545" y="871728"/>
                  </a:lnTo>
                  <a:lnTo>
                    <a:pt x="3115333" y="911226"/>
                  </a:lnTo>
                  <a:lnTo>
                    <a:pt x="3120929" y="953309"/>
                  </a:lnTo>
                  <a:lnTo>
                    <a:pt x="3115333" y="995368"/>
                  </a:lnTo>
                  <a:lnTo>
                    <a:pt x="3098545" y="1034796"/>
                  </a:lnTo>
                  <a:lnTo>
                    <a:pt x="2635376" y="1832356"/>
                  </a:lnTo>
                  <a:lnTo>
                    <a:pt x="2609514" y="1867219"/>
                  </a:lnTo>
                  <a:lnTo>
                    <a:pt x="2575639" y="1893522"/>
                  </a:lnTo>
                  <a:lnTo>
                    <a:pt x="2536168" y="1910133"/>
                  </a:lnTo>
                  <a:lnTo>
                    <a:pt x="2493517" y="1915922"/>
                  </a:lnTo>
                  <a:lnTo>
                    <a:pt x="5694217" y="1915922"/>
                  </a:lnTo>
                  <a:lnTo>
                    <a:pt x="5028057" y="768858"/>
                  </a:lnTo>
                  <a:lnTo>
                    <a:pt x="5000102" y="724943"/>
                  </a:lnTo>
                  <a:lnTo>
                    <a:pt x="4966632" y="685811"/>
                  </a:lnTo>
                  <a:lnTo>
                    <a:pt x="4928370" y="651794"/>
                  </a:lnTo>
                  <a:lnTo>
                    <a:pt x="4886039" y="623220"/>
                  </a:lnTo>
                  <a:lnTo>
                    <a:pt x="4840362" y="600421"/>
                  </a:lnTo>
                  <a:lnTo>
                    <a:pt x="4792063" y="583727"/>
                  </a:lnTo>
                  <a:lnTo>
                    <a:pt x="4741864" y="573468"/>
                  </a:lnTo>
                  <a:lnTo>
                    <a:pt x="4690491" y="569976"/>
                  </a:lnTo>
                  <a:close/>
                </a:path>
                <a:path w="6184900" h="5154295">
                  <a:moveTo>
                    <a:pt x="2796793" y="569976"/>
                  </a:moveTo>
                  <a:lnTo>
                    <a:pt x="2489581" y="569976"/>
                  </a:lnTo>
                  <a:lnTo>
                    <a:pt x="2442626" y="572740"/>
                  </a:lnTo>
                  <a:lnTo>
                    <a:pt x="2397078" y="580880"/>
                  </a:lnTo>
                  <a:lnTo>
                    <a:pt x="2353291" y="594162"/>
                  </a:lnTo>
                  <a:lnTo>
                    <a:pt x="2311617" y="612355"/>
                  </a:lnTo>
                  <a:lnTo>
                    <a:pt x="2272410" y="635226"/>
                  </a:lnTo>
                  <a:lnTo>
                    <a:pt x="2236023" y="662544"/>
                  </a:lnTo>
                  <a:lnTo>
                    <a:pt x="2202809" y="694077"/>
                  </a:lnTo>
                  <a:lnTo>
                    <a:pt x="2173122" y="729592"/>
                  </a:lnTo>
                  <a:lnTo>
                    <a:pt x="2147316" y="768858"/>
                  </a:lnTo>
                  <a:lnTo>
                    <a:pt x="1572767" y="1762379"/>
                  </a:lnTo>
                  <a:lnTo>
                    <a:pt x="1556639" y="1790446"/>
                  </a:lnTo>
                  <a:lnTo>
                    <a:pt x="1583055" y="1801495"/>
                  </a:lnTo>
                  <a:lnTo>
                    <a:pt x="1592480" y="1803755"/>
                  </a:lnTo>
                  <a:lnTo>
                    <a:pt x="1602073" y="1805384"/>
                  </a:lnTo>
                  <a:lnTo>
                    <a:pt x="1611808" y="1806370"/>
                  </a:lnTo>
                  <a:lnTo>
                    <a:pt x="1621663" y="1806702"/>
                  </a:lnTo>
                  <a:lnTo>
                    <a:pt x="2441193" y="1806702"/>
                  </a:lnTo>
                  <a:lnTo>
                    <a:pt x="2478982" y="1801560"/>
                  </a:lnTo>
                  <a:lnTo>
                    <a:pt x="2543938" y="1763464"/>
                  </a:lnTo>
                  <a:lnTo>
                    <a:pt x="2566796" y="1732534"/>
                  </a:lnTo>
                  <a:lnTo>
                    <a:pt x="2977388" y="1025525"/>
                  </a:lnTo>
                  <a:lnTo>
                    <a:pt x="2997295" y="953262"/>
                  </a:lnTo>
                  <a:lnTo>
                    <a:pt x="2992318" y="915975"/>
                  </a:lnTo>
                  <a:lnTo>
                    <a:pt x="2977388" y="880999"/>
                  </a:lnTo>
                  <a:lnTo>
                    <a:pt x="2796793" y="569976"/>
                  </a:lnTo>
                  <a:close/>
                </a:path>
                <a:path w="6184900" h="5154295">
                  <a:moveTo>
                    <a:pt x="2654093" y="109220"/>
                  </a:moveTo>
                  <a:lnTo>
                    <a:pt x="2445004" y="109220"/>
                  </a:lnTo>
                  <a:lnTo>
                    <a:pt x="2482865" y="114341"/>
                  </a:lnTo>
                  <a:lnTo>
                    <a:pt x="2517870" y="129047"/>
                  </a:lnTo>
                  <a:lnTo>
                    <a:pt x="2547873" y="152350"/>
                  </a:lnTo>
                  <a:lnTo>
                    <a:pt x="2570734" y="183261"/>
                  </a:lnTo>
                  <a:lnTo>
                    <a:pt x="2789300" y="559688"/>
                  </a:lnTo>
                  <a:lnTo>
                    <a:pt x="2915792" y="559688"/>
                  </a:lnTo>
                  <a:lnTo>
                    <a:pt x="2654093" y="109220"/>
                  </a:lnTo>
                  <a:close/>
                </a:path>
              </a:pathLst>
            </a:custGeom>
            <a:solidFill>
              <a:srgbClr val="7E7E7E">
                <a:alpha val="14901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34655" y="2106168"/>
              <a:ext cx="3218688" cy="321716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154167" y="5323331"/>
              <a:ext cx="7038340" cy="923925"/>
            </a:xfrm>
            <a:custGeom>
              <a:avLst/>
              <a:gdLst/>
              <a:ahLst/>
              <a:cxnLst/>
              <a:rect l="l" t="t" r="r" b="b"/>
              <a:pathLst>
                <a:path w="7038340" h="923925">
                  <a:moveTo>
                    <a:pt x="7037832" y="0"/>
                  </a:moveTo>
                  <a:lnTo>
                    <a:pt x="0" y="0"/>
                  </a:lnTo>
                  <a:lnTo>
                    <a:pt x="0" y="923544"/>
                  </a:lnTo>
                  <a:lnTo>
                    <a:pt x="7037832" y="923544"/>
                  </a:lnTo>
                  <a:lnTo>
                    <a:pt x="70378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1044041" y="2447290"/>
            <a:ext cx="10784840" cy="360997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241300" marR="7000875" indent="-229235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400" spc="-5">
                <a:latin typeface="Calibri"/>
                <a:cs typeface="Calibri"/>
              </a:rPr>
              <a:t>Do </a:t>
            </a:r>
            <a:r>
              <a:rPr dirty="0" sz="2400" spc="-10">
                <a:latin typeface="Calibri"/>
                <a:cs typeface="Calibri"/>
              </a:rPr>
              <a:t>not recap, </a:t>
            </a:r>
            <a:r>
              <a:rPr dirty="0" sz="2400" spc="-5">
                <a:latin typeface="Calibri"/>
                <a:cs typeface="Calibri"/>
              </a:rPr>
              <a:t>bend, shear or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break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needles/other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sharps</a:t>
            </a:r>
            <a:endParaRPr sz="2400">
              <a:latin typeface="Calibri"/>
              <a:cs typeface="Calibri"/>
            </a:endParaRPr>
          </a:p>
          <a:p>
            <a:pPr marL="241300" marR="7419340" indent="-229235">
              <a:lnSpc>
                <a:spcPts val="2590"/>
              </a:lnSpc>
              <a:spcBef>
                <a:spcPts val="1015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400" spc="-5">
                <a:latin typeface="Calibri"/>
                <a:cs typeface="Calibri"/>
              </a:rPr>
              <a:t>Dispose of sharps </a:t>
            </a:r>
            <a:r>
              <a:rPr dirty="0" sz="2400">
                <a:latin typeface="Calibri"/>
                <a:cs typeface="Calibri"/>
              </a:rPr>
              <a:t>and 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needles </a:t>
            </a:r>
            <a:r>
              <a:rPr dirty="0" sz="2400" spc="-15">
                <a:latin typeface="Calibri"/>
                <a:cs typeface="Calibri"/>
              </a:rPr>
              <a:t>at </a:t>
            </a:r>
            <a:r>
              <a:rPr dirty="0" sz="2400" spc="-10">
                <a:latin typeface="Calibri"/>
                <a:cs typeface="Calibri"/>
              </a:rPr>
              <a:t>point </a:t>
            </a:r>
            <a:r>
              <a:rPr dirty="0" sz="2400" spc="-5">
                <a:latin typeface="Calibri"/>
                <a:cs typeface="Calibri"/>
              </a:rPr>
              <a:t>of use </a:t>
            </a:r>
            <a:r>
              <a:rPr dirty="0" sz="2400">
                <a:latin typeface="Calibri"/>
                <a:cs typeface="Calibri"/>
              </a:rPr>
              <a:t>in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appropriate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container</a:t>
            </a:r>
            <a:endParaRPr sz="2400">
              <a:latin typeface="Calibri"/>
              <a:cs typeface="Calibri"/>
            </a:endParaRPr>
          </a:p>
          <a:p>
            <a:pPr marL="241300" marR="7001509" indent="-229235">
              <a:lnSpc>
                <a:spcPts val="2590"/>
              </a:lnSpc>
              <a:spcBef>
                <a:spcPts val="1005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400" spc="-10">
                <a:latin typeface="Calibri"/>
                <a:cs typeface="Calibri"/>
              </a:rPr>
              <a:t>Change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containers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when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2/3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full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800">
              <a:latin typeface="Calibri"/>
              <a:cs typeface="Calibri"/>
            </a:endParaRPr>
          </a:p>
          <a:p>
            <a:pPr marL="4862830" marR="5080" indent="-375285">
              <a:lnSpc>
                <a:spcPts val="2160"/>
              </a:lnSpc>
            </a:pPr>
            <a:r>
              <a:rPr dirty="0" sz="2000" spc="-5">
                <a:latin typeface="Calibri"/>
                <a:cs typeface="Calibri"/>
              </a:rPr>
              <a:t>Sharps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&amp;</a:t>
            </a:r>
            <a:r>
              <a:rPr dirty="0" sz="2000" spc="-5">
                <a:latin typeface="Calibri"/>
                <a:cs typeface="Calibri"/>
              </a:rPr>
              <a:t> Needlestick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injuries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can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be</a:t>
            </a:r>
            <a:r>
              <a:rPr dirty="0" sz="2000">
                <a:latin typeface="Calibri"/>
                <a:cs typeface="Calibri"/>
              </a:rPr>
              <a:t> among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most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serious </a:t>
            </a:r>
            <a:r>
              <a:rPr dirty="0" sz="2000" spc="-43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injuries in </a:t>
            </a:r>
            <a:r>
              <a:rPr dirty="0" sz="2000" spc="-10">
                <a:latin typeface="Calibri"/>
                <a:cs typeface="Calibri"/>
              </a:rPr>
              <a:t>healthcare</a:t>
            </a:r>
            <a:r>
              <a:rPr dirty="0" sz="2000">
                <a:latin typeface="Calibri"/>
                <a:cs typeface="Calibri"/>
              </a:rPr>
              <a:t> due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to</a:t>
            </a:r>
            <a:r>
              <a:rPr dirty="0" sz="2000" spc="-5">
                <a:latin typeface="Calibri"/>
                <a:cs typeface="Calibri"/>
              </a:rPr>
              <a:t> transmission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of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diseases!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92045" y="659130"/>
            <a:ext cx="637857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30"/>
              <a:t>Bloo</a:t>
            </a:r>
            <a:r>
              <a:rPr dirty="0" spc="-40"/>
              <a:t>d</a:t>
            </a:r>
            <a:r>
              <a:rPr dirty="0" spc="-540"/>
              <a:t>-</a:t>
            </a:r>
            <a:r>
              <a:rPr dirty="0" spc="-145"/>
              <a:t>Born</a:t>
            </a:r>
            <a:r>
              <a:rPr dirty="0" spc="-140"/>
              <a:t>e</a:t>
            </a:r>
            <a:r>
              <a:rPr dirty="0" spc="-365"/>
              <a:t> </a:t>
            </a:r>
            <a:r>
              <a:rPr dirty="0" spc="65"/>
              <a:t>Pathoge</a:t>
            </a:r>
            <a:r>
              <a:rPr dirty="0" spc="85"/>
              <a:t>n</a:t>
            </a:r>
            <a:r>
              <a:rPr dirty="0" spc="-585"/>
              <a:t>s</a:t>
            </a:r>
          </a:p>
        </p:txBody>
      </p:sp>
      <p:sp>
        <p:nvSpPr>
          <p:cNvPr id="3" name="object 3"/>
          <p:cNvSpPr/>
          <p:nvPr/>
        </p:nvSpPr>
        <p:spPr>
          <a:xfrm>
            <a:off x="475135" y="630173"/>
            <a:ext cx="1124585" cy="847725"/>
          </a:xfrm>
          <a:custGeom>
            <a:avLst/>
            <a:gdLst/>
            <a:ahLst/>
            <a:cxnLst/>
            <a:rect l="l" t="t" r="r" b="b"/>
            <a:pathLst>
              <a:path w="1124585" h="847725">
                <a:moveTo>
                  <a:pt x="191576" y="847343"/>
                </a:moveTo>
                <a:lnTo>
                  <a:pt x="150288" y="824102"/>
                </a:lnTo>
                <a:lnTo>
                  <a:pt x="66756" y="679241"/>
                </a:lnTo>
                <a:lnTo>
                  <a:pt x="23861" y="604853"/>
                </a:lnTo>
                <a:lnTo>
                  <a:pt x="8058" y="577447"/>
                </a:lnTo>
                <a:lnTo>
                  <a:pt x="5800" y="573531"/>
                </a:lnTo>
                <a:lnTo>
                  <a:pt x="1450" y="562098"/>
                </a:lnTo>
                <a:lnTo>
                  <a:pt x="0" y="549401"/>
                </a:lnTo>
                <a:lnTo>
                  <a:pt x="1450" y="536705"/>
                </a:lnTo>
                <a:lnTo>
                  <a:pt x="5800" y="525272"/>
                </a:lnTo>
                <a:lnTo>
                  <a:pt x="89332" y="380410"/>
                </a:lnTo>
                <a:lnTo>
                  <a:pt x="132227" y="306022"/>
                </a:lnTo>
                <a:lnTo>
                  <a:pt x="148031" y="278616"/>
                </a:lnTo>
                <a:lnTo>
                  <a:pt x="179561" y="253269"/>
                </a:lnTo>
                <a:lnTo>
                  <a:pt x="191576" y="251460"/>
                </a:lnTo>
                <a:lnTo>
                  <a:pt x="358640" y="251460"/>
                </a:lnTo>
                <a:lnTo>
                  <a:pt x="444430" y="251460"/>
                </a:lnTo>
                <a:lnTo>
                  <a:pt x="476036" y="251460"/>
                </a:lnTo>
                <a:lnTo>
                  <a:pt x="480552" y="251460"/>
                </a:lnTo>
                <a:lnTo>
                  <a:pt x="492080" y="253269"/>
                </a:lnTo>
                <a:lnTo>
                  <a:pt x="503770" y="258222"/>
                </a:lnTo>
                <a:lnTo>
                  <a:pt x="514170" y="265604"/>
                </a:lnTo>
                <a:lnTo>
                  <a:pt x="521827" y="274700"/>
                </a:lnTo>
                <a:lnTo>
                  <a:pt x="605359" y="419562"/>
                </a:lnTo>
                <a:lnTo>
                  <a:pt x="648254" y="493950"/>
                </a:lnTo>
                <a:lnTo>
                  <a:pt x="664057" y="521356"/>
                </a:lnTo>
                <a:lnTo>
                  <a:pt x="666315" y="525272"/>
                </a:lnTo>
                <a:lnTo>
                  <a:pt x="670186" y="536705"/>
                </a:lnTo>
                <a:lnTo>
                  <a:pt x="671477" y="549401"/>
                </a:lnTo>
                <a:lnTo>
                  <a:pt x="670186" y="562098"/>
                </a:lnTo>
                <a:lnTo>
                  <a:pt x="666315" y="573531"/>
                </a:lnTo>
                <a:lnTo>
                  <a:pt x="582782" y="718393"/>
                </a:lnTo>
                <a:lnTo>
                  <a:pt x="539888" y="792781"/>
                </a:lnTo>
                <a:lnTo>
                  <a:pt x="524084" y="820187"/>
                </a:lnTo>
                <a:lnTo>
                  <a:pt x="492080" y="845534"/>
                </a:lnTo>
                <a:lnTo>
                  <a:pt x="480552" y="847343"/>
                </a:lnTo>
                <a:lnTo>
                  <a:pt x="191576" y="847343"/>
                </a:lnTo>
                <a:close/>
              </a:path>
              <a:path w="1124585" h="847725">
                <a:moveTo>
                  <a:pt x="733358" y="484631"/>
                </a:moveTo>
                <a:lnTo>
                  <a:pt x="699716" y="465709"/>
                </a:lnTo>
                <a:lnTo>
                  <a:pt x="631646" y="347866"/>
                </a:lnTo>
                <a:lnTo>
                  <a:pt x="596692" y="287353"/>
                </a:lnTo>
                <a:lnTo>
                  <a:pt x="583814" y="265058"/>
                </a:lnTo>
                <a:lnTo>
                  <a:pt x="581974" y="261874"/>
                </a:lnTo>
                <a:lnTo>
                  <a:pt x="578423" y="252618"/>
                </a:lnTo>
                <a:lnTo>
                  <a:pt x="577240" y="242316"/>
                </a:lnTo>
                <a:lnTo>
                  <a:pt x="578423" y="232013"/>
                </a:lnTo>
                <a:lnTo>
                  <a:pt x="581974" y="222758"/>
                </a:lnTo>
                <a:lnTo>
                  <a:pt x="650043" y="104915"/>
                </a:lnTo>
                <a:lnTo>
                  <a:pt x="684998" y="44402"/>
                </a:lnTo>
                <a:lnTo>
                  <a:pt x="705560" y="11519"/>
                </a:lnTo>
                <a:lnTo>
                  <a:pt x="733358" y="0"/>
                </a:lnTo>
                <a:lnTo>
                  <a:pt x="869504" y="0"/>
                </a:lnTo>
                <a:lnTo>
                  <a:pt x="939417" y="0"/>
                </a:lnTo>
                <a:lnTo>
                  <a:pt x="965174" y="0"/>
                </a:lnTo>
                <a:lnTo>
                  <a:pt x="968854" y="0"/>
                </a:lnTo>
                <a:lnTo>
                  <a:pt x="978256" y="1474"/>
                </a:lnTo>
                <a:lnTo>
                  <a:pt x="1070571" y="136765"/>
                </a:lnTo>
                <a:lnTo>
                  <a:pt x="1105522" y="197278"/>
                </a:lnTo>
                <a:lnTo>
                  <a:pt x="1118398" y="219573"/>
                </a:lnTo>
                <a:lnTo>
                  <a:pt x="1120238" y="222758"/>
                </a:lnTo>
                <a:lnTo>
                  <a:pt x="1123381" y="232013"/>
                </a:lnTo>
                <a:lnTo>
                  <a:pt x="1124429" y="242315"/>
                </a:lnTo>
                <a:lnTo>
                  <a:pt x="1123381" y="252618"/>
                </a:lnTo>
                <a:lnTo>
                  <a:pt x="1120238" y="261874"/>
                </a:lnTo>
                <a:lnTo>
                  <a:pt x="1052176" y="379716"/>
                </a:lnTo>
                <a:lnTo>
                  <a:pt x="1017225" y="440229"/>
                </a:lnTo>
                <a:lnTo>
                  <a:pt x="1004348" y="462524"/>
                </a:lnTo>
                <a:lnTo>
                  <a:pt x="1002509" y="465709"/>
                </a:lnTo>
                <a:lnTo>
                  <a:pt x="996250" y="473112"/>
                </a:lnTo>
                <a:lnTo>
                  <a:pt x="987777" y="479123"/>
                </a:lnTo>
                <a:lnTo>
                  <a:pt x="978256" y="483157"/>
                </a:lnTo>
                <a:lnTo>
                  <a:pt x="968854" y="484631"/>
                </a:lnTo>
                <a:lnTo>
                  <a:pt x="733358" y="484631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1338072" y="2063495"/>
            <a:ext cx="1957070" cy="1955800"/>
            <a:chOff x="1338072" y="2063495"/>
            <a:chExt cx="1957070" cy="1955800"/>
          </a:xfrm>
        </p:grpSpPr>
        <p:sp>
          <p:nvSpPr>
            <p:cNvPr id="5" name="object 5"/>
            <p:cNvSpPr/>
            <p:nvPr/>
          </p:nvSpPr>
          <p:spPr>
            <a:xfrm>
              <a:off x="1338072" y="2063495"/>
              <a:ext cx="1957070" cy="1955800"/>
            </a:xfrm>
            <a:custGeom>
              <a:avLst/>
              <a:gdLst/>
              <a:ahLst/>
              <a:cxnLst/>
              <a:rect l="l" t="t" r="r" b="b"/>
              <a:pathLst>
                <a:path w="1957070" h="1955800">
                  <a:moveTo>
                    <a:pt x="978408" y="0"/>
                  </a:moveTo>
                  <a:lnTo>
                    <a:pt x="929573" y="1196"/>
                  </a:lnTo>
                  <a:lnTo>
                    <a:pt x="881358" y="4749"/>
                  </a:lnTo>
                  <a:lnTo>
                    <a:pt x="833820" y="10601"/>
                  </a:lnTo>
                  <a:lnTo>
                    <a:pt x="787013" y="18697"/>
                  </a:lnTo>
                  <a:lnTo>
                    <a:pt x="740995" y="28981"/>
                  </a:lnTo>
                  <a:lnTo>
                    <a:pt x="695821" y="41397"/>
                  </a:lnTo>
                  <a:lnTo>
                    <a:pt x="651547" y="55889"/>
                  </a:lnTo>
                  <a:lnTo>
                    <a:pt x="608230" y="72400"/>
                  </a:lnTo>
                  <a:lnTo>
                    <a:pt x="565924" y="90874"/>
                  </a:lnTo>
                  <a:lnTo>
                    <a:pt x="524688" y="111257"/>
                  </a:lnTo>
                  <a:lnTo>
                    <a:pt x="484575" y="133491"/>
                  </a:lnTo>
                  <a:lnTo>
                    <a:pt x="445643" y="157520"/>
                  </a:lnTo>
                  <a:lnTo>
                    <a:pt x="407947" y="183289"/>
                  </a:lnTo>
                  <a:lnTo>
                    <a:pt x="371544" y="210741"/>
                  </a:lnTo>
                  <a:lnTo>
                    <a:pt x="336490" y="239821"/>
                  </a:lnTo>
                  <a:lnTo>
                    <a:pt x="302840" y="270471"/>
                  </a:lnTo>
                  <a:lnTo>
                    <a:pt x="270651" y="302638"/>
                  </a:lnTo>
                  <a:lnTo>
                    <a:pt x="239978" y="336263"/>
                  </a:lnTo>
                  <a:lnTo>
                    <a:pt x="210878" y="371292"/>
                  </a:lnTo>
                  <a:lnTo>
                    <a:pt x="183407" y="407667"/>
                  </a:lnTo>
                  <a:lnTo>
                    <a:pt x="157621" y="445334"/>
                  </a:lnTo>
                  <a:lnTo>
                    <a:pt x="133575" y="484236"/>
                  </a:lnTo>
                  <a:lnTo>
                    <a:pt x="111327" y="524317"/>
                  </a:lnTo>
                  <a:lnTo>
                    <a:pt x="90931" y="565521"/>
                  </a:lnTo>
                  <a:lnTo>
                    <a:pt x="72444" y="607792"/>
                  </a:lnTo>
                  <a:lnTo>
                    <a:pt x="55923" y="651074"/>
                  </a:lnTo>
                  <a:lnTo>
                    <a:pt x="41422" y="695311"/>
                  </a:lnTo>
                  <a:lnTo>
                    <a:pt x="28999" y="740447"/>
                  </a:lnTo>
                  <a:lnTo>
                    <a:pt x="18709" y="786425"/>
                  </a:lnTo>
                  <a:lnTo>
                    <a:pt x="10607" y="833190"/>
                  </a:lnTo>
                  <a:lnTo>
                    <a:pt x="4751" y="880686"/>
                  </a:lnTo>
                  <a:lnTo>
                    <a:pt x="1197" y="928856"/>
                  </a:lnTo>
                  <a:lnTo>
                    <a:pt x="0" y="977645"/>
                  </a:lnTo>
                  <a:lnTo>
                    <a:pt x="1197" y="1026435"/>
                  </a:lnTo>
                  <a:lnTo>
                    <a:pt x="4751" y="1074605"/>
                  </a:lnTo>
                  <a:lnTo>
                    <a:pt x="10607" y="1122101"/>
                  </a:lnTo>
                  <a:lnTo>
                    <a:pt x="18709" y="1168866"/>
                  </a:lnTo>
                  <a:lnTo>
                    <a:pt x="28999" y="1214844"/>
                  </a:lnTo>
                  <a:lnTo>
                    <a:pt x="41422" y="1259980"/>
                  </a:lnTo>
                  <a:lnTo>
                    <a:pt x="55923" y="1304217"/>
                  </a:lnTo>
                  <a:lnTo>
                    <a:pt x="72444" y="1347499"/>
                  </a:lnTo>
                  <a:lnTo>
                    <a:pt x="90931" y="1389770"/>
                  </a:lnTo>
                  <a:lnTo>
                    <a:pt x="111327" y="1430974"/>
                  </a:lnTo>
                  <a:lnTo>
                    <a:pt x="133575" y="1471055"/>
                  </a:lnTo>
                  <a:lnTo>
                    <a:pt x="157621" y="1509957"/>
                  </a:lnTo>
                  <a:lnTo>
                    <a:pt x="183407" y="1547624"/>
                  </a:lnTo>
                  <a:lnTo>
                    <a:pt x="210878" y="1583999"/>
                  </a:lnTo>
                  <a:lnTo>
                    <a:pt x="239978" y="1619028"/>
                  </a:lnTo>
                  <a:lnTo>
                    <a:pt x="270651" y="1652653"/>
                  </a:lnTo>
                  <a:lnTo>
                    <a:pt x="302840" y="1684820"/>
                  </a:lnTo>
                  <a:lnTo>
                    <a:pt x="336490" y="1715470"/>
                  </a:lnTo>
                  <a:lnTo>
                    <a:pt x="371544" y="1744550"/>
                  </a:lnTo>
                  <a:lnTo>
                    <a:pt x="407947" y="1772002"/>
                  </a:lnTo>
                  <a:lnTo>
                    <a:pt x="445643" y="1797771"/>
                  </a:lnTo>
                  <a:lnTo>
                    <a:pt x="484575" y="1821800"/>
                  </a:lnTo>
                  <a:lnTo>
                    <a:pt x="524688" y="1844034"/>
                  </a:lnTo>
                  <a:lnTo>
                    <a:pt x="565924" y="1864417"/>
                  </a:lnTo>
                  <a:lnTo>
                    <a:pt x="608230" y="1882891"/>
                  </a:lnTo>
                  <a:lnTo>
                    <a:pt x="651547" y="1899402"/>
                  </a:lnTo>
                  <a:lnTo>
                    <a:pt x="695821" y="1913894"/>
                  </a:lnTo>
                  <a:lnTo>
                    <a:pt x="740995" y="1926310"/>
                  </a:lnTo>
                  <a:lnTo>
                    <a:pt x="787013" y="1936594"/>
                  </a:lnTo>
                  <a:lnTo>
                    <a:pt x="833820" y="1944690"/>
                  </a:lnTo>
                  <a:lnTo>
                    <a:pt x="881358" y="1950542"/>
                  </a:lnTo>
                  <a:lnTo>
                    <a:pt x="929573" y="1954095"/>
                  </a:lnTo>
                  <a:lnTo>
                    <a:pt x="978408" y="1955291"/>
                  </a:lnTo>
                  <a:lnTo>
                    <a:pt x="1027242" y="1954095"/>
                  </a:lnTo>
                  <a:lnTo>
                    <a:pt x="1075457" y="1950542"/>
                  </a:lnTo>
                  <a:lnTo>
                    <a:pt x="1122995" y="1944690"/>
                  </a:lnTo>
                  <a:lnTo>
                    <a:pt x="1169802" y="1936594"/>
                  </a:lnTo>
                  <a:lnTo>
                    <a:pt x="1215820" y="1926310"/>
                  </a:lnTo>
                  <a:lnTo>
                    <a:pt x="1260994" y="1913894"/>
                  </a:lnTo>
                  <a:lnTo>
                    <a:pt x="1305268" y="1899402"/>
                  </a:lnTo>
                  <a:lnTo>
                    <a:pt x="1348585" y="1882891"/>
                  </a:lnTo>
                  <a:lnTo>
                    <a:pt x="1390891" y="1864417"/>
                  </a:lnTo>
                  <a:lnTo>
                    <a:pt x="1432127" y="1844034"/>
                  </a:lnTo>
                  <a:lnTo>
                    <a:pt x="1472240" y="1821800"/>
                  </a:lnTo>
                  <a:lnTo>
                    <a:pt x="1511172" y="1797771"/>
                  </a:lnTo>
                  <a:lnTo>
                    <a:pt x="1548868" y="1772002"/>
                  </a:lnTo>
                  <a:lnTo>
                    <a:pt x="1585271" y="1744550"/>
                  </a:lnTo>
                  <a:lnTo>
                    <a:pt x="1620325" y="1715470"/>
                  </a:lnTo>
                  <a:lnTo>
                    <a:pt x="1653975" y="1684820"/>
                  </a:lnTo>
                  <a:lnTo>
                    <a:pt x="1686164" y="1652653"/>
                  </a:lnTo>
                  <a:lnTo>
                    <a:pt x="1716837" y="1619028"/>
                  </a:lnTo>
                  <a:lnTo>
                    <a:pt x="1745937" y="1583999"/>
                  </a:lnTo>
                  <a:lnTo>
                    <a:pt x="1773408" y="1547624"/>
                  </a:lnTo>
                  <a:lnTo>
                    <a:pt x="1799194" y="1509957"/>
                  </a:lnTo>
                  <a:lnTo>
                    <a:pt x="1823240" y="1471055"/>
                  </a:lnTo>
                  <a:lnTo>
                    <a:pt x="1845488" y="1430974"/>
                  </a:lnTo>
                  <a:lnTo>
                    <a:pt x="1865884" y="1389770"/>
                  </a:lnTo>
                  <a:lnTo>
                    <a:pt x="1884371" y="1347499"/>
                  </a:lnTo>
                  <a:lnTo>
                    <a:pt x="1900892" y="1304217"/>
                  </a:lnTo>
                  <a:lnTo>
                    <a:pt x="1915393" y="1259980"/>
                  </a:lnTo>
                  <a:lnTo>
                    <a:pt x="1927816" y="1214844"/>
                  </a:lnTo>
                  <a:lnTo>
                    <a:pt x="1938106" y="1168866"/>
                  </a:lnTo>
                  <a:lnTo>
                    <a:pt x="1946208" y="1122101"/>
                  </a:lnTo>
                  <a:lnTo>
                    <a:pt x="1952064" y="1074605"/>
                  </a:lnTo>
                  <a:lnTo>
                    <a:pt x="1955618" y="1026435"/>
                  </a:lnTo>
                  <a:lnTo>
                    <a:pt x="1956815" y="977645"/>
                  </a:lnTo>
                  <a:lnTo>
                    <a:pt x="1955618" y="928856"/>
                  </a:lnTo>
                  <a:lnTo>
                    <a:pt x="1952064" y="880686"/>
                  </a:lnTo>
                  <a:lnTo>
                    <a:pt x="1946208" y="833190"/>
                  </a:lnTo>
                  <a:lnTo>
                    <a:pt x="1938106" y="786425"/>
                  </a:lnTo>
                  <a:lnTo>
                    <a:pt x="1927816" y="740447"/>
                  </a:lnTo>
                  <a:lnTo>
                    <a:pt x="1915393" y="695311"/>
                  </a:lnTo>
                  <a:lnTo>
                    <a:pt x="1900892" y="651074"/>
                  </a:lnTo>
                  <a:lnTo>
                    <a:pt x="1884371" y="607792"/>
                  </a:lnTo>
                  <a:lnTo>
                    <a:pt x="1865884" y="565521"/>
                  </a:lnTo>
                  <a:lnTo>
                    <a:pt x="1845488" y="524317"/>
                  </a:lnTo>
                  <a:lnTo>
                    <a:pt x="1823240" y="484236"/>
                  </a:lnTo>
                  <a:lnTo>
                    <a:pt x="1799194" y="445334"/>
                  </a:lnTo>
                  <a:lnTo>
                    <a:pt x="1773408" y="407667"/>
                  </a:lnTo>
                  <a:lnTo>
                    <a:pt x="1745937" y="371292"/>
                  </a:lnTo>
                  <a:lnTo>
                    <a:pt x="1716837" y="336263"/>
                  </a:lnTo>
                  <a:lnTo>
                    <a:pt x="1686164" y="302638"/>
                  </a:lnTo>
                  <a:lnTo>
                    <a:pt x="1653975" y="270471"/>
                  </a:lnTo>
                  <a:lnTo>
                    <a:pt x="1620325" y="239821"/>
                  </a:lnTo>
                  <a:lnTo>
                    <a:pt x="1585271" y="210741"/>
                  </a:lnTo>
                  <a:lnTo>
                    <a:pt x="1548868" y="183289"/>
                  </a:lnTo>
                  <a:lnTo>
                    <a:pt x="1511172" y="157520"/>
                  </a:lnTo>
                  <a:lnTo>
                    <a:pt x="1472240" y="133491"/>
                  </a:lnTo>
                  <a:lnTo>
                    <a:pt x="1432127" y="111257"/>
                  </a:lnTo>
                  <a:lnTo>
                    <a:pt x="1390891" y="90874"/>
                  </a:lnTo>
                  <a:lnTo>
                    <a:pt x="1348585" y="72400"/>
                  </a:lnTo>
                  <a:lnTo>
                    <a:pt x="1305268" y="55889"/>
                  </a:lnTo>
                  <a:lnTo>
                    <a:pt x="1260994" y="41397"/>
                  </a:lnTo>
                  <a:lnTo>
                    <a:pt x="1215820" y="28981"/>
                  </a:lnTo>
                  <a:lnTo>
                    <a:pt x="1169802" y="18697"/>
                  </a:lnTo>
                  <a:lnTo>
                    <a:pt x="1122995" y="10601"/>
                  </a:lnTo>
                  <a:lnTo>
                    <a:pt x="1075457" y="4749"/>
                  </a:lnTo>
                  <a:lnTo>
                    <a:pt x="1027242" y="1196"/>
                  </a:lnTo>
                  <a:lnTo>
                    <a:pt x="978408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76756" y="2305811"/>
              <a:ext cx="1679448" cy="146913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714248" y="4605654"/>
            <a:ext cx="3203575" cy="1137285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algn="ctr" marL="12700" marR="5080">
              <a:lnSpc>
                <a:spcPct val="101699"/>
              </a:lnSpc>
              <a:spcBef>
                <a:spcPts val="60"/>
              </a:spcBef>
            </a:pPr>
            <a:r>
              <a:rPr dirty="0" sz="1800">
                <a:latin typeface="Calibri"/>
                <a:cs typeface="Calibri"/>
              </a:rPr>
              <a:t>Use </a:t>
            </a:r>
            <a:r>
              <a:rPr dirty="0" sz="1800" spc="-10">
                <a:latin typeface="Calibri"/>
                <a:cs typeface="Calibri"/>
              </a:rPr>
              <a:t>universal </a:t>
            </a:r>
            <a:r>
              <a:rPr dirty="0" sz="1800" spc="-5">
                <a:latin typeface="Calibri"/>
                <a:cs typeface="Calibri"/>
              </a:rPr>
              <a:t>precautions </a:t>
            </a:r>
            <a:r>
              <a:rPr dirty="0" sz="1800">
                <a:latin typeface="Calibri"/>
                <a:cs typeface="Calibri"/>
              </a:rPr>
              <a:t>– </a:t>
            </a:r>
            <a:r>
              <a:rPr dirty="0" sz="1800" spc="-10">
                <a:latin typeface="Calibri"/>
                <a:cs typeface="Calibri"/>
              </a:rPr>
              <a:t>treat 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all </a:t>
            </a:r>
            <a:r>
              <a:rPr dirty="0" sz="1800" spc="-5">
                <a:latin typeface="Calibri"/>
                <a:cs typeface="Calibri"/>
              </a:rPr>
              <a:t>medical </a:t>
            </a:r>
            <a:r>
              <a:rPr dirty="0" sz="1800" spc="-20">
                <a:latin typeface="Calibri"/>
                <a:cs typeface="Calibri"/>
              </a:rPr>
              <a:t>waste </a:t>
            </a:r>
            <a:r>
              <a:rPr dirty="0" sz="1800">
                <a:latin typeface="Calibri"/>
                <a:cs typeface="Calibri"/>
              </a:rPr>
              <a:t>and </a:t>
            </a:r>
            <a:r>
              <a:rPr dirty="0" sz="1800" spc="-5">
                <a:latin typeface="Calibri"/>
                <a:cs typeface="Calibri"/>
              </a:rPr>
              <a:t>blood </a:t>
            </a:r>
            <a:r>
              <a:rPr dirty="0" sz="1800">
                <a:latin typeface="Calibri"/>
                <a:cs typeface="Calibri"/>
              </a:rPr>
              <a:t>as </a:t>
            </a:r>
            <a:r>
              <a:rPr dirty="0" sz="1800" spc="-5">
                <a:latin typeface="Calibri"/>
                <a:cs typeface="Calibri"/>
              </a:rPr>
              <a:t>if </a:t>
            </a:r>
            <a:r>
              <a:rPr dirty="0" sz="1800">
                <a:latin typeface="Calibri"/>
                <a:cs typeface="Calibri"/>
              </a:rPr>
              <a:t>it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were </a:t>
            </a:r>
            <a:r>
              <a:rPr dirty="0" sz="1800" spc="-10">
                <a:latin typeface="Calibri"/>
                <a:cs typeface="Calibri"/>
              </a:rPr>
              <a:t>contaminated </a:t>
            </a:r>
            <a:r>
              <a:rPr dirty="0" sz="1800" spc="-5">
                <a:latin typeface="Calibri"/>
                <a:cs typeface="Calibri"/>
              </a:rPr>
              <a:t>and </a:t>
            </a:r>
            <a:r>
              <a:rPr dirty="0" sz="1800" spc="-25">
                <a:latin typeface="Calibri"/>
                <a:cs typeface="Calibri"/>
              </a:rPr>
              <a:t>take 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appropriate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safety</a:t>
            </a:r>
            <a:r>
              <a:rPr dirty="0" sz="1800" spc="-5">
                <a:latin typeface="Calibri"/>
                <a:cs typeface="Calibri"/>
              </a:rPr>
              <a:t> precautions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105400" y="2063495"/>
            <a:ext cx="1957070" cy="1955800"/>
            <a:chOff x="5105400" y="2063495"/>
            <a:chExt cx="1957070" cy="1955800"/>
          </a:xfrm>
        </p:grpSpPr>
        <p:sp>
          <p:nvSpPr>
            <p:cNvPr id="9" name="object 9"/>
            <p:cNvSpPr/>
            <p:nvPr/>
          </p:nvSpPr>
          <p:spPr>
            <a:xfrm>
              <a:off x="5105400" y="2063495"/>
              <a:ext cx="1957070" cy="1955800"/>
            </a:xfrm>
            <a:custGeom>
              <a:avLst/>
              <a:gdLst/>
              <a:ahLst/>
              <a:cxnLst/>
              <a:rect l="l" t="t" r="r" b="b"/>
              <a:pathLst>
                <a:path w="1957070" h="1955800">
                  <a:moveTo>
                    <a:pt x="978408" y="0"/>
                  </a:moveTo>
                  <a:lnTo>
                    <a:pt x="929573" y="1196"/>
                  </a:lnTo>
                  <a:lnTo>
                    <a:pt x="881358" y="4749"/>
                  </a:lnTo>
                  <a:lnTo>
                    <a:pt x="833820" y="10601"/>
                  </a:lnTo>
                  <a:lnTo>
                    <a:pt x="787013" y="18697"/>
                  </a:lnTo>
                  <a:lnTo>
                    <a:pt x="740995" y="28981"/>
                  </a:lnTo>
                  <a:lnTo>
                    <a:pt x="695821" y="41397"/>
                  </a:lnTo>
                  <a:lnTo>
                    <a:pt x="651547" y="55889"/>
                  </a:lnTo>
                  <a:lnTo>
                    <a:pt x="608230" y="72400"/>
                  </a:lnTo>
                  <a:lnTo>
                    <a:pt x="565924" y="90874"/>
                  </a:lnTo>
                  <a:lnTo>
                    <a:pt x="524688" y="111257"/>
                  </a:lnTo>
                  <a:lnTo>
                    <a:pt x="484575" y="133491"/>
                  </a:lnTo>
                  <a:lnTo>
                    <a:pt x="445643" y="157520"/>
                  </a:lnTo>
                  <a:lnTo>
                    <a:pt x="407947" y="183289"/>
                  </a:lnTo>
                  <a:lnTo>
                    <a:pt x="371544" y="210741"/>
                  </a:lnTo>
                  <a:lnTo>
                    <a:pt x="336490" y="239821"/>
                  </a:lnTo>
                  <a:lnTo>
                    <a:pt x="302840" y="270471"/>
                  </a:lnTo>
                  <a:lnTo>
                    <a:pt x="270651" y="302638"/>
                  </a:lnTo>
                  <a:lnTo>
                    <a:pt x="239978" y="336263"/>
                  </a:lnTo>
                  <a:lnTo>
                    <a:pt x="210878" y="371292"/>
                  </a:lnTo>
                  <a:lnTo>
                    <a:pt x="183407" y="407667"/>
                  </a:lnTo>
                  <a:lnTo>
                    <a:pt x="157621" y="445334"/>
                  </a:lnTo>
                  <a:lnTo>
                    <a:pt x="133575" y="484236"/>
                  </a:lnTo>
                  <a:lnTo>
                    <a:pt x="111327" y="524317"/>
                  </a:lnTo>
                  <a:lnTo>
                    <a:pt x="90931" y="565521"/>
                  </a:lnTo>
                  <a:lnTo>
                    <a:pt x="72444" y="607792"/>
                  </a:lnTo>
                  <a:lnTo>
                    <a:pt x="55923" y="651074"/>
                  </a:lnTo>
                  <a:lnTo>
                    <a:pt x="41422" y="695311"/>
                  </a:lnTo>
                  <a:lnTo>
                    <a:pt x="28999" y="740447"/>
                  </a:lnTo>
                  <a:lnTo>
                    <a:pt x="18709" y="786425"/>
                  </a:lnTo>
                  <a:lnTo>
                    <a:pt x="10607" y="833190"/>
                  </a:lnTo>
                  <a:lnTo>
                    <a:pt x="4751" y="880686"/>
                  </a:lnTo>
                  <a:lnTo>
                    <a:pt x="1197" y="928856"/>
                  </a:lnTo>
                  <a:lnTo>
                    <a:pt x="0" y="977645"/>
                  </a:lnTo>
                  <a:lnTo>
                    <a:pt x="1197" y="1026435"/>
                  </a:lnTo>
                  <a:lnTo>
                    <a:pt x="4751" y="1074605"/>
                  </a:lnTo>
                  <a:lnTo>
                    <a:pt x="10607" y="1122101"/>
                  </a:lnTo>
                  <a:lnTo>
                    <a:pt x="18709" y="1168866"/>
                  </a:lnTo>
                  <a:lnTo>
                    <a:pt x="28999" y="1214844"/>
                  </a:lnTo>
                  <a:lnTo>
                    <a:pt x="41422" y="1259980"/>
                  </a:lnTo>
                  <a:lnTo>
                    <a:pt x="55923" y="1304217"/>
                  </a:lnTo>
                  <a:lnTo>
                    <a:pt x="72444" y="1347499"/>
                  </a:lnTo>
                  <a:lnTo>
                    <a:pt x="90931" y="1389770"/>
                  </a:lnTo>
                  <a:lnTo>
                    <a:pt x="111327" y="1430974"/>
                  </a:lnTo>
                  <a:lnTo>
                    <a:pt x="133575" y="1471055"/>
                  </a:lnTo>
                  <a:lnTo>
                    <a:pt x="157621" y="1509957"/>
                  </a:lnTo>
                  <a:lnTo>
                    <a:pt x="183407" y="1547624"/>
                  </a:lnTo>
                  <a:lnTo>
                    <a:pt x="210878" y="1583999"/>
                  </a:lnTo>
                  <a:lnTo>
                    <a:pt x="239978" y="1619028"/>
                  </a:lnTo>
                  <a:lnTo>
                    <a:pt x="270651" y="1652653"/>
                  </a:lnTo>
                  <a:lnTo>
                    <a:pt x="302840" y="1684820"/>
                  </a:lnTo>
                  <a:lnTo>
                    <a:pt x="336490" y="1715470"/>
                  </a:lnTo>
                  <a:lnTo>
                    <a:pt x="371544" y="1744550"/>
                  </a:lnTo>
                  <a:lnTo>
                    <a:pt x="407947" y="1772002"/>
                  </a:lnTo>
                  <a:lnTo>
                    <a:pt x="445643" y="1797771"/>
                  </a:lnTo>
                  <a:lnTo>
                    <a:pt x="484575" y="1821800"/>
                  </a:lnTo>
                  <a:lnTo>
                    <a:pt x="524688" y="1844034"/>
                  </a:lnTo>
                  <a:lnTo>
                    <a:pt x="565924" y="1864417"/>
                  </a:lnTo>
                  <a:lnTo>
                    <a:pt x="608230" y="1882891"/>
                  </a:lnTo>
                  <a:lnTo>
                    <a:pt x="651547" y="1899402"/>
                  </a:lnTo>
                  <a:lnTo>
                    <a:pt x="695821" y="1913894"/>
                  </a:lnTo>
                  <a:lnTo>
                    <a:pt x="740995" y="1926310"/>
                  </a:lnTo>
                  <a:lnTo>
                    <a:pt x="787013" y="1936594"/>
                  </a:lnTo>
                  <a:lnTo>
                    <a:pt x="833820" y="1944690"/>
                  </a:lnTo>
                  <a:lnTo>
                    <a:pt x="881358" y="1950542"/>
                  </a:lnTo>
                  <a:lnTo>
                    <a:pt x="929573" y="1954095"/>
                  </a:lnTo>
                  <a:lnTo>
                    <a:pt x="978408" y="1955291"/>
                  </a:lnTo>
                  <a:lnTo>
                    <a:pt x="1027242" y="1954095"/>
                  </a:lnTo>
                  <a:lnTo>
                    <a:pt x="1075457" y="1950542"/>
                  </a:lnTo>
                  <a:lnTo>
                    <a:pt x="1122995" y="1944690"/>
                  </a:lnTo>
                  <a:lnTo>
                    <a:pt x="1169802" y="1936594"/>
                  </a:lnTo>
                  <a:lnTo>
                    <a:pt x="1215820" y="1926310"/>
                  </a:lnTo>
                  <a:lnTo>
                    <a:pt x="1260994" y="1913894"/>
                  </a:lnTo>
                  <a:lnTo>
                    <a:pt x="1305268" y="1899402"/>
                  </a:lnTo>
                  <a:lnTo>
                    <a:pt x="1348585" y="1882891"/>
                  </a:lnTo>
                  <a:lnTo>
                    <a:pt x="1390891" y="1864417"/>
                  </a:lnTo>
                  <a:lnTo>
                    <a:pt x="1432127" y="1844034"/>
                  </a:lnTo>
                  <a:lnTo>
                    <a:pt x="1472240" y="1821800"/>
                  </a:lnTo>
                  <a:lnTo>
                    <a:pt x="1511172" y="1797771"/>
                  </a:lnTo>
                  <a:lnTo>
                    <a:pt x="1548868" y="1772002"/>
                  </a:lnTo>
                  <a:lnTo>
                    <a:pt x="1585271" y="1744550"/>
                  </a:lnTo>
                  <a:lnTo>
                    <a:pt x="1620325" y="1715470"/>
                  </a:lnTo>
                  <a:lnTo>
                    <a:pt x="1653975" y="1684820"/>
                  </a:lnTo>
                  <a:lnTo>
                    <a:pt x="1686164" y="1652653"/>
                  </a:lnTo>
                  <a:lnTo>
                    <a:pt x="1716837" y="1619028"/>
                  </a:lnTo>
                  <a:lnTo>
                    <a:pt x="1745937" y="1583999"/>
                  </a:lnTo>
                  <a:lnTo>
                    <a:pt x="1773408" y="1547624"/>
                  </a:lnTo>
                  <a:lnTo>
                    <a:pt x="1799194" y="1509957"/>
                  </a:lnTo>
                  <a:lnTo>
                    <a:pt x="1823240" y="1471055"/>
                  </a:lnTo>
                  <a:lnTo>
                    <a:pt x="1845488" y="1430974"/>
                  </a:lnTo>
                  <a:lnTo>
                    <a:pt x="1865884" y="1389770"/>
                  </a:lnTo>
                  <a:lnTo>
                    <a:pt x="1884371" y="1347499"/>
                  </a:lnTo>
                  <a:lnTo>
                    <a:pt x="1900892" y="1304217"/>
                  </a:lnTo>
                  <a:lnTo>
                    <a:pt x="1915393" y="1259980"/>
                  </a:lnTo>
                  <a:lnTo>
                    <a:pt x="1927816" y="1214844"/>
                  </a:lnTo>
                  <a:lnTo>
                    <a:pt x="1938106" y="1168866"/>
                  </a:lnTo>
                  <a:lnTo>
                    <a:pt x="1946208" y="1122101"/>
                  </a:lnTo>
                  <a:lnTo>
                    <a:pt x="1952064" y="1074605"/>
                  </a:lnTo>
                  <a:lnTo>
                    <a:pt x="1955618" y="1026435"/>
                  </a:lnTo>
                  <a:lnTo>
                    <a:pt x="1956816" y="977645"/>
                  </a:lnTo>
                  <a:lnTo>
                    <a:pt x="1955618" y="928856"/>
                  </a:lnTo>
                  <a:lnTo>
                    <a:pt x="1952064" y="880686"/>
                  </a:lnTo>
                  <a:lnTo>
                    <a:pt x="1946208" y="833190"/>
                  </a:lnTo>
                  <a:lnTo>
                    <a:pt x="1938106" y="786425"/>
                  </a:lnTo>
                  <a:lnTo>
                    <a:pt x="1927816" y="740447"/>
                  </a:lnTo>
                  <a:lnTo>
                    <a:pt x="1915393" y="695311"/>
                  </a:lnTo>
                  <a:lnTo>
                    <a:pt x="1900892" y="651074"/>
                  </a:lnTo>
                  <a:lnTo>
                    <a:pt x="1884371" y="607792"/>
                  </a:lnTo>
                  <a:lnTo>
                    <a:pt x="1865884" y="565521"/>
                  </a:lnTo>
                  <a:lnTo>
                    <a:pt x="1845488" y="524317"/>
                  </a:lnTo>
                  <a:lnTo>
                    <a:pt x="1823240" y="484236"/>
                  </a:lnTo>
                  <a:lnTo>
                    <a:pt x="1799194" y="445334"/>
                  </a:lnTo>
                  <a:lnTo>
                    <a:pt x="1773408" y="407667"/>
                  </a:lnTo>
                  <a:lnTo>
                    <a:pt x="1745937" y="371292"/>
                  </a:lnTo>
                  <a:lnTo>
                    <a:pt x="1716837" y="336263"/>
                  </a:lnTo>
                  <a:lnTo>
                    <a:pt x="1686164" y="302638"/>
                  </a:lnTo>
                  <a:lnTo>
                    <a:pt x="1653975" y="270471"/>
                  </a:lnTo>
                  <a:lnTo>
                    <a:pt x="1620325" y="239821"/>
                  </a:lnTo>
                  <a:lnTo>
                    <a:pt x="1585271" y="210741"/>
                  </a:lnTo>
                  <a:lnTo>
                    <a:pt x="1548868" y="183289"/>
                  </a:lnTo>
                  <a:lnTo>
                    <a:pt x="1511172" y="157520"/>
                  </a:lnTo>
                  <a:lnTo>
                    <a:pt x="1472240" y="133491"/>
                  </a:lnTo>
                  <a:lnTo>
                    <a:pt x="1432127" y="111257"/>
                  </a:lnTo>
                  <a:lnTo>
                    <a:pt x="1390891" y="90874"/>
                  </a:lnTo>
                  <a:lnTo>
                    <a:pt x="1348585" y="72400"/>
                  </a:lnTo>
                  <a:lnTo>
                    <a:pt x="1305268" y="55889"/>
                  </a:lnTo>
                  <a:lnTo>
                    <a:pt x="1260994" y="41397"/>
                  </a:lnTo>
                  <a:lnTo>
                    <a:pt x="1215820" y="28981"/>
                  </a:lnTo>
                  <a:lnTo>
                    <a:pt x="1169802" y="18697"/>
                  </a:lnTo>
                  <a:lnTo>
                    <a:pt x="1122995" y="10601"/>
                  </a:lnTo>
                  <a:lnTo>
                    <a:pt x="1075457" y="4749"/>
                  </a:lnTo>
                  <a:lnTo>
                    <a:pt x="1027242" y="1196"/>
                  </a:lnTo>
                  <a:lnTo>
                    <a:pt x="978408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65420" y="2321051"/>
              <a:ext cx="1636776" cy="144018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4681854" y="4605654"/>
            <a:ext cx="2801620" cy="579120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323215" marR="5080" indent="-311150">
              <a:lnSpc>
                <a:spcPct val="101699"/>
              </a:lnSpc>
              <a:spcBef>
                <a:spcPts val="60"/>
              </a:spcBef>
            </a:pPr>
            <a:r>
              <a:rPr dirty="0" sz="1800">
                <a:latin typeface="Calibri"/>
                <a:cs typeface="Calibri"/>
              </a:rPr>
              <a:t>Be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cautious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around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blood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 </a:t>
            </a:r>
            <a:r>
              <a:rPr dirty="0" sz="1800" spc="-39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biohazardous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materials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872728" y="2063495"/>
            <a:ext cx="1957070" cy="1955800"/>
            <a:chOff x="8872728" y="2063495"/>
            <a:chExt cx="1957070" cy="1955800"/>
          </a:xfrm>
        </p:grpSpPr>
        <p:sp>
          <p:nvSpPr>
            <p:cNvPr id="13" name="object 13"/>
            <p:cNvSpPr/>
            <p:nvPr/>
          </p:nvSpPr>
          <p:spPr>
            <a:xfrm>
              <a:off x="8872728" y="2063495"/>
              <a:ext cx="1957070" cy="1955800"/>
            </a:xfrm>
            <a:custGeom>
              <a:avLst/>
              <a:gdLst/>
              <a:ahLst/>
              <a:cxnLst/>
              <a:rect l="l" t="t" r="r" b="b"/>
              <a:pathLst>
                <a:path w="1957070" h="1955800">
                  <a:moveTo>
                    <a:pt x="978407" y="0"/>
                  </a:moveTo>
                  <a:lnTo>
                    <a:pt x="929573" y="1196"/>
                  </a:lnTo>
                  <a:lnTo>
                    <a:pt x="881358" y="4749"/>
                  </a:lnTo>
                  <a:lnTo>
                    <a:pt x="833820" y="10601"/>
                  </a:lnTo>
                  <a:lnTo>
                    <a:pt x="787013" y="18697"/>
                  </a:lnTo>
                  <a:lnTo>
                    <a:pt x="740995" y="28981"/>
                  </a:lnTo>
                  <a:lnTo>
                    <a:pt x="695821" y="41397"/>
                  </a:lnTo>
                  <a:lnTo>
                    <a:pt x="651547" y="55889"/>
                  </a:lnTo>
                  <a:lnTo>
                    <a:pt x="608230" y="72400"/>
                  </a:lnTo>
                  <a:lnTo>
                    <a:pt x="565924" y="90874"/>
                  </a:lnTo>
                  <a:lnTo>
                    <a:pt x="524688" y="111257"/>
                  </a:lnTo>
                  <a:lnTo>
                    <a:pt x="484575" y="133491"/>
                  </a:lnTo>
                  <a:lnTo>
                    <a:pt x="445643" y="157520"/>
                  </a:lnTo>
                  <a:lnTo>
                    <a:pt x="407947" y="183289"/>
                  </a:lnTo>
                  <a:lnTo>
                    <a:pt x="371544" y="210741"/>
                  </a:lnTo>
                  <a:lnTo>
                    <a:pt x="336490" y="239821"/>
                  </a:lnTo>
                  <a:lnTo>
                    <a:pt x="302840" y="270471"/>
                  </a:lnTo>
                  <a:lnTo>
                    <a:pt x="270651" y="302638"/>
                  </a:lnTo>
                  <a:lnTo>
                    <a:pt x="239978" y="336263"/>
                  </a:lnTo>
                  <a:lnTo>
                    <a:pt x="210878" y="371292"/>
                  </a:lnTo>
                  <a:lnTo>
                    <a:pt x="183407" y="407667"/>
                  </a:lnTo>
                  <a:lnTo>
                    <a:pt x="157621" y="445334"/>
                  </a:lnTo>
                  <a:lnTo>
                    <a:pt x="133575" y="484236"/>
                  </a:lnTo>
                  <a:lnTo>
                    <a:pt x="111327" y="524317"/>
                  </a:lnTo>
                  <a:lnTo>
                    <a:pt x="90931" y="565521"/>
                  </a:lnTo>
                  <a:lnTo>
                    <a:pt x="72444" y="607792"/>
                  </a:lnTo>
                  <a:lnTo>
                    <a:pt x="55923" y="651074"/>
                  </a:lnTo>
                  <a:lnTo>
                    <a:pt x="41422" y="695311"/>
                  </a:lnTo>
                  <a:lnTo>
                    <a:pt x="28999" y="740447"/>
                  </a:lnTo>
                  <a:lnTo>
                    <a:pt x="18709" y="786425"/>
                  </a:lnTo>
                  <a:lnTo>
                    <a:pt x="10607" y="833190"/>
                  </a:lnTo>
                  <a:lnTo>
                    <a:pt x="4751" y="880686"/>
                  </a:lnTo>
                  <a:lnTo>
                    <a:pt x="1197" y="928856"/>
                  </a:lnTo>
                  <a:lnTo>
                    <a:pt x="0" y="977645"/>
                  </a:lnTo>
                  <a:lnTo>
                    <a:pt x="1197" y="1026435"/>
                  </a:lnTo>
                  <a:lnTo>
                    <a:pt x="4751" y="1074605"/>
                  </a:lnTo>
                  <a:lnTo>
                    <a:pt x="10607" y="1122101"/>
                  </a:lnTo>
                  <a:lnTo>
                    <a:pt x="18709" y="1168866"/>
                  </a:lnTo>
                  <a:lnTo>
                    <a:pt x="28999" y="1214844"/>
                  </a:lnTo>
                  <a:lnTo>
                    <a:pt x="41422" y="1259980"/>
                  </a:lnTo>
                  <a:lnTo>
                    <a:pt x="55923" y="1304217"/>
                  </a:lnTo>
                  <a:lnTo>
                    <a:pt x="72444" y="1347499"/>
                  </a:lnTo>
                  <a:lnTo>
                    <a:pt x="90931" y="1389770"/>
                  </a:lnTo>
                  <a:lnTo>
                    <a:pt x="111327" y="1430974"/>
                  </a:lnTo>
                  <a:lnTo>
                    <a:pt x="133575" y="1471055"/>
                  </a:lnTo>
                  <a:lnTo>
                    <a:pt x="157621" y="1509957"/>
                  </a:lnTo>
                  <a:lnTo>
                    <a:pt x="183407" y="1547624"/>
                  </a:lnTo>
                  <a:lnTo>
                    <a:pt x="210878" y="1583999"/>
                  </a:lnTo>
                  <a:lnTo>
                    <a:pt x="239978" y="1619028"/>
                  </a:lnTo>
                  <a:lnTo>
                    <a:pt x="270651" y="1652653"/>
                  </a:lnTo>
                  <a:lnTo>
                    <a:pt x="302840" y="1684820"/>
                  </a:lnTo>
                  <a:lnTo>
                    <a:pt x="336490" y="1715470"/>
                  </a:lnTo>
                  <a:lnTo>
                    <a:pt x="371544" y="1744550"/>
                  </a:lnTo>
                  <a:lnTo>
                    <a:pt x="407947" y="1772002"/>
                  </a:lnTo>
                  <a:lnTo>
                    <a:pt x="445643" y="1797771"/>
                  </a:lnTo>
                  <a:lnTo>
                    <a:pt x="484575" y="1821800"/>
                  </a:lnTo>
                  <a:lnTo>
                    <a:pt x="524688" y="1844034"/>
                  </a:lnTo>
                  <a:lnTo>
                    <a:pt x="565924" y="1864417"/>
                  </a:lnTo>
                  <a:lnTo>
                    <a:pt x="608230" y="1882891"/>
                  </a:lnTo>
                  <a:lnTo>
                    <a:pt x="651547" y="1899402"/>
                  </a:lnTo>
                  <a:lnTo>
                    <a:pt x="695821" y="1913894"/>
                  </a:lnTo>
                  <a:lnTo>
                    <a:pt x="740995" y="1926310"/>
                  </a:lnTo>
                  <a:lnTo>
                    <a:pt x="787013" y="1936594"/>
                  </a:lnTo>
                  <a:lnTo>
                    <a:pt x="833820" y="1944690"/>
                  </a:lnTo>
                  <a:lnTo>
                    <a:pt x="881358" y="1950542"/>
                  </a:lnTo>
                  <a:lnTo>
                    <a:pt x="929573" y="1954095"/>
                  </a:lnTo>
                  <a:lnTo>
                    <a:pt x="978407" y="1955291"/>
                  </a:lnTo>
                  <a:lnTo>
                    <a:pt x="1027242" y="1954095"/>
                  </a:lnTo>
                  <a:lnTo>
                    <a:pt x="1075457" y="1950542"/>
                  </a:lnTo>
                  <a:lnTo>
                    <a:pt x="1122995" y="1944690"/>
                  </a:lnTo>
                  <a:lnTo>
                    <a:pt x="1169802" y="1936594"/>
                  </a:lnTo>
                  <a:lnTo>
                    <a:pt x="1215820" y="1926310"/>
                  </a:lnTo>
                  <a:lnTo>
                    <a:pt x="1260994" y="1913894"/>
                  </a:lnTo>
                  <a:lnTo>
                    <a:pt x="1305268" y="1899402"/>
                  </a:lnTo>
                  <a:lnTo>
                    <a:pt x="1348585" y="1882891"/>
                  </a:lnTo>
                  <a:lnTo>
                    <a:pt x="1390891" y="1864417"/>
                  </a:lnTo>
                  <a:lnTo>
                    <a:pt x="1432127" y="1844034"/>
                  </a:lnTo>
                  <a:lnTo>
                    <a:pt x="1472240" y="1821800"/>
                  </a:lnTo>
                  <a:lnTo>
                    <a:pt x="1511172" y="1797771"/>
                  </a:lnTo>
                  <a:lnTo>
                    <a:pt x="1548868" y="1772002"/>
                  </a:lnTo>
                  <a:lnTo>
                    <a:pt x="1585271" y="1744550"/>
                  </a:lnTo>
                  <a:lnTo>
                    <a:pt x="1620325" y="1715470"/>
                  </a:lnTo>
                  <a:lnTo>
                    <a:pt x="1653975" y="1684820"/>
                  </a:lnTo>
                  <a:lnTo>
                    <a:pt x="1686164" y="1652653"/>
                  </a:lnTo>
                  <a:lnTo>
                    <a:pt x="1716837" y="1619028"/>
                  </a:lnTo>
                  <a:lnTo>
                    <a:pt x="1745937" y="1583999"/>
                  </a:lnTo>
                  <a:lnTo>
                    <a:pt x="1773408" y="1547624"/>
                  </a:lnTo>
                  <a:lnTo>
                    <a:pt x="1799194" y="1509957"/>
                  </a:lnTo>
                  <a:lnTo>
                    <a:pt x="1823240" y="1471055"/>
                  </a:lnTo>
                  <a:lnTo>
                    <a:pt x="1845488" y="1430974"/>
                  </a:lnTo>
                  <a:lnTo>
                    <a:pt x="1865884" y="1389770"/>
                  </a:lnTo>
                  <a:lnTo>
                    <a:pt x="1884371" y="1347499"/>
                  </a:lnTo>
                  <a:lnTo>
                    <a:pt x="1900892" y="1304217"/>
                  </a:lnTo>
                  <a:lnTo>
                    <a:pt x="1915393" y="1259980"/>
                  </a:lnTo>
                  <a:lnTo>
                    <a:pt x="1927816" y="1214844"/>
                  </a:lnTo>
                  <a:lnTo>
                    <a:pt x="1938106" y="1168866"/>
                  </a:lnTo>
                  <a:lnTo>
                    <a:pt x="1946208" y="1122101"/>
                  </a:lnTo>
                  <a:lnTo>
                    <a:pt x="1952064" y="1074605"/>
                  </a:lnTo>
                  <a:lnTo>
                    <a:pt x="1955618" y="1026435"/>
                  </a:lnTo>
                  <a:lnTo>
                    <a:pt x="1956816" y="977645"/>
                  </a:lnTo>
                  <a:lnTo>
                    <a:pt x="1955618" y="928856"/>
                  </a:lnTo>
                  <a:lnTo>
                    <a:pt x="1952064" y="880686"/>
                  </a:lnTo>
                  <a:lnTo>
                    <a:pt x="1946208" y="833190"/>
                  </a:lnTo>
                  <a:lnTo>
                    <a:pt x="1938106" y="786425"/>
                  </a:lnTo>
                  <a:lnTo>
                    <a:pt x="1927816" y="740447"/>
                  </a:lnTo>
                  <a:lnTo>
                    <a:pt x="1915393" y="695311"/>
                  </a:lnTo>
                  <a:lnTo>
                    <a:pt x="1900892" y="651074"/>
                  </a:lnTo>
                  <a:lnTo>
                    <a:pt x="1884371" y="607792"/>
                  </a:lnTo>
                  <a:lnTo>
                    <a:pt x="1865884" y="565521"/>
                  </a:lnTo>
                  <a:lnTo>
                    <a:pt x="1845488" y="524317"/>
                  </a:lnTo>
                  <a:lnTo>
                    <a:pt x="1823240" y="484236"/>
                  </a:lnTo>
                  <a:lnTo>
                    <a:pt x="1799194" y="445334"/>
                  </a:lnTo>
                  <a:lnTo>
                    <a:pt x="1773408" y="407667"/>
                  </a:lnTo>
                  <a:lnTo>
                    <a:pt x="1745937" y="371292"/>
                  </a:lnTo>
                  <a:lnTo>
                    <a:pt x="1716837" y="336263"/>
                  </a:lnTo>
                  <a:lnTo>
                    <a:pt x="1686164" y="302638"/>
                  </a:lnTo>
                  <a:lnTo>
                    <a:pt x="1653975" y="270471"/>
                  </a:lnTo>
                  <a:lnTo>
                    <a:pt x="1620325" y="239821"/>
                  </a:lnTo>
                  <a:lnTo>
                    <a:pt x="1585271" y="210741"/>
                  </a:lnTo>
                  <a:lnTo>
                    <a:pt x="1548868" y="183289"/>
                  </a:lnTo>
                  <a:lnTo>
                    <a:pt x="1511172" y="157520"/>
                  </a:lnTo>
                  <a:lnTo>
                    <a:pt x="1472240" y="133491"/>
                  </a:lnTo>
                  <a:lnTo>
                    <a:pt x="1432127" y="111257"/>
                  </a:lnTo>
                  <a:lnTo>
                    <a:pt x="1390891" y="90874"/>
                  </a:lnTo>
                  <a:lnTo>
                    <a:pt x="1348585" y="72400"/>
                  </a:lnTo>
                  <a:lnTo>
                    <a:pt x="1305268" y="55889"/>
                  </a:lnTo>
                  <a:lnTo>
                    <a:pt x="1260994" y="41397"/>
                  </a:lnTo>
                  <a:lnTo>
                    <a:pt x="1215820" y="28981"/>
                  </a:lnTo>
                  <a:lnTo>
                    <a:pt x="1169802" y="18697"/>
                  </a:lnTo>
                  <a:lnTo>
                    <a:pt x="1122995" y="10601"/>
                  </a:lnTo>
                  <a:lnTo>
                    <a:pt x="1075457" y="4749"/>
                  </a:lnTo>
                  <a:lnTo>
                    <a:pt x="1027242" y="1196"/>
                  </a:lnTo>
                  <a:lnTo>
                    <a:pt x="978407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54084" y="2217419"/>
              <a:ext cx="1594103" cy="1645919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8393048" y="4605654"/>
            <a:ext cx="2915920" cy="1137285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algn="ctr" marL="12700" marR="5080">
              <a:lnSpc>
                <a:spcPct val="101699"/>
              </a:lnSpc>
              <a:spcBef>
                <a:spcPts val="60"/>
              </a:spcBef>
            </a:pPr>
            <a:r>
              <a:rPr dirty="0" sz="1800" spc="-5">
                <a:latin typeface="Calibri"/>
                <a:cs typeface="Calibri"/>
              </a:rPr>
              <a:t>Do not eat, drink, </a:t>
            </a:r>
            <a:r>
              <a:rPr dirty="0" sz="1800" spc="-15">
                <a:latin typeface="Calibri"/>
                <a:cs typeface="Calibri"/>
              </a:rPr>
              <a:t>smoke, </a:t>
            </a:r>
            <a:r>
              <a:rPr dirty="0" sz="1800">
                <a:latin typeface="Calibri"/>
                <a:cs typeface="Calibri"/>
              </a:rPr>
              <a:t>apply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cosmetics, </a:t>
            </a:r>
            <a:r>
              <a:rPr dirty="0" sz="1800" spc="-5">
                <a:latin typeface="Calibri"/>
                <a:cs typeface="Calibri"/>
              </a:rPr>
              <a:t>or handle </a:t>
            </a:r>
            <a:r>
              <a:rPr dirty="0" sz="1800" spc="-10">
                <a:latin typeface="Calibri"/>
                <a:cs typeface="Calibri"/>
              </a:rPr>
              <a:t>contact 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lenses </a:t>
            </a:r>
            <a:r>
              <a:rPr dirty="0" sz="1800" spc="-5">
                <a:latin typeface="Calibri"/>
                <a:cs typeface="Calibri"/>
              </a:rPr>
              <a:t>in </a:t>
            </a:r>
            <a:r>
              <a:rPr dirty="0" sz="1800" spc="-15">
                <a:latin typeface="Calibri"/>
                <a:cs typeface="Calibri"/>
              </a:rPr>
              <a:t>any </a:t>
            </a:r>
            <a:r>
              <a:rPr dirty="0" sz="1800" spc="-10">
                <a:latin typeface="Calibri"/>
                <a:cs typeface="Calibri"/>
              </a:rPr>
              <a:t>area </a:t>
            </a:r>
            <a:r>
              <a:rPr dirty="0" sz="1800" spc="-5">
                <a:latin typeface="Calibri"/>
                <a:cs typeface="Calibri"/>
              </a:rPr>
              <a:t>where 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contamination may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exist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2279" y="566674"/>
            <a:ext cx="590232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95"/>
              <a:t>Hazardou</a:t>
            </a:r>
            <a:r>
              <a:rPr dirty="0" spc="-75"/>
              <a:t>s</a:t>
            </a:r>
            <a:r>
              <a:rPr dirty="0" spc="-370"/>
              <a:t> </a:t>
            </a:r>
            <a:r>
              <a:rPr dirty="0" spc="20"/>
              <a:t>Chemicals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765300" cy="1557655"/>
          </a:xfrm>
          <a:custGeom>
            <a:avLst/>
            <a:gdLst/>
            <a:ahLst/>
            <a:cxnLst/>
            <a:rect l="l" t="t" r="r" b="b"/>
            <a:pathLst>
              <a:path w="1765300" h="1557655">
                <a:moveTo>
                  <a:pt x="1764792" y="0"/>
                </a:moveTo>
                <a:lnTo>
                  <a:pt x="0" y="0"/>
                </a:lnTo>
                <a:lnTo>
                  <a:pt x="0" y="1557527"/>
                </a:lnTo>
                <a:lnTo>
                  <a:pt x="1042492" y="1557527"/>
                </a:lnTo>
                <a:lnTo>
                  <a:pt x="1764792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0" y="1691639"/>
            <a:ext cx="12192000" cy="5166360"/>
            <a:chOff x="0" y="1691639"/>
            <a:chExt cx="12192000" cy="5166360"/>
          </a:xfrm>
        </p:grpSpPr>
        <p:sp>
          <p:nvSpPr>
            <p:cNvPr id="5" name="object 5"/>
            <p:cNvSpPr/>
            <p:nvPr/>
          </p:nvSpPr>
          <p:spPr>
            <a:xfrm>
              <a:off x="0" y="1691639"/>
              <a:ext cx="12192000" cy="5166360"/>
            </a:xfrm>
            <a:custGeom>
              <a:avLst/>
              <a:gdLst/>
              <a:ahLst/>
              <a:cxnLst/>
              <a:rect l="l" t="t" r="r" b="b"/>
              <a:pathLst>
                <a:path w="12192000" h="5166359">
                  <a:moveTo>
                    <a:pt x="12192000" y="0"/>
                  </a:moveTo>
                  <a:lnTo>
                    <a:pt x="0" y="0"/>
                  </a:lnTo>
                  <a:lnTo>
                    <a:pt x="0" y="888"/>
                  </a:lnTo>
                  <a:lnTo>
                    <a:pt x="1206385" y="888"/>
                  </a:lnTo>
                  <a:lnTo>
                    <a:pt x="862736" y="742569"/>
                  </a:lnTo>
                  <a:lnTo>
                    <a:pt x="0" y="742569"/>
                  </a:lnTo>
                  <a:lnTo>
                    <a:pt x="0" y="743331"/>
                  </a:lnTo>
                  <a:lnTo>
                    <a:pt x="862342" y="743331"/>
                  </a:lnTo>
                  <a:lnTo>
                    <a:pt x="0" y="2604389"/>
                  </a:lnTo>
                  <a:lnTo>
                    <a:pt x="0" y="5166359"/>
                  </a:lnTo>
                  <a:lnTo>
                    <a:pt x="12192000" y="516635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A6A6A6">
                <a:alpha val="49803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1691639"/>
              <a:ext cx="972819" cy="2097405"/>
            </a:xfrm>
            <a:custGeom>
              <a:avLst/>
              <a:gdLst/>
              <a:ahLst/>
              <a:cxnLst/>
              <a:rect l="l" t="t" r="r" b="b"/>
              <a:pathLst>
                <a:path w="972819" h="2097404">
                  <a:moveTo>
                    <a:pt x="972312" y="0"/>
                  </a:moveTo>
                  <a:lnTo>
                    <a:pt x="0" y="0"/>
                  </a:lnTo>
                  <a:lnTo>
                    <a:pt x="0" y="2097024"/>
                  </a:lnTo>
                  <a:lnTo>
                    <a:pt x="972312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1732279" y="2153539"/>
            <a:ext cx="8905240" cy="386397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241300" marR="786130" indent="-228600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400" spc="-15">
                <a:latin typeface="Calibri"/>
                <a:cs typeface="Calibri"/>
              </a:rPr>
              <a:t>Hazardous</a:t>
            </a:r>
            <a:r>
              <a:rPr dirty="0" sz="2400" spc="-5">
                <a:latin typeface="Calibri"/>
                <a:cs typeface="Calibri"/>
              </a:rPr>
              <a:t> chemicals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exist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many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areas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of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healthcare</a:t>
            </a:r>
            <a:r>
              <a:rPr dirty="0" sz="2400" spc="-5">
                <a:latin typeface="Calibri"/>
                <a:cs typeface="Calibri"/>
              </a:rPr>
              <a:t> facilities, </a:t>
            </a:r>
            <a:r>
              <a:rPr dirty="0" sz="2400" spc="-5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including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cleaning/sanitizing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products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5">
                <a:latin typeface="Calibri"/>
                <a:cs typeface="Calibri"/>
              </a:rPr>
              <a:t> medications</a:t>
            </a:r>
            <a:endParaRPr sz="2400">
              <a:latin typeface="Calibri"/>
              <a:cs typeface="Calibri"/>
            </a:endParaRPr>
          </a:p>
          <a:p>
            <a:pPr marL="241300" marR="5080" indent="-228600">
              <a:lnSpc>
                <a:spcPts val="2590"/>
              </a:lnSpc>
              <a:spcBef>
                <a:spcPts val="101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400" spc="-10">
                <a:latin typeface="Calibri"/>
                <a:cs typeface="Calibri"/>
              </a:rPr>
              <a:t>Ensure </a:t>
            </a:r>
            <a:r>
              <a:rPr dirty="0" sz="2400" spc="-5">
                <a:latin typeface="Calibri"/>
                <a:cs typeface="Calibri"/>
              </a:rPr>
              <a:t>that </a:t>
            </a:r>
            <a:r>
              <a:rPr dirty="0" sz="2400" spc="-10">
                <a:latin typeface="Calibri"/>
                <a:cs typeface="Calibri"/>
              </a:rPr>
              <a:t>you </a:t>
            </a:r>
            <a:r>
              <a:rPr dirty="0" sz="2400" spc="-5">
                <a:latin typeface="Calibri"/>
                <a:cs typeface="Calibri"/>
              </a:rPr>
              <a:t>know </a:t>
            </a:r>
            <a:r>
              <a:rPr dirty="0" sz="2400" spc="-10">
                <a:latin typeface="Calibri"/>
                <a:cs typeface="Calibri"/>
              </a:rPr>
              <a:t>where </a:t>
            </a:r>
            <a:r>
              <a:rPr dirty="0" sz="2400" spc="-15">
                <a:latin typeface="Calibri"/>
                <a:cs typeface="Calibri"/>
              </a:rPr>
              <a:t>to </a:t>
            </a:r>
            <a:r>
              <a:rPr dirty="0" sz="2400" spc="-5">
                <a:latin typeface="Calibri"/>
                <a:cs typeface="Calibri"/>
              </a:rPr>
              <a:t>find </a:t>
            </a:r>
            <a:r>
              <a:rPr dirty="0" sz="2400" spc="-15">
                <a:latin typeface="Calibri"/>
                <a:cs typeface="Calibri"/>
              </a:rPr>
              <a:t>Safety Data </a:t>
            </a:r>
            <a:r>
              <a:rPr dirty="0" sz="2400" spc="-5">
                <a:latin typeface="Calibri"/>
                <a:cs typeface="Calibri"/>
              </a:rPr>
              <a:t>Sheets, </a:t>
            </a:r>
            <a:r>
              <a:rPr dirty="0" sz="2400">
                <a:latin typeface="Calibri"/>
                <a:cs typeface="Calibri"/>
              </a:rPr>
              <a:t>which </a:t>
            </a:r>
            <a:r>
              <a:rPr dirty="0" sz="2400" spc="-15">
                <a:latin typeface="Calibri"/>
                <a:cs typeface="Calibri"/>
              </a:rPr>
              <a:t>contain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information </a:t>
            </a:r>
            <a:r>
              <a:rPr dirty="0" sz="2400" spc="-5">
                <a:latin typeface="Calibri"/>
                <a:cs typeface="Calibri"/>
              </a:rPr>
              <a:t>about </a:t>
            </a:r>
            <a:r>
              <a:rPr dirty="0" sz="2400">
                <a:latin typeface="Calibri"/>
                <a:cs typeface="Calibri"/>
              </a:rPr>
              <a:t>the </a:t>
            </a:r>
            <a:r>
              <a:rPr dirty="0" sz="2400" spc="-15">
                <a:latin typeface="Calibri"/>
                <a:cs typeface="Calibri"/>
              </a:rPr>
              <a:t>product’s </a:t>
            </a:r>
            <a:r>
              <a:rPr dirty="0" sz="2400" spc="-5">
                <a:latin typeface="Calibri"/>
                <a:cs typeface="Calibri"/>
              </a:rPr>
              <a:t>use, </a:t>
            </a:r>
            <a:r>
              <a:rPr dirty="0" sz="2400" spc="-10">
                <a:latin typeface="Calibri"/>
                <a:cs typeface="Calibri"/>
              </a:rPr>
              <a:t>proper </a:t>
            </a:r>
            <a:r>
              <a:rPr dirty="0" sz="2400" spc="-5">
                <a:latin typeface="Calibri"/>
                <a:cs typeface="Calibri"/>
              </a:rPr>
              <a:t>disposal </a:t>
            </a:r>
            <a:r>
              <a:rPr dirty="0" sz="2400">
                <a:latin typeface="Calibri"/>
                <a:cs typeface="Calibri"/>
              </a:rPr>
              <a:t>and </a:t>
            </a:r>
            <a:r>
              <a:rPr dirty="0" sz="2400" spc="-20">
                <a:latin typeface="Calibri"/>
                <a:cs typeface="Calibri"/>
              </a:rPr>
              <a:t>first </a:t>
            </a:r>
            <a:r>
              <a:rPr dirty="0" sz="2400">
                <a:latin typeface="Calibri"/>
                <a:cs typeface="Calibri"/>
              </a:rPr>
              <a:t>aid 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measures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400">
                <a:latin typeface="Calibri"/>
                <a:cs typeface="Calibri"/>
              </a:rPr>
              <a:t>When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dealing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with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chemicals:</a:t>
            </a:r>
            <a:endParaRPr sz="2400">
              <a:latin typeface="Calibri"/>
              <a:cs typeface="Calibri"/>
            </a:endParaRPr>
          </a:p>
          <a:p>
            <a:pPr lvl="1" marL="698500" indent="-22860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8500" algn="l"/>
              </a:tabLst>
            </a:pPr>
            <a:r>
              <a:rPr dirty="0" sz="2400" spc="-70">
                <a:latin typeface="Calibri"/>
                <a:cs typeface="Calibri"/>
              </a:rPr>
              <a:t>Take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training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seriously</a:t>
            </a:r>
            <a:endParaRPr sz="2400">
              <a:latin typeface="Calibri"/>
              <a:cs typeface="Calibri"/>
            </a:endParaRPr>
          </a:p>
          <a:p>
            <a:pPr lvl="1" marL="698500" indent="-228600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698500" algn="l"/>
              </a:tabLst>
            </a:pPr>
            <a:r>
              <a:rPr dirty="0" sz="2400" spc="-10">
                <a:latin typeface="Calibri"/>
                <a:cs typeface="Calibri"/>
              </a:rPr>
              <a:t>Read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labels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&amp;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35">
                <a:latin typeface="Calibri"/>
                <a:cs typeface="Calibri"/>
              </a:rPr>
              <a:t>SDS’s</a:t>
            </a:r>
            <a:endParaRPr sz="2400">
              <a:latin typeface="Calibri"/>
              <a:cs typeface="Calibri"/>
            </a:endParaRPr>
          </a:p>
          <a:p>
            <a:pPr lvl="1" marL="698500" indent="-228600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8500" algn="l"/>
              </a:tabLst>
            </a:pPr>
            <a:r>
              <a:rPr dirty="0" sz="2400">
                <a:latin typeface="Calibri"/>
                <a:cs typeface="Calibri"/>
              </a:rPr>
              <a:t>Use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appropriate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PPE</a:t>
            </a:r>
            <a:endParaRPr sz="2400">
              <a:latin typeface="Calibri"/>
              <a:cs typeface="Calibri"/>
            </a:endParaRPr>
          </a:p>
          <a:p>
            <a:pPr lvl="1" marL="698500" indent="-22860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8500" algn="l"/>
              </a:tabLst>
            </a:pPr>
            <a:r>
              <a:rPr dirty="0" sz="2400" spc="-15">
                <a:latin typeface="Calibri"/>
                <a:cs typeface="Calibri"/>
              </a:rPr>
              <a:t>Know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your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emergency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procedures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24255"/>
            <a:ext cx="7766684" cy="5695315"/>
          </a:xfrm>
          <a:custGeom>
            <a:avLst/>
            <a:gdLst/>
            <a:ahLst/>
            <a:cxnLst/>
            <a:rect l="l" t="t" r="r" b="b"/>
            <a:pathLst>
              <a:path w="7766684" h="5695315">
                <a:moveTo>
                  <a:pt x="7766304" y="0"/>
                </a:moveTo>
                <a:lnTo>
                  <a:pt x="0" y="0"/>
                </a:lnTo>
                <a:lnTo>
                  <a:pt x="0" y="5695188"/>
                </a:lnTo>
                <a:lnTo>
                  <a:pt x="5002911" y="5695188"/>
                </a:lnTo>
                <a:lnTo>
                  <a:pt x="7766304" y="0"/>
                </a:lnTo>
                <a:close/>
              </a:path>
            </a:pathLst>
          </a:custGeom>
          <a:solidFill>
            <a:srgbClr val="2F2F2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1069594"/>
            <a:ext cx="4011929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5">
                <a:solidFill>
                  <a:srgbClr val="FFFFFF"/>
                </a:solidFill>
              </a:rPr>
              <a:t>What</a:t>
            </a:r>
            <a:r>
              <a:rPr dirty="0" spc="-345">
                <a:solidFill>
                  <a:srgbClr val="FFFFFF"/>
                </a:solidFill>
              </a:rPr>
              <a:t> </a:t>
            </a:r>
            <a:r>
              <a:rPr dirty="0" spc="-320">
                <a:solidFill>
                  <a:srgbClr val="FFFFFF"/>
                </a:solidFill>
              </a:rPr>
              <a:t>i</a:t>
            </a:r>
            <a:r>
              <a:rPr dirty="0" spc="-600">
                <a:solidFill>
                  <a:srgbClr val="FFFFFF"/>
                </a:solidFill>
              </a:rPr>
              <a:t>s</a:t>
            </a:r>
            <a:r>
              <a:rPr dirty="0" spc="-330">
                <a:solidFill>
                  <a:srgbClr val="FFFFFF"/>
                </a:solidFill>
              </a:rPr>
              <a:t> </a:t>
            </a:r>
            <a:r>
              <a:rPr dirty="0" spc="-90">
                <a:solidFill>
                  <a:srgbClr val="FFFFFF"/>
                </a:solidFill>
              </a:rPr>
              <a:t>OH&amp;S?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49858" y="2307463"/>
            <a:ext cx="4612005" cy="282384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algn="just" marL="241300" marR="5080" indent="-228600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 multidisciplinary 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field concerned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with the </a:t>
            </a:r>
            <a:r>
              <a:rPr dirty="0" sz="2400" spc="-40">
                <a:solidFill>
                  <a:srgbClr val="FFFFFF"/>
                </a:solidFill>
                <a:latin typeface="Calibri"/>
                <a:cs typeface="Calibri"/>
              </a:rPr>
              <a:t>safety, 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health,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dirty="0" sz="2400" spc="-15">
                <a:solidFill>
                  <a:srgbClr val="FFFFFF"/>
                </a:solidFill>
                <a:latin typeface="Calibri"/>
                <a:cs typeface="Calibri"/>
              </a:rPr>
              <a:t>welfare </a:t>
            </a:r>
            <a:r>
              <a:rPr dirty="0" sz="2400" spc="-5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4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people</a:t>
            </a:r>
            <a:r>
              <a:rPr dirty="0" sz="2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work</a:t>
            </a:r>
            <a:endParaRPr sz="2400">
              <a:latin typeface="Calibri"/>
              <a:cs typeface="Calibri"/>
            </a:endParaRPr>
          </a:p>
          <a:p>
            <a:pPr marL="241300" marR="168910" indent="-228600">
              <a:lnSpc>
                <a:spcPts val="2590"/>
              </a:lnSpc>
              <a:spcBef>
                <a:spcPts val="102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400" spc="-30">
                <a:solidFill>
                  <a:srgbClr val="FFFFFF"/>
                </a:solidFill>
                <a:latin typeface="Calibri"/>
                <a:cs typeface="Calibri"/>
              </a:rPr>
              <a:t>At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Health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PEI,</a:t>
            </a:r>
            <a:r>
              <a:rPr dirty="0" sz="24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we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know</a:t>
            </a:r>
            <a:r>
              <a:rPr dirty="0" sz="24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being </a:t>
            </a:r>
            <a:r>
              <a:rPr dirty="0" sz="2400" spc="-5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safe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healthy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in the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workplace </a:t>
            </a:r>
            <a:r>
              <a:rPr dirty="0" sz="2400" spc="-5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Calibri"/>
                <a:cs typeface="Calibri"/>
              </a:rPr>
              <a:t>involves</a:t>
            </a:r>
            <a:r>
              <a:rPr dirty="0" sz="2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every one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our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employees,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everything they 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do, </a:t>
            </a:r>
            <a:r>
              <a:rPr dirty="0" sz="2400" spc="-5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every 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day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they</a:t>
            </a:r>
            <a:r>
              <a:rPr dirty="0" sz="2400" spc="-15">
                <a:solidFill>
                  <a:srgbClr val="FFFFFF"/>
                </a:solidFill>
                <a:latin typeface="Calibri"/>
                <a:cs typeface="Calibri"/>
              </a:rPr>
              <a:t> are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 working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347077" y="1911476"/>
            <a:ext cx="4291965" cy="3392170"/>
            <a:chOff x="7347077" y="1911476"/>
            <a:chExt cx="4291965" cy="3392170"/>
          </a:xfrm>
        </p:grpSpPr>
        <p:sp>
          <p:nvSpPr>
            <p:cNvPr id="6" name="object 6"/>
            <p:cNvSpPr/>
            <p:nvPr/>
          </p:nvSpPr>
          <p:spPr>
            <a:xfrm>
              <a:off x="7353427" y="1917826"/>
              <a:ext cx="715010" cy="3379470"/>
            </a:xfrm>
            <a:custGeom>
              <a:avLst/>
              <a:gdLst/>
              <a:ahLst/>
              <a:cxnLst/>
              <a:rect l="l" t="t" r="r" b="b"/>
              <a:pathLst>
                <a:path w="715009" h="3379470">
                  <a:moveTo>
                    <a:pt x="15240" y="0"/>
                  </a:moveTo>
                  <a:lnTo>
                    <a:pt x="48942" y="34397"/>
                  </a:lnTo>
                  <a:lnTo>
                    <a:pt x="81811" y="69299"/>
                  </a:lnTo>
                  <a:lnTo>
                    <a:pt x="113849" y="104693"/>
                  </a:lnTo>
                  <a:lnTo>
                    <a:pt x="145055" y="140566"/>
                  </a:lnTo>
                  <a:lnTo>
                    <a:pt x="175428" y="176906"/>
                  </a:lnTo>
                  <a:lnTo>
                    <a:pt x="204969" y="213699"/>
                  </a:lnTo>
                  <a:lnTo>
                    <a:pt x="233678" y="250934"/>
                  </a:lnTo>
                  <a:lnTo>
                    <a:pt x="261555" y="288598"/>
                  </a:lnTo>
                  <a:lnTo>
                    <a:pt x="288600" y="326677"/>
                  </a:lnTo>
                  <a:lnTo>
                    <a:pt x="314813" y="365161"/>
                  </a:lnTo>
                  <a:lnTo>
                    <a:pt x="340193" y="404035"/>
                  </a:lnTo>
                  <a:lnTo>
                    <a:pt x="364742" y="443287"/>
                  </a:lnTo>
                  <a:lnTo>
                    <a:pt x="388458" y="482905"/>
                  </a:lnTo>
                  <a:lnTo>
                    <a:pt x="411342" y="522876"/>
                  </a:lnTo>
                  <a:lnTo>
                    <a:pt x="433394" y="563188"/>
                  </a:lnTo>
                  <a:lnTo>
                    <a:pt x="454614" y="603827"/>
                  </a:lnTo>
                  <a:lnTo>
                    <a:pt x="475002" y="644782"/>
                  </a:lnTo>
                  <a:lnTo>
                    <a:pt x="494557" y="686039"/>
                  </a:lnTo>
                  <a:lnTo>
                    <a:pt x="513280" y="727587"/>
                  </a:lnTo>
                  <a:lnTo>
                    <a:pt x="531172" y="769411"/>
                  </a:lnTo>
                  <a:lnTo>
                    <a:pt x="548231" y="811501"/>
                  </a:lnTo>
                  <a:lnTo>
                    <a:pt x="564457" y="853842"/>
                  </a:lnTo>
                  <a:lnTo>
                    <a:pt x="579852" y="896424"/>
                  </a:lnTo>
                  <a:lnTo>
                    <a:pt x="594415" y="939232"/>
                  </a:lnTo>
                  <a:lnTo>
                    <a:pt x="608145" y="982255"/>
                  </a:lnTo>
                  <a:lnTo>
                    <a:pt x="621044" y="1025479"/>
                  </a:lnTo>
                  <a:lnTo>
                    <a:pt x="633110" y="1068893"/>
                  </a:lnTo>
                  <a:lnTo>
                    <a:pt x="644344" y="1112483"/>
                  </a:lnTo>
                  <a:lnTo>
                    <a:pt x="654746" y="1156237"/>
                  </a:lnTo>
                  <a:lnTo>
                    <a:pt x="664315" y="1200142"/>
                  </a:lnTo>
                  <a:lnTo>
                    <a:pt x="673053" y="1244186"/>
                  </a:lnTo>
                  <a:lnTo>
                    <a:pt x="680958" y="1288356"/>
                  </a:lnTo>
                  <a:lnTo>
                    <a:pt x="688032" y="1332640"/>
                  </a:lnTo>
                  <a:lnTo>
                    <a:pt x="694273" y="1377024"/>
                  </a:lnTo>
                  <a:lnTo>
                    <a:pt x="699682" y="1421497"/>
                  </a:lnTo>
                  <a:lnTo>
                    <a:pt x="704258" y="1466045"/>
                  </a:lnTo>
                  <a:lnTo>
                    <a:pt x="708003" y="1510657"/>
                  </a:lnTo>
                  <a:lnTo>
                    <a:pt x="710916" y="1555318"/>
                  </a:lnTo>
                  <a:lnTo>
                    <a:pt x="712996" y="1600018"/>
                  </a:lnTo>
                  <a:lnTo>
                    <a:pt x="714244" y="1644743"/>
                  </a:lnTo>
                  <a:lnTo>
                    <a:pt x="714660" y="1689481"/>
                  </a:lnTo>
                  <a:lnTo>
                    <a:pt x="714244" y="1734218"/>
                  </a:lnTo>
                  <a:lnTo>
                    <a:pt x="712996" y="1778943"/>
                  </a:lnTo>
                  <a:lnTo>
                    <a:pt x="710916" y="1823643"/>
                  </a:lnTo>
                  <a:lnTo>
                    <a:pt x="708003" y="1868304"/>
                  </a:lnTo>
                  <a:lnTo>
                    <a:pt x="704258" y="1912916"/>
                  </a:lnTo>
                  <a:lnTo>
                    <a:pt x="699682" y="1957464"/>
                  </a:lnTo>
                  <a:lnTo>
                    <a:pt x="694273" y="2001937"/>
                  </a:lnTo>
                  <a:lnTo>
                    <a:pt x="688032" y="2046321"/>
                  </a:lnTo>
                  <a:lnTo>
                    <a:pt x="680958" y="2090605"/>
                  </a:lnTo>
                  <a:lnTo>
                    <a:pt x="673053" y="2134775"/>
                  </a:lnTo>
                  <a:lnTo>
                    <a:pt x="664315" y="2178819"/>
                  </a:lnTo>
                  <a:lnTo>
                    <a:pt x="654746" y="2222724"/>
                  </a:lnTo>
                  <a:lnTo>
                    <a:pt x="644344" y="2266478"/>
                  </a:lnTo>
                  <a:lnTo>
                    <a:pt x="633110" y="2310068"/>
                  </a:lnTo>
                  <a:lnTo>
                    <a:pt x="621044" y="2353482"/>
                  </a:lnTo>
                  <a:lnTo>
                    <a:pt x="608145" y="2396706"/>
                  </a:lnTo>
                  <a:lnTo>
                    <a:pt x="594415" y="2439729"/>
                  </a:lnTo>
                  <a:lnTo>
                    <a:pt x="579852" y="2482537"/>
                  </a:lnTo>
                  <a:lnTo>
                    <a:pt x="564457" y="2525119"/>
                  </a:lnTo>
                  <a:lnTo>
                    <a:pt x="548231" y="2567460"/>
                  </a:lnTo>
                  <a:lnTo>
                    <a:pt x="531172" y="2609550"/>
                  </a:lnTo>
                  <a:lnTo>
                    <a:pt x="513280" y="2651374"/>
                  </a:lnTo>
                  <a:lnTo>
                    <a:pt x="494557" y="2692922"/>
                  </a:lnTo>
                  <a:lnTo>
                    <a:pt x="475002" y="2734179"/>
                  </a:lnTo>
                  <a:lnTo>
                    <a:pt x="454614" y="2775134"/>
                  </a:lnTo>
                  <a:lnTo>
                    <a:pt x="433394" y="2815773"/>
                  </a:lnTo>
                  <a:lnTo>
                    <a:pt x="411342" y="2856085"/>
                  </a:lnTo>
                  <a:lnTo>
                    <a:pt x="388458" y="2896056"/>
                  </a:lnTo>
                  <a:lnTo>
                    <a:pt x="364742" y="2935674"/>
                  </a:lnTo>
                  <a:lnTo>
                    <a:pt x="340193" y="2974926"/>
                  </a:lnTo>
                  <a:lnTo>
                    <a:pt x="314813" y="3013800"/>
                  </a:lnTo>
                  <a:lnTo>
                    <a:pt x="288600" y="3052284"/>
                  </a:lnTo>
                  <a:lnTo>
                    <a:pt x="261555" y="3090363"/>
                  </a:lnTo>
                  <a:lnTo>
                    <a:pt x="233678" y="3128027"/>
                  </a:lnTo>
                  <a:lnTo>
                    <a:pt x="204969" y="3165262"/>
                  </a:lnTo>
                  <a:lnTo>
                    <a:pt x="175428" y="3202055"/>
                  </a:lnTo>
                  <a:lnTo>
                    <a:pt x="145055" y="3238395"/>
                  </a:lnTo>
                  <a:lnTo>
                    <a:pt x="113849" y="3274268"/>
                  </a:lnTo>
                  <a:lnTo>
                    <a:pt x="81811" y="3309662"/>
                  </a:lnTo>
                  <a:lnTo>
                    <a:pt x="48942" y="3344564"/>
                  </a:lnTo>
                  <a:lnTo>
                    <a:pt x="15240" y="3378962"/>
                  </a:lnTo>
                  <a:lnTo>
                    <a:pt x="0" y="3363722"/>
                  </a:lnTo>
                  <a:lnTo>
                    <a:pt x="33801" y="3329209"/>
                  </a:lnTo>
                  <a:lnTo>
                    <a:pt x="66758" y="3294184"/>
                  </a:lnTo>
                  <a:lnTo>
                    <a:pt x="98869" y="3258660"/>
                  </a:lnTo>
                  <a:lnTo>
                    <a:pt x="130136" y="3222651"/>
                  </a:lnTo>
                  <a:lnTo>
                    <a:pt x="160557" y="3186168"/>
                  </a:lnTo>
                  <a:lnTo>
                    <a:pt x="190134" y="3149225"/>
                  </a:lnTo>
                  <a:lnTo>
                    <a:pt x="218865" y="3111834"/>
                  </a:lnTo>
                  <a:lnTo>
                    <a:pt x="246751" y="3074010"/>
                  </a:lnTo>
                  <a:lnTo>
                    <a:pt x="273793" y="3035764"/>
                  </a:lnTo>
                  <a:lnTo>
                    <a:pt x="299989" y="2997110"/>
                  </a:lnTo>
                  <a:lnTo>
                    <a:pt x="325340" y="2958061"/>
                  </a:lnTo>
                  <a:lnTo>
                    <a:pt x="349846" y="2918629"/>
                  </a:lnTo>
                  <a:lnTo>
                    <a:pt x="373507" y="2878828"/>
                  </a:lnTo>
                  <a:lnTo>
                    <a:pt x="396324" y="2838670"/>
                  </a:lnTo>
                  <a:lnTo>
                    <a:pt x="418295" y="2798169"/>
                  </a:lnTo>
                  <a:lnTo>
                    <a:pt x="439421" y="2757338"/>
                  </a:lnTo>
                  <a:lnTo>
                    <a:pt x="459702" y="2716189"/>
                  </a:lnTo>
                  <a:lnTo>
                    <a:pt x="479138" y="2674735"/>
                  </a:lnTo>
                  <a:lnTo>
                    <a:pt x="497728" y="2632989"/>
                  </a:lnTo>
                  <a:lnTo>
                    <a:pt x="515474" y="2590965"/>
                  </a:lnTo>
                  <a:lnTo>
                    <a:pt x="532375" y="2548675"/>
                  </a:lnTo>
                  <a:lnTo>
                    <a:pt x="548431" y="2506133"/>
                  </a:lnTo>
                  <a:lnTo>
                    <a:pt x="563642" y="2463351"/>
                  </a:lnTo>
                  <a:lnTo>
                    <a:pt x="578007" y="2420341"/>
                  </a:lnTo>
                  <a:lnTo>
                    <a:pt x="591528" y="2377118"/>
                  </a:lnTo>
                  <a:lnTo>
                    <a:pt x="604204" y="2333694"/>
                  </a:lnTo>
                  <a:lnTo>
                    <a:pt x="616034" y="2290082"/>
                  </a:lnTo>
                  <a:lnTo>
                    <a:pt x="627020" y="2246295"/>
                  </a:lnTo>
                  <a:lnTo>
                    <a:pt x="637160" y="2202346"/>
                  </a:lnTo>
                  <a:lnTo>
                    <a:pt x="646456" y="2158248"/>
                  </a:lnTo>
                  <a:lnTo>
                    <a:pt x="654906" y="2114014"/>
                  </a:lnTo>
                  <a:lnTo>
                    <a:pt x="662511" y="2069657"/>
                  </a:lnTo>
                  <a:lnTo>
                    <a:pt x="669272" y="2025190"/>
                  </a:lnTo>
                  <a:lnTo>
                    <a:pt x="675187" y="1980625"/>
                  </a:lnTo>
                  <a:lnTo>
                    <a:pt x="680257" y="1935976"/>
                  </a:lnTo>
                  <a:lnTo>
                    <a:pt x="684482" y="1891256"/>
                  </a:lnTo>
                  <a:lnTo>
                    <a:pt x="687863" y="1846477"/>
                  </a:lnTo>
                  <a:lnTo>
                    <a:pt x="690398" y="1801654"/>
                  </a:lnTo>
                  <a:lnTo>
                    <a:pt x="692088" y="1756797"/>
                  </a:lnTo>
                  <a:lnTo>
                    <a:pt x="692933" y="1711922"/>
                  </a:lnTo>
                  <a:lnTo>
                    <a:pt x="692933" y="1667039"/>
                  </a:lnTo>
                  <a:lnTo>
                    <a:pt x="692088" y="1622164"/>
                  </a:lnTo>
                  <a:lnTo>
                    <a:pt x="690398" y="1577307"/>
                  </a:lnTo>
                  <a:lnTo>
                    <a:pt x="687863" y="1532484"/>
                  </a:lnTo>
                  <a:lnTo>
                    <a:pt x="684482" y="1487705"/>
                  </a:lnTo>
                  <a:lnTo>
                    <a:pt x="680257" y="1442985"/>
                  </a:lnTo>
                  <a:lnTo>
                    <a:pt x="675187" y="1398336"/>
                  </a:lnTo>
                  <a:lnTo>
                    <a:pt x="669272" y="1353771"/>
                  </a:lnTo>
                  <a:lnTo>
                    <a:pt x="662511" y="1309304"/>
                  </a:lnTo>
                  <a:lnTo>
                    <a:pt x="654906" y="1264947"/>
                  </a:lnTo>
                  <a:lnTo>
                    <a:pt x="646456" y="1220713"/>
                  </a:lnTo>
                  <a:lnTo>
                    <a:pt x="637160" y="1176615"/>
                  </a:lnTo>
                  <a:lnTo>
                    <a:pt x="627020" y="1132666"/>
                  </a:lnTo>
                  <a:lnTo>
                    <a:pt x="616034" y="1088879"/>
                  </a:lnTo>
                  <a:lnTo>
                    <a:pt x="604204" y="1045267"/>
                  </a:lnTo>
                  <a:lnTo>
                    <a:pt x="591528" y="1001843"/>
                  </a:lnTo>
                  <a:lnTo>
                    <a:pt x="578007" y="958620"/>
                  </a:lnTo>
                  <a:lnTo>
                    <a:pt x="563642" y="915610"/>
                  </a:lnTo>
                  <a:lnTo>
                    <a:pt x="548431" y="872828"/>
                  </a:lnTo>
                  <a:lnTo>
                    <a:pt x="532375" y="830286"/>
                  </a:lnTo>
                  <a:lnTo>
                    <a:pt x="515474" y="787996"/>
                  </a:lnTo>
                  <a:lnTo>
                    <a:pt x="497728" y="745972"/>
                  </a:lnTo>
                  <a:lnTo>
                    <a:pt x="479138" y="704226"/>
                  </a:lnTo>
                  <a:lnTo>
                    <a:pt x="459702" y="662772"/>
                  </a:lnTo>
                  <a:lnTo>
                    <a:pt x="439421" y="621623"/>
                  </a:lnTo>
                  <a:lnTo>
                    <a:pt x="418295" y="580792"/>
                  </a:lnTo>
                  <a:lnTo>
                    <a:pt x="396324" y="540291"/>
                  </a:lnTo>
                  <a:lnTo>
                    <a:pt x="373507" y="500133"/>
                  </a:lnTo>
                  <a:lnTo>
                    <a:pt x="349846" y="460332"/>
                  </a:lnTo>
                  <a:lnTo>
                    <a:pt x="325340" y="420900"/>
                  </a:lnTo>
                  <a:lnTo>
                    <a:pt x="299989" y="381851"/>
                  </a:lnTo>
                  <a:lnTo>
                    <a:pt x="273793" y="343197"/>
                  </a:lnTo>
                  <a:lnTo>
                    <a:pt x="246751" y="304951"/>
                  </a:lnTo>
                  <a:lnTo>
                    <a:pt x="218865" y="267127"/>
                  </a:lnTo>
                  <a:lnTo>
                    <a:pt x="190134" y="229736"/>
                  </a:lnTo>
                  <a:lnTo>
                    <a:pt x="160557" y="192793"/>
                  </a:lnTo>
                  <a:lnTo>
                    <a:pt x="130136" y="156310"/>
                  </a:lnTo>
                  <a:lnTo>
                    <a:pt x="98869" y="120301"/>
                  </a:lnTo>
                  <a:lnTo>
                    <a:pt x="66758" y="84777"/>
                  </a:lnTo>
                  <a:lnTo>
                    <a:pt x="33801" y="49752"/>
                  </a:lnTo>
                  <a:lnTo>
                    <a:pt x="0" y="15239"/>
                  </a:lnTo>
                  <a:lnTo>
                    <a:pt x="15240" y="0"/>
                  </a:lnTo>
                  <a:close/>
                </a:path>
              </a:pathLst>
            </a:custGeom>
            <a:ln w="12192">
              <a:solidFill>
                <a:srgbClr val="467AA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793736" y="2188463"/>
              <a:ext cx="3839210" cy="710565"/>
            </a:xfrm>
            <a:custGeom>
              <a:avLst/>
              <a:gdLst/>
              <a:ahLst/>
              <a:cxnLst/>
              <a:rect l="l" t="t" r="r" b="b"/>
              <a:pathLst>
                <a:path w="3839209" h="710564">
                  <a:moveTo>
                    <a:pt x="3838955" y="0"/>
                  </a:moveTo>
                  <a:lnTo>
                    <a:pt x="0" y="0"/>
                  </a:lnTo>
                  <a:lnTo>
                    <a:pt x="0" y="710184"/>
                  </a:lnTo>
                  <a:lnTo>
                    <a:pt x="3838955" y="710184"/>
                  </a:lnTo>
                  <a:lnTo>
                    <a:pt x="3838955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793736" y="2188463"/>
              <a:ext cx="3839210" cy="710565"/>
            </a:xfrm>
            <a:custGeom>
              <a:avLst/>
              <a:gdLst/>
              <a:ahLst/>
              <a:cxnLst/>
              <a:rect l="l" t="t" r="r" b="b"/>
              <a:pathLst>
                <a:path w="3839209" h="710564">
                  <a:moveTo>
                    <a:pt x="0" y="710184"/>
                  </a:moveTo>
                  <a:lnTo>
                    <a:pt x="3838955" y="710184"/>
                  </a:lnTo>
                  <a:lnTo>
                    <a:pt x="3838955" y="0"/>
                  </a:lnTo>
                  <a:lnTo>
                    <a:pt x="0" y="0"/>
                  </a:lnTo>
                  <a:lnTo>
                    <a:pt x="0" y="710184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8345805" y="2210816"/>
            <a:ext cx="1693545" cy="5594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500" spc="-8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3500" spc="-35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dirty="0" sz="3500" spc="-3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3500" spc="-5">
                <a:solidFill>
                  <a:srgbClr val="FFFFFF"/>
                </a:solidFill>
                <a:latin typeface="Calibri"/>
                <a:cs typeface="Calibri"/>
              </a:rPr>
              <a:t>one</a:t>
            </a:r>
            <a:endParaRPr sz="35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343902" y="2093722"/>
            <a:ext cx="4295140" cy="1875155"/>
            <a:chOff x="7343902" y="2093722"/>
            <a:chExt cx="4295140" cy="1875155"/>
          </a:xfrm>
        </p:grpSpPr>
        <p:sp>
          <p:nvSpPr>
            <p:cNvPr id="11" name="object 11"/>
            <p:cNvSpPr/>
            <p:nvPr/>
          </p:nvSpPr>
          <p:spPr>
            <a:xfrm>
              <a:off x="7350252" y="2100072"/>
              <a:ext cx="887094" cy="887094"/>
            </a:xfrm>
            <a:custGeom>
              <a:avLst/>
              <a:gdLst/>
              <a:ahLst/>
              <a:cxnLst/>
              <a:rect l="l" t="t" r="r" b="b"/>
              <a:pathLst>
                <a:path w="887095" h="887094">
                  <a:moveTo>
                    <a:pt x="443483" y="0"/>
                  </a:moveTo>
                  <a:lnTo>
                    <a:pt x="395152" y="2601"/>
                  </a:lnTo>
                  <a:lnTo>
                    <a:pt x="348330" y="10226"/>
                  </a:lnTo>
                  <a:lnTo>
                    <a:pt x="303288" y="22603"/>
                  </a:lnTo>
                  <a:lnTo>
                    <a:pt x="260296" y="39464"/>
                  </a:lnTo>
                  <a:lnTo>
                    <a:pt x="219625" y="60536"/>
                  </a:lnTo>
                  <a:lnTo>
                    <a:pt x="181544" y="85551"/>
                  </a:lnTo>
                  <a:lnTo>
                    <a:pt x="146325" y="114237"/>
                  </a:lnTo>
                  <a:lnTo>
                    <a:pt x="114237" y="146325"/>
                  </a:lnTo>
                  <a:lnTo>
                    <a:pt x="85551" y="181544"/>
                  </a:lnTo>
                  <a:lnTo>
                    <a:pt x="60536" y="219625"/>
                  </a:lnTo>
                  <a:lnTo>
                    <a:pt x="39464" y="260296"/>
                  </a:lnTo>
                  <a:lnTo>
                    <a:pt x="22603" y="303288"/>
                  </a:lnTo>
                  <a:lnTo>
                    <a:pt x="10226" y="348330"/>
                  </a:lnTo>
                  <a:lnTo>
                    <a:pt x="2601" y="395152"/>
                  </a:lnTo>
                  <a:lnTo>
                    <a:pt x="0" y="443483"/>
                  </a:lnTo>
                  <a:lnTo>
                    <a:pt x="2601" y="491815"/>
                  </a:lnTo>
                  <a:lnTo>
                    <a:pt x="10226" y="538637"/>
                  </a:lnTo>
                  <a:lnTo>
                    <a:pt x="22603" y="583679"/>
                  </a:lnTo>
                  <a:lnTo>
                    <a:pt x="39464" y="626671"/>
                  </a:lnTo>
                  <a:lnTo>
                    <a:pt x="60536" y="667342"/>
                  </a:lnTo>
                  <a:lnTo>
                    <a:pt x="85551" y="705423"/>
                  </a:lnTo>
                  <a:lnTo>
                    <a:pt x="114237" y="740642"/>
                  </a:lnTo>
                  <a:lnTo>
                    <a:pt x="146325" y="772730"/>
                  </a:lnTo>
                  <a:lnTo>
                    <a:pt x="181544" y="801416"/>
                  </a:lnTo>
                  <a:lnTo>
                    <a:pt x="219625" y="826431"/>
                  </a:lnTo>
                  <a:lnTo>
                    <a:pt x="260296" y="847503"/>
                  </a:lnTo>
                  <a:lnTo>
                    <a:pt x="303288" y="864364"/>
                  </a:lnTo>
                  <a:lnTo>
                    <a:pt x="348330" y="876741"/>
                  </a:lnTo>
                  <a:lnTo>
                    <a:pt x="395152" y="884366"/>
                  </a:lnTo>
                  <a:lnTo>
                    <a:pt x="443483" y="886967"/>
                  </a:lnTo>
                  <a:lnTo>
                    <a:pt x="491815" y="884366"/>
                  </a:lnTo>
                  <a:lnTo>
                    <a:pt x="538637" y="876741"/>
                  </a:lnTo>
                  <a:lnTo>
                    <a:pt x="583679" y="864364"/>
                  </a:lnTo>
                  <a:lnTo>
                    <a:pt x="626671" y="847503"/>
                  </a:lnTo>
                  <a:lnTo>
                    <a:pt x="667342" y="826431"/>
                  </a:lnTo>
                  <a:lnTo>
                    <a:pt x="705423" y="801416"/>
                  </a:lnTo>
                  <a:lnTo>
                    <a:pt x="740642" y="772730"/>
                  </a:lnTo>
                  <a:lnTo>
                    <a:pt x="772730" y="740642"/>
                  </a:lnTo>
                  <a:lnTo>
                    <a:pt x="801416" y="705423"/>
                  </a:lnTo>
                  <a:lnTo>
                    <a:pt x="826431" y="667342"/>
                  </a:lnTo>
                  <a:lnTo>
                    <a:pt x="847503" y="626671"/>
                  </a:lnTo>
                  <a:lnTo>
                    <a:pt x="864364" y="583679"/>
                  </a:lnTo>
                  <a:lnTo>
                    <a:pt x="876741" y="538637"/>
                  </a:lnTo>
                  <a:lnTo>
                    <a:pt x="884366" y="491815"/>
                  </a:lnTo>
                  <a:lnTo>
                    <a:pt x="886968" y="443483"/>
                  </a:lnTo>
                  <a:lnTo>
                    <a:pt x="884366" y="395152"/>
                  </a:lnTo>
                  <a:lnTo>
                    <a:pt x="876741" y="348330"/>
                  </a:lnTo>
                  <a:lnTo>
                    <a:pt x="864364" y="303288"/>
                  </a:lnTo>
                  <a:lnTo>
                    <a:pt x="847503" y="260296"/>
                  </a:lnTo>
                  <a:lnTo>
                    <a:pt x="826431" y="219625"/>
                  </a:lnTo>
                  <a:lnTo>
                    <a:pt x="801416" y="181544"/>
                  </a:lnTo>
                  <a:lnTo>
                    <a:pt x="772730" y="146325"/>
                  </a:lnTo>
                  <a:lnTo>
                    <a:pt x="740642" y="114237"/>
                  </a:lnTo>
                  <a:lnTo>
                    <a:pt x="705423" y="85551"/>
                  </a:lnTo>
                  <a:lnTo>
                    <a:pt x="667342" y="60536"/>
                  </a:lnTo>
                  <a:lnTo>
                    <a:pt x="626671" y="39464"/>
                  </a:lnTo>
                  <a:lnTo>
                    <a:pt x="583679" y="22603"/>
                  </a:lnTo>
                  <a:lnTo>
                    <a:pt x="538637" y="10226"/>
                  </a:lnTo>
                  <a:lnTo>
                    <a:pt x="491815" y="2601"/>
                  </a:lnTo>
                  <a:lnTo>
                    <a:pt x="4434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7350252" y="2100072"/>
              <a:ext cx="887094" cy="887094"/>
            </a:xfrm>
            <a:custGeom>
              <a:avLst/>
              <a:gdLst/>
              <a:ahLst/>
              <a:cxnLst/>
              <a:rect l="l" t="t" r="r" b="b"/>
              <a:pathLst>
                <a:path w="887095" h="887094">
                  <a:moveTo>
                    <a:pt x="0" y="443483"/>
                  </a:moveTo>
                  <a:lnTo>
                    <a:pt x="2601" y="395152"/>
                  </a:lnTo>
                  <a:lnTo>
                    <a:pt x="10226" y="348330"/>
                  </a:lnTo>
                  <a:lnTo>
                    <a:pt x="22603" y="303288"/>
                  </a:lnTo>
                  <a:lnTo>
                    <a:pt x="39464" y="260296"/>
                  </a:lnTo>
                  <a:lnTo>
                    <a:pt x="60536" y="219625"/>
                  </a:lnTo>
                  <a:lnTo>
                    <a:pt x="85551" y="181544"/>
                  </a:lnTo>
                  <a:lnTo>
                    <a:pt x="114237" y="146325"/>
                  </a:lnTo>
                  <a:lnTo>
                    <a:pt x="146325" y="114237"/>
                  </a:lnTo>
                  <a:lnTo>
                    <a:pt x="181544" y="85551"/>
                  </a:lnTo>
                  <a:lnTo>
                    <a:pt x="219625" y="60536"/>
                  </a:lnTo>
                  <a:lnTo>
                    <a:pt x="260296" y="39464"/>
                  </a:lnTo>
                  <a:lnTo>
                    <a:pt x="303288" y="22603"/>
                  </a:lnTo>
                  <a:lnTo>
                    <a:pt x="348330" y="10226"/>
                  </a:lnTo>
                  <a:lnTo>
                    <a:pt x="395152" y="2601"/>
                  </a:lnTo>
                  <a:lnTo>
                    <a:pt x="443483" y="0"/>
                  </a:lnTo>
                  <a:lnTo>
                    <a:pt x="491815" y="2601"/>
                  </a:lnTo>
                  <a:lnTo>
                    <a:pt x="538637" y="10226"/>
                  </a:lnTo>
                  <a:lnTo>
                    <a:pt x="583679" y="22603"/>
                  </a:lnTo>
                  <a:lnTo>
                    <a:pt x="626671" y="39464"/>
                  </a:lnTo>
                  <a:lnTo>
                    <a:pt x="667342" y="60536"/>
                  </a:lnTo>
                  <a:lnTo>
                    <a:pt x="705423" y="85551"/>
                  </a:lnTo>
                  <a:lnTo>
                    <a:pt x="740642" y="114237"/>
                  </a:lnTo>
                  <a:lnTo>
                    <a:pt x="772730" y="146325"/>
                  </a:lnTo>
                  <a:lnTo>
                    <a:pt x="801416" y="181544"/>
                  </a:lnTo>
                  <a:lnTo>
                    <a:pt x="826431" y="219625"/>
                  </a:lnTo>
                  <a:lnTo>
                    <a:pt x="847503" y="260296"/>
                  </a:lnTo>
                  <a:lnTo>
                    <a:pt x="864364" y="303288"/>
                  </a:lnTo>
                  <a:lnTo>
                    <a:pt x="876741" y="348330"/>
                  </a:lnTo>
                  <a:lnTo>
                    <a:pt x="884366" y="395152"/>
                  </a:lnTo>
                  <a:lnTo>
                    <a:pt x="886968" y="443483"/>
                  </a:lnTo>
                  <a:lnTo>
                    <a:pt x="884366" y="491815"/>
                  </a:lnTo>
                  <a:lnTo>
                    <a:pt x="876741" y="538637"/>
                  </a:lnTo>
                  <a:lnTo>
                    <a:pt x="864364" y="583679"/>
                  </a:lnTo>
                  <a:lnTo>
                    <a:pt x="847503" y="626671"/>
                  </a:lnTo>
                  <a:lnTo>
                    <a:pt x="826431" y="667342"/>
                  </a:lnTo>
                  <a:lnTo>
                    <a:pt x="801416" y="705423"/>
                  </a:lnTo>
                  <a:lnTo>
                    <a:pt x="772730" y="740642"/>
                  </a:lnTo>
                  <a:lnTo>
                    <a:pt x="740642" y="772730"/>
                  </a:lnTo>
                  <a:lnTo>
                    <a:pt x="705423" y="801416"/>
                  </a:lnTo>
                  <a:lnTo>
                    <a:pt x="667342" y="826431"/>
                  </a:lnTo>
                  <a:lnTo>
                    <a:pt x="626671" y="847503"/>
                  </a:lnTo>
                  <a:lnTo>
                    <a:pt x="583679" y="864364"/>
                  </a:lnTo>
                  <a:lnTo>
                    <a:pt x="538637" y="876741"/>
                  </a:lnTo>
                  <a:lnTo>
                    <a:pt x="491815" y="884366"/>
                  </a:lnTo>
                  <a:lnTo>
                    <a:pt x="443483" y="886967"/>
                  </a:lnTo>
                  <a:lnTo>
                    <a:pt x="395152" y="884366"/>
                  </a:lnTo>
                  <a:lnTo>
                    <a:pt x="348330" y="876741"/>
                  </a:lnTo>
                  <a:lnTo>
                    <a:pt x="303288" y="864364"/>
                  </a:lnTo>
                  <a:lnTo>
                    <a:pt x="260296" y="847503"/>
                  </a:lnTo>
                  <a:lnTo>
                    <a:pt x="219625" y="826431"/>
                  </a:lnTo>
                  <a:lnTo>
                    <a:pt x="181544" y="801416"/>
                  </a:lnTo>
                  <a:lnTo>
                    <a:pt x="146325" y="772730"/>
                  </a:lnTo>
                  <a:lnTo>
                    <a:pt x="114237" y="740642"/>
                  </a:lnTo>
                  <a:lnTo>
                    <a:pt x="85551" y="705423"/>
                  </a:lnTo>
                  <a:lnTo>
                    <a:pt x="60536" y="667342"/>
                  </a:lnTo>
                  <a:lnTo>
                    <a:pt x="39464" y="626671"/>
                  </a:lnTo>
                  <a:lnTo>
                    <a:pt x="22603" y="583679"/>
                  </a:lnTo>
                  <a:lnTo>
                    <a:pt x="10226" y="538637"/>
                  </a:lnTo>
                  <a:lnTo>
                    <a:pt x="2601" y="491815"/>
                  </a:lnTo>
                  <a:lnTo>
                    <a:pt x="0" y="443483"/>
                  </a:lnTo>
                  <a:close/>
                </a:path>
              </a:pathLst>
            </a:custGeom>
            <a:ln w="12191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8052816" y="3252216"/>
              <a:ext cx="3580129" cy="710565"/>
            </a:xfrm>
            <a:custGeom>
              <a:avLst/>
              <a:gdLst/>
              <a:ahLst/>
              <a:cxnLst/>
              <a:rect l="l" t="t" r="r" b="b"/>
              <a:pathLst>
                <a:path w="3580129" h="710564">
                  <a:moveTo>
                    <a:pt x="3579876" y="0"/>
                  </a:moveTo>
                  <a:lnTo>
                    <a:pt x="0" y="0"/>
                  </a:lnTo>
                  <a:lnTo>
                    <a:pt x="0" y="710184"/>
                  </a:lnTo>
                  <a:lnTo>
                    <a:pt x="3579876" y="710184"/>
                  </a:lnTo>
                  <a:lnTo>
                    <a:pt x="3579876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8052816" y="3252216"/>
              <a:ext cx="3580129" cy="710565"/>
            </a:xfrm>
            <a:custGeom>
              <a:avLst/>
              <a:gdLst/>
              <a:ahLst/>
              <a:cxnLst/>
              <a:rect l="l" t="t" r="r" b="b"/>
              <a:pathLst>
                <a:path w="3580129" h="710564">
                  <a:moveTo>
                    <a:pt x="0" y="710184"/>
                  </a:moveTo>
                  <a:lnTo>
                    <a:pt x="3579876" y="710184"/>
                  </a:lnTo>
                  <a:lnTo>
                    <a:pt x="3579876" y="0"/>
                  </a:lnTo>
                  <a:lnTo>
                    <a:pt x="0" y="0"/>
                  </a:lnTo>
                  <a:lnTo>
                    <a:pt x="0" y="710184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8603995" y="3275202"/>
            <a:ext cx="1938655" cy="5594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500" spc="-8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3500" spc="-35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dirty="0" sz="3500" spc="15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thing</a:t>
            </a:r>
            <a:endParaRPr sz="35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584947" y="3157727"/>
            <a:ext cx="4054475" cy="1875155"/>
            <a:chOff x="7584947" y="3157727"/>
            <a:chExt cx="4054475" cy="1875155"/>
          </a:xfrm>
        </p:grpSpPr>
        <p:sp>
          <p:nvSpPr>
            <p:cNvPr id="17" name="object 17"/>
            <p:cNvSpPr/>
            <p:nvPr/>
          </p:nvSpPr>
          <p:spPr>
            <a:xfrm>
              <a:off x="7793735" y="4317491"/>
              <a:ext cx="3839210" cy="708660"/>
            </a:xfrm>
            <a:custGeom>
              <a:avLst/>
              <a:gdLst/>
              <a:ahLst/>
              <a:cxnLst/>
              <a:rect l="l" t="t" r="r" b="b"/>
              <a:pathLst>
                <a:path w="3839209" h="708660">
                  <a:moveTo>
                    <a:pt x="3838955" y="0"/>
                  </a:moveTo>
                  <a:lnTo>
                    <a:pt x="0" y="0"/>
                  </a:lnTo>
                  <a:lnTo>
                    <a:pt x="0" y="708660"/>
                  </a:lnTo>
                  <a:lnTo>
                    <a:pt x="3838955" y="708660"/>
                  </a:lnTo>
                  <a:lnTo>
                    <a:pt x="3838955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7793735" y="4317491"/>
              <a:ext cx="3839210" cy="708660"/>
            </a:xfrm>
            <a:custGeom>
              <a:avLst/>
              <a:gdLst/>
              <a:ahLst/>
              <a:cxnLst/>
              <a:rect l="l" t="t" r="r" b="b"/>
              <a:pathLst>
                <a:path w="3839209" h="708660">
                  <a:moveTo>
                    <a:pt x="0" y="708660"/>
                  </a:moveTo>
                  <a:lnTo>
                    <a:pt x="3838955" y="708660"/>
                  </a:lnTo>
                  <a:lnTo>
                    <a:pt x="3838955" y="0"/>
                  </a:lnTo>
                  <a:lnTo>
                    <a:pt x="0" y="0"/>
                  </a:lnTo>
                  <a:lnTo>
                    <a:pt x="0" y="70866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84947" y="3157727"/>
              <a:ext cx="917448" cy="926592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8345805" y="4339844"/>
            <a:ext cx="1750695" cy="559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 spc="-25">
                <a:solidFill>
                  <a:srgbClr val="FFFFFF"/>
                </a:solidFill>
                <a:latin typeface="Calibri"/>
                <a:cs typeface="Calibri"/>
              </a:rPr>
              <a:t>Every</a:t>
            </a:r>
            <a:r>
              <a:rPr dirty="0" sz="35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 spc="-20">
                <a:solidFill>
                  <a:srgbClr val="FFFFFF"/>
                </a:solidFill>
                <a:latin typeface="Calibri"/>
                <a:cs typeface="Calibri"/>
              </a:rPr>
              <a:t>day</a:t>
            </a:r>
            <a:endParaRPr sz="35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7344156" y="2229611"/>
            <a:ext cx="899160" cy="2893060"/>
            <a:chOff x="7344156" y="2229611"/>
            <a:chExt cx="899160" cy="2893060"/>
          </a:xfrm>
        </p:grpSpPr>
        <p:sp>
          <p:nvSpPr>
            <p:cNvPr id="22" name="object 22"/>
            <p:cNvSpPr/>
            <p:nvPr/>
          </p:nvSpPr>
          <p:spPr>
            <a:xfrm>
              <a:off x="7350252" y="4229100"/>
              <a:ext cx="887094" cy="887094"/>
            </a:xfrm>
            <a:custGeom>
              <a:avLst/>
              <a:gdLst/>
              <a:ahLst/>
              <a:cxnLst/>
              <a:rect l="l" t="t" r="r" b="b"/>
              <a:pathLst>
                <a:path w="887095" h="887095">
                  <a:moveTo>
                    <a:pt x="443483" y="0"/>
                  </a:moveTo>
                  <a:lnTo>
                    <a:pt x="395152" y="2601"/>
                  </a:lnTo>
                  <a:lnTo>
                    <a:pt x="348330" y="10226"/>
                  </a:lnTo>
                  <a:lnTo>
                    <a:pt x="303288" y="22603"/>
                  </a:lnTo>
                  <a:lnTo>
                    <a:pt x="260296" y="39464"/>
                  </a:lnTo>
                  <a:lnTo>
                    <a:pt x="219625" y="60536"/>
                  </a:lnTo>
                  <a:lnTo>
                    <a:pt x="181544" y="85551"/>
                  </a:lnTo>
                  <a:lnTo>
                    <a:pt x="146325" y="114237"/>
                  </a:lnTo>
                  <a:lnTo>
                    <a:pt x="114237" y="146325"/>
                  </a:lnTo>
                  <a:lnTo>
                    <a:pt x="85551" y="181544"/>
                  </a:lnTo>
                  <a:lnTo>
                    <a:pt x="60536" y="219625"/>
                  </a:lnTo>
                  <a:lnTo>
                    <a:pt x="39464" y="260296"/>
                  </a:lnTo>
                  <a:lnTo>
                    <a:pt x="22603" y="303288"/>
                  </a:lnTo>
                  <a:lnTo>
                    <a:pt x="10226" y="348330"/>
                  </a:lnTo>
                  <a:lnTo>
                    <a:pt x="2601" y="395152"/>
                  </a:lnTo>
                  <a:lnTo>
                    <a:pt x="0" y="443483"/>
                  </a:lnTo>
                  <a:lnTo>
                    <a:pt x="2601" y="491815"/>
                  </a:lnTo>
                  <a:lnTo>
                    <a:pt x="10226" y="538637"/>
                  </a:lnTo>
                  <a:lnTo>
                    <a:pt x="22603" y="583679"/>
                  </a:lnTo>
                  <a:lnTo>
                    <a:pt x="39464" y="626671"/>
                  </a:lnTo>
                  <a:lnTo>
                    <a:pt x="60536" y="667342"/>
                  </a:lnTo>
                  <a:lnTo>
                    <a:pt x="85551" y="705423"/>
                  </a:lnTo>
                  <a:lnTo>
                    <a:pt x="114237" y="740642"/>
                  </a:lnTo>
                  <a:lnTo>
                    <a:pt x="146325" y="772730"/>
                  </a:lnTo>
                  <a:lnTo>
                    <a:pt x="181544" y="801416"/>
                  </a:lnTo>
                  <a:lnTo>
                    <a:pt x="219625" y="826431"/>
                  </a:lnTo>
                  <a:lnTo>
                    <a:pt x="260296" y="847503"/>
                  </a:lnTo>
                  <a:lnTo>
                    <a:pt x="303288" y="864364"/>
                  </a:lnTo>
                  <a:lnTo>
                    <a:pt x="348330" y="876741"/>
                  </a:lnTo>
                  <a:lnTo>
                    <a:pt x="395152" y="884366"/>
                  </a:lnTo>
                  <a:lnTo>
                    <a:pt x="443483" y="886968"/>
                  </a:lnTo>
                  <a:lnTo>
                    <a:pt x="491815" y="884366"/>
                  </a:lnTo>
                  <a:lnTo>
                    <a:pt x="538637" y="876741"/>
                  </a:lnTo>
                  <a:lnTo>
                    <a:pt x="583679" y="864364"/>
                  </a:lnTo>
                  <a:lnTo>
                    <a:pt x="626671" y="847503"/>
                  </a:lnTo>
                  <a:lnTo>
                    <a:pt x="667342" y="826431"/>
                  </a:lnTo>
                  <a:lnTo>
                    <a:pt x="705423" y="801416"/>
                  </a:lnTo>
                  <a:lnTo>
                    <a:pt x="740642" y="772730"/>
                  </a:lnTo>
                  <a:lnTo>
                    <a:pt x="772730" y="740642"/>
                  </a:lnTo>
                  <a:lnTo>
                    <a:pt x="801416" y="705423"/>
                  </a:lnTo>
                  <a:lnTo>
                    <a:pt x="826431" y="667342"/>
                  </a:lnTo>
                  <a:lnTo>
                    <a:pt x="847503" y="626671"/>
                  </a:lnTo>
                  <a:lnTo>
                    <a:pt x="864364" y="583679"/>
                  </a:lnTo>
                  <a:lnTo>
                    <a:pt x="876741" y="538637"/>
                  </a:lnTo>
                  <a:lnTo>
                    <a:pt x="884366" y="491815"/>
                  </a:lnTo>
                  <a:lnTo>
                    <a:pt x="886968" y="443483"/>
                  </a:lnTo>
                  <a:lnTo>
                    <a:pt x="884366" y="395152"/>
                  </a:lnTo>
                  <a:lnTo>
                    <a:pt x="876741" y="348330"/>
                  </a:lnTo>
                  <a:lnTo>
                    <a:pt x="864364" y="303288"/>
                  </a:lnTo>
                  <a:lnTo>
                    <a:pt x="847503" y="260296"/>
                  </a:lnTo>
                  <a:lnTo>
                    <a:pt x="826431" y="219625"/>
                  </a:lnTo>
                  <a:lnTo>
                    <a:pt x="801416" y="181544"/>
                  </a:lnTo>
                  <a:lnTo>
                    <a:pt x="772730" y="146325"/>
                  </a:lnTo>
                  <a:lnTo>
                    <a:pt x="740642" y="114237"/>
                  </a:lnTo>
                  <a:lnTo>
                    <a:pt x="705423" y="85551"/>
                  </a:lnTo>
                  <a:lnTo>
                    <a:pt x="667342" y="60536"/>
                  </a:lnTo>
                  <a:lnTo>
                    <a:pt x="626671" y="39464"/>
                  </a:lnTo>
                  <a:lnTo>
                    <a:pt x="583679" y="22603"/>
                  </a:lnTo>
                  <a:lnTo>
                    <a:pt x="538637" y="10226"/>
                  </a:lnTo>
                  <a:lnTo>
                    <a:pt x="491815" y="2601"/>
                  </a:lnTo>
                  <a:lnTo>
                    <a:pt x="4434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7350252" y="4229100"/>
              <a:ext cx="887094" cy="887094"/>
            </a:xfrm>
            <a:custGeom>
              <a:avLst/>
              <a:gdLst/>
              <a:ahLst/>
              <a:cxnLst/>
              <a:rect l="l" t="t" r="r" b="b"/>
              <a:pathLst>
                <a:path w="887095" h="887095">
                  <a:moveTo>
                    <a:pt x="0" y="443483"/>
                  </a:moveTo>
                  <a:lnTo>
                    <a:pt x="2601" y="395152"/>
                  </a:lnTo>
                  <a:lnTo>
                    <a:pt x="10226" y="348330"/>
                  </a:lnTo>
                  <a:lnTo>
                    <a:pt x="22603" y="303288"/>
                  </a:lnTo>
                  <a:lnTo>
                    <a:pt x="39464" y="260296"/>
                  </a:lnTo>
                  <a:lnTo>
                    <a:pt x="60536" y="219625"/>
                  </a:lnTo>
                  <a:lnTo>
                    <a:pt x="85551" y="181544"/>
                  </a:lnTo>
                  <a:lnTo>
                    <a:pt x="114237" y="146325"/>
                  </a:lnTo>
                  <a:lnTo>
                    <a:pt x="146325" y="114237"/>
                  </a:lnTo>
                  <a:lnTo>
                    <a:pt x="181544" y="85551"/>
                  </a:lnTo>
                  <a:lnTo>
                    <a:pt x="219625" y="60536"/>
                  </a:lnTo>
                  <a:lnTo>
                    <a:pt x="260296" y="39464"/>
                  </a:lnTo>
                  <a:lnTo>
                    <a:pt x="303288" y="22603"/>
                  </a:lnTo>
                  <a:lnTo>
                    <a:pt x="348330" y="10226"/>
                  </a:lnTo>
                  <a:lnTo>
                    <a:pt x="395152" y="2601"/>
                  </a:lnTo>
                  <a:lnTo>
                    <a:pt x="443483" y="0"/>
                  </a:lnTo>
                  <a:lnTo>
                    <a:pt x="491815" y="2601"/>
                  </a:lnTo>
                  <a:lnTo>
                    <a:pt x="538637" y="10226"/>
                  </a:lnTo>
                  <a:lnTo>
                    <a:pt x="583679" y="22603"/>
                  </a:lnTo>
                  <a:lnTo>
                    <a:pt x="626671" y="39464"/>
                  </a:lnTo>
                  <a:lnTo>
                    <a:pt x="667342" y="60536"/>
                  </a:lnTo>
                  <a:lnTo>
                    <a:pt x="705423" y="85551"/>
                  </a:lnTo>
                  <a:lnTo>
                    <a:pt x="740642" y="114237"/>
                  </a:lnTo>
                  <a:lnTo>
                    <a:pt x="772730" y="146325"/>
                  </a:lnTo>
                  <a:lnTo>
                    <a:pt x="801416" y="181544"/>
                  </a:lnTo>
                  <a:lnTo>
                    <a:pt x="826431" y="219625"/>
                  </a:lnTo>
                  <a:lnTo>
                    <a:pt x="847503" y="260296"/>
                  </a:lnTo>
                  <a:lnTo>
                    <a:pt x="864364" y="303288"/>
                  </a:lnTo>
                  <a:lnTo>
                    <a:pt x="876741" y="348330"/>
                  </a:lnTo>
                  <a:lnTo>
                    <a:pt x="884366" y="395152"/>
                  </a:lnTo>
                  <a:lnTo>
                    <a:pt x="886968" y="443483"/>
                  </a:lnTo>
                  <a:lnTo>
                    <a:pt x="884366" y="491815"/>
                  </a:lnTo>
                  <a:lnTo>
                    <a:pt x="876741" y="538637"/>
                  </a:lnTo>
                  <a:lnTo>
                    <a:pt x="864364" y="583679"/>
                  </a:lnTo>
                  <a:lnTo>
                    <a:pt x="847503" y="626671"/>
                  </a:lnTo>
                  <a:lnTo>
                    <a:pt x="826431" y="667342"/>
                  </a:lnTo>
                  <a:lnTo>
                    <a:pt x="801416" y="705423"/>
                  </a:lnTo>
                  <a:lnTo>
                    <a:pt x="772730" y="740642"/>
                  </a:lnTo>
                  <a:lnTo>
                    <a:pt x="740642" y="772730"/>
                  </a:lnTo>
                  <a:lnTo>
                    <a:pt x="705423" y="801416"/>
                  </a:lnTo>
                  <a:lnTo>
                    <a:pt x="667342" y="826431"/>
                  </a:lnTo>
                  <a:lnTo>
                    <a:pt x="626671" y="847503"/>
                  </a:lnTo>
                  <a:lnTo>
                    <a:pt x="583679" y="864364"/>
                  </a:lnTo>
                  <a:lnTo>
                    <a:pt x="538637" y="876741"/>
                  </a:lnTo>
                  <a:lnTo>
                    <a:pt x="491815" y="884366"/>
                  </a:lnTo>
                  <a:lnTo>
                    <a:pt x="443483" y="886968"/>
                  </a:lnTo>
                  <a:lnTo>
                    <a:pt x="395152" y="884366"/>
                  </a:lnTo>
                  <a:lnTo>
                    <a:pt x="348330" y="876741"/>
                  </a:lnTo>
                  <a:lnTo>
                    <a:pt x="303288" y="864364"/>
                  </a:lnTo>
                  <a:lnTo>
                    <a:pt x="260296" y="847503"/>
                  </a:lnTo>
                  <a:lnTo>
                    <a:pt x="219625" y="826431"/>
                  </a:lnTo>
                  <a:lnTo>
                    <a:pt x="181544" y="801416"/>
                  </a:lnTo>
                  <a:lnTo>
                    <a:pt x="146325" y="772730"/>
                  </a:lnTo>
                  <a:lnTo>
                    <a:pt x="114237" y="740642"/>
                  </a:lnTo>
                  <a:lnTo>
                    <a:pt x="85551" y="705423"/>
                  </a:lnTo>
                  <a:lnTo>
                    <a:pt x="60536" y="667342"/>
                  </a:lnTo>
                  <a:lnTo>
                    <a:pt x="39464" y="626671"/>
                  </a:lnTo>
                  <a:lnTo>
                    <a:pt x="22603" y="583679"/>
                  </a:lnTo>
                  <a:lnTo>
                    <a:pt x="10226" y="538637"/>
                  </a:lnTo>
                  <a:lnTo>
                    <a:pt x="2601" y="491815"/>
                  </a:lnTo>
                  <a:lnTo>
                    <a:pt x="0" y="443483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76744" y="2229611"/>
              <a:ext cx="647700" cy="64770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76744" y="4376927"/>
              <a:ext cx="647700" cy="6477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021580" cy="6492240"/>
          </a:xfrm>
          <a:custGeom>
            <a:avLst/>
            <a:gdLst/>
            <a:ahLst/>
            <a:cxnLst/>
            <a:rect l="l" t="t" r="r" b="b"/>
            <a:pathLst>
              <a:path w="5021580" h="6492240">
                <a:moveTo>
                  <a:pt x="5021580" y="0"/>
                </a:moveTo>
                <a:lnTo>
                  <a:pt x="0" y="0"/>
                </a:lnTo>
                <a:lnTo>
                  <a:pt x="0" y="6492240"/>
                </a:lnTo>
                <a:lnTo>
                  <a:pt x="5021580" y="6492240"/>
                </a:lnTo>
                <a:lnTo>
                  <a:pt x="502158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73100" y="2453767"/>
            <a:ext cx="2822575" cy="1474470"/>
          </a:xfrm>
          <a:prstGeom prst="rect">
            <a:avLst/>
          </a:prstGeom>
        </p:spPr>
        <p:txBody>
          <a:bodyPr wrap="square" lIns="0" tIns="99695" rIns="0" bIns="0" rtlCol="0" vert="horz">
            <a:spAutoFit/>
          </a:bodyPr>
          <a:lstStyle/>
          <a:p>
            <a:pPr marL="12700" marR="5080">
              <a:lnSpc>
                <a:spcPts val="5400"/>
              </a:lnSpc>
              <a:spcBef>
                <a:spcPts val="785"/>
              </a:spcBef>
            </a:pPr>
            <a:r>
              <a:rPr dirty="0" sz="5000" spc="-60">
                <a:latin typeface="Verdana"/>
                <a:cs typeface="Verdana"/>
              </a:rPr>
              <a:t>Electrical  </a:t>
            </a:r>
            <a:r>
              <a:rPr dirty="0" sz="5000" spc="-170">
                <a:latin typeface="Verdana"/>
                <a:cs typeface="Verdana"/>
              </a:rPr>
              <a:t>Safety</a:t>
            </a:r>
            <a:endParaRPr sz="50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73152"/>
            <a:ext cx="12192000" cy="6784975"/>
            <a:chOff x="0" y="73152"/>
            <a:chExt cx="12192000" cy="6784975"/>
          </a:xfrm>
        </p:grpSpPr>
        <p:sp>
          <p:nvSpPr>
            <p:cNvPr id="5" name="object 5"/>
            <p:cNvSpPr/>
            <p:nvPr/>
          </p:nvSpPr>
          <p:spPr>
            <a:xfrm>
              <a:off x="594360" y="73151"/>
              <a:ext cx="1179830" cy="233679"/>
            </a:xfrm>
            <a:custGeom>
              <a:avLst/>
              <a:gdLst/>
              <a:ahLst/>
              <a:cxnLst/>
              <a:rect l="l" t="t" r="r" b="b"/>
              <a:pathLst>
                <a:path w="1179830" h="233679">
                  <a:moveTo>
                    <a:pt x="54864" y="203454"/>
                  </a:moveTo>
                  <a:lnTo>
                    <a:pt x="52705" y="191909"/>
                  </a:lnTo>
                  <a:lnTo>
                    <a:pt x="46824" y="182460"/>
                  </a:lnTo>
                  <a:lnTo>
                    <a:pt x="38100" y="176085"/>
                  </a:lnTo>
                  <a:lnTo>
                    <a:pt x="27432" y="173748"/>
                  </a:lnTo>
                  <a:lnTo>
                    <a:pt x="16751" y="176085"/>
                  </a:lnTo>
                  <a:lnTo>
                    <a:pt x="8026" y="182460"/>
                  </a:lnTo>
                  <a:lnTo>
                    <a:pt x="2146" y="191909"/>
                  </a:lnTo>
                  <a:lnTo>
                    <a:pt x="0" y="203454"/>
                  </a:lnTo>
                  <a:lnTo>
                    <a:pt x="2146" y="215011"/>
                  </a:lnTo>
                  <a:lnTo>
                    <a:pt x="8026" y="224459"/>
                  </a:lnTo>
                  <a:lnTo>
                    <a:pt x="16751" y="230835"/>
                  </a:lnTo>
                  <a:lnTo>
                    <a:pt x="27432" y="233172"/>
                  </a:lnTo>
                  <a:lnTo>
                    <a:pt x="38100" y="230835"/>
                  </a:lnTo>
                  <a:lnTo>
                    <a:pt x="46824" y="224459"/>
                  </a:lnTo>
                  <a:lnTo>
                    <a:pt x="52705" y="215011"/>
                  </a:lnTo>
                  <a:lnTo>
                    <a:pt x="54864" y="203454"/>
                  </a:lnTo>
                  <a:close/>
                </a:path>
                <a:path w="1179830" h="233679">
                  <a:moveTo>
                    <a:pt x="54864" y="29718"/>
                  </a:moveTo>
                  <a:lnTo>
                    <a:pt x="52705" y="18173"/>
                  </a:lnTo>
                  <a:lnTo>
                    <a:pt x="46824" y="8724"/>
                  </a:lnTo>
                  <a:lnTo>
                    <a:pt x="38100" y="2349"/>
                  </a:lnTo>
                  <a:lnTo>
                    <a:pt x="27432" y="0"/>
                  </a:lnTo>
                  <a:lnTo>
                    <a:pt x="16751" y="2349"/>
                  </a:lnTo>
                  <a:lnTo>
                    <a:pt x="8026" y="8724"/>
                  </a:lnTo>
                  <a:lnTo>
                    <a:pt x="2146" y="18173"/>
                  </a:lnTo>
                  <a:lnTo>
                    <a:pt x="0" y="29718"/>
                  </a:lnTo>
                  <a:lnTo>
                    <a:pt x="2146" y="41275"/>
                  </a:lnTo>
                  <a:lnTo>
                    <a:pt x="8026" y="50723"/>
                  </a:lnTo>
                  <a:lnTo>
                    <a:pt x="16751" y="57099"/>
                  </a:lnTo>
                  <a:lnTo>
                    <a:pt x="27432" y="59436"/>
                  </a:lnTo>
                  <a:lnTo>
                    <a:pt x="38100" y="57099"/>
                  </a:lnTo>
                  <a:lnTo>
                    <a:pt x="46824" y="50723"/>
                  </a:lnTo>
                  <a:lnTo>
                    <a:pt x="52705" y="41275"/>
                  </a:lnTo>
                  <a:lnTo>
                    <a:pt x="54864" y="29718"/>
                  </a:lnTo>
                  <a:close/>
                </a:path>
                <a:path w="1179830" h="233679">
                  <a:moveTo>
                    <a:pt x="179832" y="203454"/>
                  </a:moveTo>
                  <a:lnTo>
                    <a:pt x="177673" y="191909"/>
                  </a:lnTo>
                  <a:lnTo>
                    <a:pt x="171792" y="182460"/>
                  </a:lnTo>
                  <a:lnTo>
                    <a:pt x="163068" y="176085"/>
                  </a:lnTo>
                  <a:lnTo>
                    <a:pt x="152400" y="173748"/>
                  </a:lnTo>
                  <a:lnTo>
                    <a:pt x="141719" y="176085"/>
                  </a:lnTo>
                  <a:lnTo>
                    <a:pt x="132994" y="182460"/>
                  </a:lnTo>
                  <a:lnTo>
                    <a:pt x="127114" y="191909"/>
                  </a:lnTo>
                  <a:lnTo>
                    <a:pt x="124968" y="203454"/>
                  </a:lnTo>
                  <a:lnTo>
                    <a:pt x="127114" y="215011"/>
                  </a:lnTo>
                  <a:lnTo>
                    <a:pt x="132994" y="224459"/>
                  </a:lnTo>
                  <a:lnTo>
                    <a:pt x="141719" y="230835"/>
                  </a:lnTo>
                  <a:lnTo>
                    <a:pt x="152400" y="233172"/>
                  </a:lnTo>
                  <a:lnTo>
                    <a:pt x="163068" y="230835"/>
                  </a:lnTo>
                  <a:lnTo>
                    <a:pt x="171792" y="224459"/>
                  </a:lnTo>
                  <a:lnTo>
                    <a:pt x="177673" y="215011"/>
                  </a:lnTo>
                  <a:lnTo>
                    <a:pt x="179832" y="203454"/>
                  </a:lnTo>
                  <a:close/>
                </a:path>
                <a:path w="1179830" h="233679">
                  <a:moveTo>
                    <a:pt x="179832" y="29718"/>
                  </a:moveTo>
                  <a:lnTo>
                    <a:pt x="177673" y="18173"/>
                  </a:lnTo>
                  <a:lnTo>
                    <a:pt x="171792" y="8724"/>
                  </a:lnTo>
                  <a:lnTo>
                    <a:pt x="163068" y="2349"/>
                  </a:lnTo>
                  <a:lnTo>
                    <a:pt x="152400" y="0"/>
                  </a:lnTo>
                  <a:lnTo>
                    <a:pt x="141719" y="2349"/>
                  </a:lnTo>
                  <a:lnTo>
                    <a:pt x="132994" y="8724"/>
                  </a:lnTo>
                  <a:lnTo>
                    <a:pt x="127114" y="18173"/>
                  </a:lnTo>
                  <a:lnTo>
                    <a:pt x="124968" y="29718"/>
                  </a:lnTo>
                  <a:lnTo>
                    <a:pt x="127114" y="41275"/>
                  </a:lnTo>
                  <a:lnTo>
                    <a:pt x="132994" y="50723"/>
                  </a:lnTo>
                  <a:lnTo>
                    <a:pt x="141719" y="57099"/>
                  </a:lnTo>
                  <a:lnTo>
                    <a:pt x="152400" y="59436"/>
                  </a:lnTo>
                  <a:lnTo>
                    <a:pt x="163068" y="57099"/>
                  </a:lnTo>
                  <a:lnTo>
                    <a:pt x="171792" y="50723"/>
                  </a:lnTo>
                  <a:lnTo>
                    <a:pt x="177673" y="41275"/>
                  </a:lnTo>
                  <a:lnTo>
                    <a:pt x="179832" y="29718"/>
                  </a:lnTo>
                  <a:close/>
                </a:path>
                <a:path w="1179830" h="233679">
                  <a:moveTo>
                    <a:pt x="304800" y="203454"/>
                  </a:moveTo>
                  <a:lnTo>
                    <a:pt x="302641" y="191909"/>
                  </a:lnTo>
                  <a:lnTo>
                    <a:pt x="296760" y="182460"/>
                  </a:lnTo>
                  <a:lnTo>
                    <a:pt x="288036" y="176085"/>
                  </a:lnTo>
                  <a:lnTo>
                    <a:pt x="277368" y="173748"/>
                  </a:lnTo>
                  <a:lnTo>
                    <a:pt x="266687" y="176085"/>
                  </a:lnTo>
                  <a:lnTo>
                    <a:pt x="257962" y="182460"/>
                  </a:lnTo>
                  <a:lnTo>
                    <a:pt x="252082" y="191909"/>
                  </a:lnTo>
                  <a:lnTo>
                    <a:pt x="249936" y="203454"/>
                  </a:lnTo>
                  <a:lnTo>
                    <a:pt x="252082" y="215011"/>
                  </a:lnTo>
                  <a:lnTo>
                    <a:pt x="257962" y="224459"/>
                  </a:lnTo>
                  <a:lnTo>
                    <a:pt x="266687" y="230835"/>
                  </a:lnTo>
                  <a:lnTo>
                    <a:pt x="277368" y="233172"/>
                  </a:lnTo>
                  <a:lnTo>
                    <a:pt x="288036" y="230835"/>
                  </a:lnTo>
                  <a:lnTo>
                    <a:pt x="296760" y="224459"/>
                  </a:lnTo>
                  <a:lnTo>
                    <a:pt x="302641" y="215011"/>
                  </a:lnTo>
                  <a:lnTo>
                    <a:pt x="304800" y="203454"/>
                  </a:lnTo>
                  <a:close/>
                </a:path>
                <a:path w="1179830" h="233679">
                  <a:moveTo>
                    <a:pt x="304800" y="29718"/>
                  </a:moveTo>
                  <a:lnTo>
                    <a:pt x="302641" y="18173"/>
                  </a:lnTo>
                  <a:lnTo>
                    <a:pt x="296760" y="8724"/>
                  </a:lnTo>
                  <a:lnTo>
                    <a:pt x="288036" y="2349"/>
                  </a:lnTo>
                  <a:lnTo>
                    <a:pt x="277368" y="0"/>
                  </a:lnTo>
                  <a:lnTo>
                    <a:pt x="266687" y="2349"/>
                  </a:lnTo>
                  <a:lnTo>
                    <a:pt x="257962" y="8724"/>
                  </a:lnTo>
                  <a:lnTo>
                    <a:pt x="252082" y="18173"/>
                  </a:lnTo>
                  <a:lnTo>
                    <a:pt x="249936" y="29718"/>
                  </a:lnTo>
                  <a:lnTo>
                    <a:pt x="252082" y="41275"/>
                  </a:lnTo>
                  <a:lnTo>
                    <a:pt x="257962" y="50723"/>
                  </a:lnTo>
                  <a:lnTo>
                    <a:pt x="266687" y="57099"/>
                  </a:lnTo>
                  <a:lnTo>
                    <a:pt x="277368" y="59436"/>
                  </a:lnTo>
                  <a:lnTo>
                    <a:pt x="288036" y="57099"/>
                  </a:lnTo>
                  <a:lnTo>
                    <a:pt x="296760" y="50723"/>
                  </a:lnTo>
                  <a:lnTo>
                    <a:pt x="302641" y="41275"/>
                  </a:lnTo>
                  <a:lnTo>
                    <a:pt x="304800" y="29718"/>
                  </a:lnTo>
                  <a:close/>
                </a:path>
                <a:path w="1179830" h="233679">
                  <a:moveTo>
                    <a:pt x="429768" y="203454"/>
                  </a:moveTo>
                  <a:lnTo>
                    <a:pt x="427609" y="191909"/>
                  </a:lnTo>
                  <a:lnTo>
                    <a:pt x="421728" y="182460"/>
                  </a:lnTo>
                  <a:lnTo>
                    <a:pt x="413004" y="176085"/>
                  </a:lnTo>
                  <a:lnTo>
                    <a:pt x="402336" y="173748"/>
                  </a:lnTo>
                  <a:lnTo>
                    <a:pt x="391655" y="176085"/>
                  </a:lnTo>
                  <a:lnTo>
                    <a:pt x="382930" y="182460"/>
                  </a:lnTo>
                  <a:lnTo>
                    <a:pt x="377050" y="191909"/>
                  </a:lnTo>
                  <a:lnTo>
                    <a:pt x="374904" y="203454"/>
                  </a:lnTo>
                  <a:lnTo>
                    <a:pt x="377050" y="215011"/>
                  </a:lnTo>
                  <a:lnTo>
                    <a:pt x="382930" y="224459"/>
                  </a:lnTo>
                  <a:lnTo>
                    <a:pt x="391655" y="230835"/>
                  </a:lnTo>
                  <a:lnTo>
                    <a:pt x="402336" y="233172"/>
                  </a:lnTo>
                  <a:lnTo>
                    <a:pt x="413004" y="230835"/>
                  </a:lnTo>
                  <a:lnTo>
                    <a:pt x="421728" y="224459"/>
                  </a:lnTo>
                  <a:lnTo>
                    <a:pt x="427609" y="215011"/>
                  </a:lnTo>
                  <a:lnTo>
                    <a:pt x="429768" y="203454"/>
                  </a:lnTo>
                  <a:close/>
                </a:path>
                <a:path w="1179830" h="233679">
                  <a:moveTo>
                    <a:pt x="429768" y="29718"/>
                  </a:moveTo>
                  <a:lnTo>
                    <a:pt x="427609" y="18173"/>
                  </a:lnTo>
                  <a:lnTo>
                    <a:pt x="421728" y="8724"/>
                  </a:lnTo>
                  <a:lnTo>
                    <a:pt x="413004" y="2349"/>
                  </a:lnTo>
                  <a:lnTo>
                    <a:pt x="402336" y="0"/>
                  </a:lnTo>
                  <a:lnTo>
                    <a:pt x="391655" y="2349"/>
                  </a:lnTo>
                  <a:lnTo>
                    <a:pt x="382930" y="8724"/>
                  </a:lnTo>
                  <a:lnTo>
                    <a:pt x="377050" y="18173"/>
                  </a:lnTo>
                  <a:lnTo>
                    <a:pt x="374904" y="29718"/>
                  </a:lnTo>
                  <a:lnTo>
                    <a:pt x="377050" y="41275"/>
                  </a:lnTo>
                  <a:lnTo>
                    <a:pt x="382930" y="50723"/>
                  </a:lnTo>
                  <a:lnTo>
                    <a:pt x="391655" y="57099"/>
                  </a:lnTo>
                  <a:lnTo>
                    <a:pt x="402336" y="59436"/>
                  </a:lnTo>
                  <a:lnTo>
                    <a:pt x="413004" y="57099"/>
                  </a:lnTo>
                  <a:lnTo>
                    <a:pt x="421728" y="50723"/>
                  </a:lnTo>
                  <a:lnTo>
                    <a:pt x="427609" y="41275"/>
                  </a:lnTo>
                  <a:lnTo>
                    <a:pt x="429768" y="29718"/>
                  </a:lnTo>
                  <a:close/>
                </a:path>
                <a:path w="1179830" h="233679">
                  <a:moveTo>
                    <a:pt x="554736" y="203454"/>
                  </a:moveTo>
                  <a:lnTo>
                    <a:pt x="552577" y="191909"/>
                  </a:lnTo>
                  <a:lnTo>
                    <a:pt x="546696" y="182460"/>
                  </a:lnTo>
                  <a:lnTo>
                    <a:pt x="537972" y="176085"/>
                  </a:lnTo>
                  <a:lnTo>
                    <a:pt x="527304" y="173748"/>
                  </a:lnTo>
                  <a:lnTo>
                    <a:pt x="516623" y="176085"/>
                  </a:lnTo>
                  <a:lnTo>
                    <a:pt x="507898" y="182460"/>
                  </a:lnTo>
                  <a:lnTo>
                    <a:pt x="502018" y="191909"/>
                  </a:lnTo>
                  <a:lnTo>
                    <a:pt x="499872" y="203454"/>
                  </a:lnTo>
                  <a:lnTo>
                    <a:pt x="502018" y="215011"/>
                  </a:lnTo>
                  <a:lnTo>
                    <a:pt x="507898" y="224459"/>
                  </a:lnTo>
                  <a:lnTo>
                    <a:pt x="516623" y="230835"/>
                  </a:lnTo>
                  <a:lnTo>
                    <a:pt x="527304" y="233172"/>
                  </a:lnTo>
                  <a:lnTo>
                    <a:pt x="537972" y="230835"/>
                  </a:lnTo>
                  <a:lnTo>
                    <a:pt x="546696" y="224459"/>
                  </a:lnTo>
                  <a:lnTo>
                    <a:pt x="552577" y="215011"/>
                  </a:lnTo>
                  <a:lnTo>
                    <a:pt x="554736" y="203454"/>
                  </a:lnTo>
                  <a:close/>
                </a:path>
                <a:path w="1179830" h="233679">
                  <a:moveTo>
                    <a:pt x="554736" y="29718"/>
                  </a:moveTo>
                  <a:lnTo>
                    <a:pt x="552577" y="18173"/>
                  </a:lnTo>
                  <a:lnTo>
                    <a:pt x="546696" y="8724"/>
                  </a:lnTo>
                  <a:lnTo>
                    <a:pt x="537972" y="2349"/>
                  </a:lnTo>
                  <a:lnTo>
                    <a:pt x="527304" y="0"/>
                  </a:lnTo>
                  <a:lnTo>
                    <a:pt x="516623" y="2349"/>
                  </a:lnTo>
                  <a:lnTo>
                    <a:pt x="507898" y="8724"/>
                  </a:lnTo>
                  <a:lnTo>
                    <a:pt x="502018" y="18173"/>
                  </a:lnTo>
                  <a:lnTo>
                    <a:pt x="499872" y="29718"/>
                  </a:lnTo>
                  <a:lnTo>
                    <a:pt x="502018" y="41275"/>
                  </a:lnTo>
                  <a:lnTo>
                    <a:pt x="507898" y="50723"/>
                  </a:lnTo>
                  <a:lnTo>
                    <a:pt x="516623" y="57099"/>
                  </a:lnTo>
                  <a:lnTo>
                    <a:pt x="527304" y="59436"/>
                  </a:lnTo>
                  <a:lnTo>
                    <a:pt x="537972" y="57099"/>
                  </a:lnTo>
                  <a:lnTo>
                    <a:pt x="546696" y="50723"/>
                  </a:lnTo>
                  <a:lnTo>
                    <a:pt x="552577" y="41275"/>
                  </a:lnTo>
                  <a:lnTo>
                    <a:pt x="554736" y="29718"/>
                  </a:lnTo>
                  <a:close/>
                </a:path>
                <a:path w="1179830" h="233679">
                  <a:moveTo>
                    <a:pt x="679704" y="203454"/>
                  </a:moveTo>
                  <a:lnTo>
                    <a:pt x="677545" y="191909"/>
                  </a:lnTo>
                  <a:lnTo>
                    <a:pt x="671664" y="182460"/>
                  </a:lnTo>
                  <a:lnTo>
                    <a:pt x="662940" y="176085"/>
                  </a:lnTo>
                  <a:lnTo>
                    <a:pt x="652272" y="173748"/>
                  </a:lnTo>
                  <a:lnTo>
                    <a:pt x="641591" y="176085"/>
                  </a:lnTo>
                  <a:lnTo>
                    <a:pt x="632866" y="182460"/>
                  </a:lnTo>
                  <a:lnTo>
                    <a:pt x="626986" y="191909"/>
                  </a:lnTo>
                  <a:lnTo>
                    <a:pt x="624840" y="203454"/>
                  </a:lnTo>
                  <a:lnTo>
                    <a:pt x="626986" y="215011"/>
                  </a:lnTo>
                  <a:lnTo>
                    <a:pt x="632866" y="224459"/>
                  </a:lnTo>
                  <a:lnTo>
                    <a:pt x="641591" y="230835"/>
                  </a:lnTo>
                  <a:lnTo>
                    <a:pt x="652272" y="233172"/>
                  </a:lnTo>
                  <a:lnTo>
                    <a:pt x="662940" y="230835"/>
                  </a:lnTo>
                  <a:lnTo>
                    <a:pt x="671664" y="224459"/>
                  </a:lnTo>
                  <a:lnTo>
                    <a:pt x="677545" y="215011"/>
                  </a:lnTo>
                  <a:lnTo>
                    <a:pt x="679704" y="203454"/>
                  </a:lnTo>
                  <a:close/>
                </a:path>
                <a:path w="1179830" h="233679">
                  <a:moveTo>
                    <a:pt x="679704" y="29718"/>
                  </a:moveTo>
                  <a:lnTo>
                    <a:pt x="677545" y="18173"/>
                  </a:lnTo>
                  <a:lnTo>
                    <a:pt x="671664" y="8724"/>
                  </a:lnTo>
                  <a:lnTo>
                    <a:pt x="662940" y="2349"/>
                  </a:lnTo>
                  <a:lnTo>
                    <a:pt x="652272" y="0"/>
                  </a:lnTo>
                  <a:lnTo>
                    <a:pt x="641591" y="2349"/>
                  </a:lnTo>
                  <a:lnTo>
                    <a:pt x="632866" y="8724"/>
                  </a:lnTo>
                  <a:lnTo>
                    <a:pt x="626986" y="18173"/>
                  </a:lnTo>
                  <a:lnTo>
                    <a:pt x="624840" y="29718"/>
                  </a:lnTo>
                  <a:lnTo>
                    <a:pt x="626986" y="41275"/>
                  </a:lnTo>
                  <a:lnTo>
                    <a:pt x="632866" y="50723"/>
                  </a:lnTo>
                  <a:lnTo>
                    <a:pt x="641591" y="57099"/>
                  </a:lnTo>
                  <a:lnTo>
                    <a:pt x="652272" y="59436"/>
                  </a:lnTo>
                  <a:lnTo>
                    <a:pt x="662940" y="57099"/>
                  </a:lnTo>
                  <a:lnTo>
                    <a:pt x="671664" y="50723"/>
                  </a:lnTo>
                  <a:lnTo>
                    <a:pt x="677545" y="41275"/>
                  </a:lnTo>
                  <a:lnTo>
                    <a:pt x="679704" y="29718"/>
                  </a:lnTo>
                  <a:close/>
                </a:path>
                <a:path w="1179830" h="233679">
                  <a:moveTo>
                    <a:pt x="804672" y="203454"/>
                  </a:moveTo>
                  <a:lnTo>
                    <a:pt x="802500" y="191909"/>
                  </a:lnTo>
                  <a:lnTo>
                    <a:pt x="796620" y="182460"/>
                  </a:lnTo>
                  <a:lnTo>
                    <a:pt x="787895" y="176085"/>
                  </a:lnTo>
                  <a:lnTo>
                    <a:pt x="777240" y="173748"/>
                  </a:lnTo>
                  <a:lnTo>
                    <a:pt x="766572" y="176085"/>
                  </a:lnTo>
                  <a:lnTo>
                    <a:pt x="757847" y="182460"/>
                  </a:lnTo>
                  <a:lnTo>
                    <a:pt x="751967" y="191909"/>
                  </a:lnTo>
                  <a:lnTo>
                    <a:pt x="749808" y="203454"/>
                  </a:lnTo>
                  <a:lnTo>
                    <a:pt x="751967" y="215011"/>
                  </a:lnTo>
                  <a:lnTo>
                    <a:pt x="757847" y="224459"/>
                  </a:lnTo>
                  <a:lnTo>
                    <a:pt x="766572" y="230835"/>
                  </a:lnTo>
                  <a:lnTo>
                    <a:pt x="777240" y="233172"/>
                  </a:lnTo>
                  <a:lnTo>
                    <a:pt x="787895" y="230835"/>
                  </a:lnTo>
                  <a:lnTo>
                    <a:pt x="796620" y="224459"/>
                  </a:lnTo>
                  <a:lnTo>
                    <a:pt x="802500" y="215011"/>
                  </a:lnTo>
                  <a:lnTo>
                    <a:pt x="804672" y="203454"/>
                  </a:lnTo>
                  <a:close/>
                </a:path>
                <a:path w="1179830" h="233679">
                  <a:moveTo>
                    <a:pt x="804672" y="29718"/>
                  </a:moveTo>
                  <a:lnTo>
                    <a:pt x="802500" y="18173"/>
                  </a:lnTo>
                  <a:lnTo>
                    <a:pt x="796620" y="8724"/>
                  </a:lnTo>
                  <a:lnTo>
                    <a:pt x="787895" y="2349"/>
                  </a:lnTo>
                  <a:lnTo>
                    <a:pt x="777240" y="0"/>
                  </a:lnTo>
                  <a:lnTo>
                    <a:pt x="766572" y="2349"/>
                  </a:lnTo>
                  <a:lnTo>
                    <a:pt x="757847" y="8724"/>
                  </a:lnTo>
                  <a:lnTo>
                    <a:pt x="751967" y="18173"/>
                  </a:lnTo>
                  <a:lnTo>
                    <a:pt x="749808" y="29718"/>
                  </a:lnTo>
                  <a:lnTo>
                    <a:pt x="751967" y="41275"/>
                  </a:lnTo>
                  <a:lnTo>
                    <a:pt x="757847" y="50723"/>
                  </a:lnTo>
                  <a:lnTo>
                    <a:pt x="766572" y="57099"/>
                  </a:lnTo>
                  <a:lnTo>
                    <a:pt x="777240" y="59436"/>
                  </a:lnTo>
                  <a:lnTo>
                    <a:pt x="787895" y="57099"/>
                  </a:lnTo>
                  <a:lnTo>
                    <a:pt x="796620" y="50723"/>
                  </a:lnTo>
                  <a:lnTo>
                    <a:pt x="802500" y="41275"/>
                  </a:lnTo>
                  <a:lnTo>
                    <a:pt x="804672" y="29718"/>
                  </a:lnTo>
                  <a:close/>
                </a:path>
                <a:path w="1179830" h="233679">
                  <a:moveTo>
                    <a:pt x="929640" y="203454"/>
                  </a:moveTo>
                  <a:lnTo>
                    <a:pt x="927468" y="191909"/>
                  </a:lnTo>
                  <a:lnTo>
                    <a:pt x="921588" y="182460"/>
                  </a:lnTo>
                  <a:lnTo>
                    <a:pt x="912863" y="176085"/>
                  </a:lnTo>
                  <a:lnTo>
                    <a:pt x="902208" y="173748"/>
                  </a:lnTo>
                  <a:lnTo>
                    <a:pt x="891540" y="176085"/>
                  </a:lnTo>
                  <a:lnTo>
                    <a:pt x="882815" y="182460"/>
                  </a:lnTo>
                  <a:lnTo>
                    <a:pt x="876935" y="191909"/>
                  </a:lnTo>
                  <a:lnTo>
                    <a:pt x="874776" y="203454"/>
                  </a:lnTo>
                  <a:lnTo>
                    <a:pt x="876935" y="215011"/>
                  </a:lnTo>
                  <a:lnTo>
                    <a:pt x="882815" y="224459"/>
                  </a:lnTo>
                  <a:lnTo>
                    <a:pt x="891540" y="230835"/>
                  </a:lnTo>
                  <a:lnTo>
                    <a:pt x="902208" y="233172"/>
                  </a:lnTo>
                  <a:lnTo>
                    <a:pt x="912863" y="230835"/>
                  </a:lnTo>
                  <a:lnTo>
                    <a:pt x="921588" y="224459"/>
                  </a:lnTo>
                  <a:lnTo>
                    <a:pt x="927468" y="215011"/>
                  </a:lnTo>
                  <a:lnTo>
                    <a:pt x="929640" y="203454"/>
                  </a:lnTo>
                  <a:close/>
                </a:path>
                <a:path w="1179830" h="233679">
                  <a:moveTo>
                    <a:pt x="929640" y="29718"/>
                  </a:moveTo>
                  <a:lnTo>
                    <a:pt x="927468" y="18173"/>
                  </a:lnTo>
                  <a:lnTo>
                    <a:pt x="921588" y="8724"/>
                  </a:lnTo>
                  <a:lnTo>
                    <a:pt x="912863" y="2349"/>
                  </a:lnTo>
                  <a:lnTo>
                    <a:pt x="902208" y="0"/>
                  </a:lnTo>
                  <a:lnTo>
                    <a:pt x="891540" y="2349"/>
                  </a:lnTo>
                  <a:lnTo>
                    <a:pt x="882815" y="8724"/>
                  </a:lnTo>
                  <a:lnTo>
                    <a:pt x="876935" y="18173"/>
                  </a:lnTo>
                  <a:lnTo>
                    <a:pt x="874776" y="29718"/>
                  </a:lnTo>
                  <a:lnTo>
                    <a:pt x="876935" y="41275"/>
                  </a:lnTo>
                  <a:lnTo>
                    <a:pt x="882815" y="50723"/>
                  </a:lnTo>
                  <a:lnTo>
                    <a:pt x="891540" y="57099"/>
                  </a:lnTo>
                  <a:lnTo>
                    <a:pt x="902208" y="59436"/>
                  </a:lnTo>
                  <a:lnTo>
                    <a:pt x="912863" y="57099"/>
                  </a:lnTo>
                  <a:lnTo>
                    <a:pt x="921588" y="50723"/>
                  </a:lnTo>
                  <a:lnTo>
                    <a:pt x="927468" y="41275"/>
                  </a:lnTo>
                  <a:lnTo>
                    <a:pt x="929640" y="29718"/>
                  </a:lnTo>
                  <a:close/>
                </a:path>
                <a:path w="1179830" h="233679">
                  <a:moveTo>
                    <a:pt x="1054608" y="203454"/>
                  </a:moveTo>
                  <a:lnTo>
                    <a:pt x="1052436" y="191909"/>
                  </a:lnTo>
                  <a:lnTo>
                    <a:pt x="1046556" y="182460"/>
                  </a:lnTo>
                  <a:lnTo>
                    <a:pt x="1037831" y="176085"/>
                  </a:lnTo>
                  <a:lnTo>
                    <a:pt x="1027176" y="173748"/>
                  </a:lnTo>
                  <a:lnTo>
                    <a:pt x="1016508" y="176085"/>
                  </a:lnTo>
                  <a:lnTo>
                    <a:pt x="1007783" y="182460"/>
                  </a:lnTo>
                  <a:lnTo>
                    <a:pt x="1001903" y="191909"/>
                  </a:lnTo>
                  <a:lnTo>
                    <a:pt x="999744" y="203454"/>
                  </a:lnTo>
                  <a:lnTo>
                    <a:pt x="1001903" y="215011"/>
                  </a:lnTo>
                  <a:lnTo>
                    <a:pt x="1007783" y="224459"/>
                  </a:lnTo>
                  <a:lnTo>
                    <a:pt x="1016508" y="230835"/>
                  </a:lnTo>
                  <a:lnTo>
                    <a:pt x="1027176" y="233172"/>
                  </a:lnTo>
                  <a:lnTo>
                    <a:pt x="1037831" y="230835"/>
                  </a:lnTo>
                  <a:lnTo>
                    <a:pt x="1046556" y="224459"/>
                  </a:lnTo>
                  <a:lnTo>
                    <a:pt x="1052436" y="215011"/>
                  </a:lnTo>
                  <a:lnTo>
                    <a:pt x="1054608" y="203454"/>
                  </a:lnTo>
                  <a:close/>
                </a:path>
                <a:path w="1179830" h="233679">
                  <a:moveTo>
                    <a:pt x="1054608" y="29718"/>
                  </a:moveTo>
                  <a:lnTo>
                    <a:pt x="1052436" y="18173"/>
                  </a:lnTo>
                  <a:lnTo>
                    <a:pt x="1046556" y="8724"/>
                  </a:lnTo>
                  <a:lnTo>
                    <a:pt x="1037831" y="2349"/>
                  </a:lnTo>
                  <a:lnTo>
                    <a:pt x="1027176" y="0"/>
                  </a:lnTo>
                  <a:lnTo>
                    <a:pt x="1016508" y="2349"/>
                  </a:lnTo>
                  <a:lnTo>
                    <a:pt x="1007783" y="8724"/>
                  </a:lnTo>
                  <a:lnTo>
                    <a:pt x="1001903" y="18173"/>
                  </a:lnTo>
                  <a:lnTo>
                    <a:pt x="999744" y="29718"/>
                  </a:lnTo>
                  <a:lnTo>
                    <a:pt x="1001903" y="41275"/>
                  </a:lnTo>
                  <a:lnTo>
                    <a:pt x="1007783" y="50723"/>
                  </a:lnTo>
                  <a:lnTo>
                    <a:pt x="1016508" y="57099"/>
                  </a:lnTo>
                  <a:lnTo>
                    <a:pt x="1027176" y="59436"/>
                  </a:lnTo>
                  <a:lnTo>
                    <a:pt x="1037831" y="57099"/>
                  </a:lnTo>
                  <a:lnTo>
                    <a:pt x="1046556" y="50723"/>
                  </a:lnTo>
                  <a:lnTo>
                    <a:pt x="1052436" y="41275"/>
                  </a:lnTo>
                  <a:lnTo>
                    <a:pt x="1054608" y="29718"/>
                  </a:lnTo>
                  <a:close/>
                </a:path>
                <a:path w="1179830" h="233679">
                  <a:moveTo>
                    <a:pt x="1179576" y="203454"/>
                  </a:moveTo>
                  <a:lnTo>
                    <a:pt x="1177404" y="191909"/>
                  </a:lnTo>
                  <a:lnTo>
                    <a:pt x="1171524" y="182460"/>
                  </a:lnTo>
                  <a:lnTo>
                    <a:pt x="1162799" y="176085"/>
                  </a:lnTo>
                  <a:lnTo>
                    <a:pt x="1152144" y="173748"/>
                  </a:lnTo>
                  <a:lnTo>
                    <a:pt x="1141476" y="176085"/>
                  </a:lnTo>
                  <a:lnTo>
                    <a:pt x="1132751" y="182460"/>
                  </a:lnTo>
                  <a:lnTo>
                    <a:pt x="1126871" y="191909"/>
                  </a:lnTo>
                  <a:lnTo>
                    <a:pt x="1124712" y="203454"/>
                  </a:lnTo>
                  <a:lnTo>
                    <a:pt x="1126871" y="215011"/>
                  </a:lnTo>
                  <a:lnTo>
                    <a:pt x="1132751" y="224459"/>
                  </a:lnTo>
                  <a:lnTo>
                    <a:pt x="1141476" y="230835"/>
                  </a:lnTo>
                  <a:lnTo>
                    <a:pt x="1152144" y="233172"/>
                  </a:lnTo>
                  <a:lnTo>
                    <a:pt x="1162799" y="230835"/>
                  </a:lnTo>
                  <a:lnTo>
                    <a:pt x="1171524" y="224459"/>
                  </a:lnTo>
                  <a:lnTo>
                    <a:pt x="1177404" y="215011"/>
                  </a:lnTo>
                  <a:lnTo>
                    <a:pt x="1179576" y="203454"/>
                  </a:lnTo>
                  <a:close/>
                </a:path>
                <a:path w="1179830" h="233679">
                  <a:moveTo>
                    <a:pt x="1179576" y="29718"/>
                  </a:moveTo>
                  <a:lnTo>
                    <a:pt x="1177404" y="18173"/>
                  </a:lnTo>
                  <a:lnTo>
                    <a:pt x="1171524" y="8724"/>
                  </a:lnTo>
                  <a:lnTo>
                    <a:pt x="1162799" y="2349"/>
                  </a:lnTo>
                  <a:lnTo>
                    <a:pt x="1152144" y="0"/>
                  </a:lnTo>
                  <a:lnTo>
                    <a:pt x="1141476" y="2349"/>
                  </a:lnTo>
                  <a:lnTo>
                    <a:pt x="1132751" y="8724"/>
                  </a:lnTo>
                  <a:lnTo>
                    <a:pt x="1126871" y="18173"/>
                  </a:lnTo>
                  <a:lnTo>
                    <a:pt x="1124712" y="29718"/>
                  </a:lnTo>
                  <a:lnTo>
                    <a:pt x="1126871" y="41275"/>
                  </a:lnTo>
                  <a:lnTo>
                    <a:pt x="1132751" y="50723"/>
                  </a:lnTo>
                  <a:lnTo>
                    <a:pt x="1141476" y="57099"/>
                  </a:lnTo>
                  <a:lnTo>
                    <a:pt x="1152144" y="59436"/>
                  </a:lnTo>
                  <a:lnTo>
                    <a:pt x="1162799" y="57099"/>
                  </a:lnTo>
                  <a:lnTo>
                    <a:pt x="1171524" y="50723"/>
                  </a:lnTo>
                  <a:lnTo>
                    <a:pt x="1177404" y="41275"/>
                  </a:lnTo>
                  <a:lnTo>
                    <a:pt x="1179576" y="29718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6501384"/>
              <a:ext cx="12192000" cy="356870"/>
            </a:xfrm>
            <a:custGeom>
              <a:avLst/>
              <a:gdLst/>
              <a:ahLst/>
              <a:cxnLst/>
              <a:rect l="l" t="t" r="r" b="b"/>
              <a:pathLst>
                <a:path w="12192000" h="356870">
                  <a:moveTo>
                    <a:pt x="12192000" y="0"/>
                  </a:moveTo>
                  <a:lnTo>
                    <a:pt x="0" y="0"/>
                  </a:lnTo>
                  <a:lnTo>
                    <a:pt x="0" y="356615"/>
                  </a:lnTo>
                  <a:lnTo>
                    <a:pt x="12192000" y="356615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27519" y="449567"/>
              <a:ext cx="4912614" cy="694194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6920865" y="640206"/>
            <a:ext cx="306324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latin typeface="Calibri"/>
                <a:cs typeface="Calibri"/>
              </a:rPr>
              <a:t>Check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cords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for</a:t>
            </a:r>
            <a:r>
              <a:rPr dirty="0" sz="1600" spc="-5">
                <a:latin typeface="Calibri"/>
                <a:cs typeface="Calibri"/>
              </a:rPr>
              <a:t> damage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before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using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03747" y="449567"/>
            <a:ext cx="1241310" cy="69419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124447" y="530174"/>
            <a:ext cx="20574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27519" y="1165847"/>
            <a:ext cx="4912614" cy="69419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6920865" y="1245235"/>
            <a:ext cx="3967479" cy="491490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12700" marR="5080">
              <a:lnSpc>
                <a:spcPts val="1750"/>
              </a:lnSpc>
              <a:spcBef>
                <a:spcPts val="295"/>
              </a:spcBef>
            </a:pPr>
            <a:r>
              <a:rPr dirty="0" sz="1600" spc="-10">
                <a:latin typeface="Calibri"/>
                <a:cs typeface="Calibri"/>
              </a:rPr>
              <a:t>Don’t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use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damaged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equipment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&amp;</a:t>
            </a:r>
            <a:r>
              <a:rPr dirty="0" sz="1600" spc="-10">
                <a:latin typeface="Calibri"/>
                <a:cs typeface="Calibri"/>
              </a:rPr>
              <a:t> report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to </a:t>
            </a:r>
            <a:r>
              <a:rPr dirty="0" sz="1600" spc="-15">
                <a:latin typeface="Calibri"/>
                <a:cs typeface="Calibri"/>
              </a:rPr>
              <a:t>your </a:t>
            </a:r>
            <a:r>
              <a:rPr dirty="0" sz="1600" spc="-34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supervisor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immediately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03747" y="1165847"/>
            <a:ext cx="1241310" cy="694194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6124447" y="1247393"/>
            <a:ext cx="20574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827519" y="1882127"/>
            <a:ext cx="4912614" cy="694194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6920865" y="1961768"/>
            <a:ext cx="3776979" cy="491490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12700" marR="5080">
              <a:lnSpc>
                <a:spcPts val="1750"/>
              </a:lnSpc>
              <a:spcBef>
                <a:spcPts val="295"/>
              </a:spcBef>
            </a:pPr>
            <a:r>
              <a:rPr dirty="0" sz="1600" spc="-10">
                <a:latin typeface="Calibri"/>
                <a:cs typeface="Calibri"/>
              </a:rPr>
              <a:t>Never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work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around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electricity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when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you/your </a:t>
            </a:r>
            <a:r>
              <a:rPr dirty="0" sz="1600" spc="-35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surroundings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are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wet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603747" y="1882127"/>
            <a:ext cx="1241310" cy="694194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6124447" y="1963927"/>
            <a:ext cx="20574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19" name="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27519" y="2599931"/>
            <a:ext cx="4912614" cy="692670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6920865" y="2678429"/>
            <a:ext cx="4592320" cy="4914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835"/>
              </a:lnSpc>
              <a:spcBef>
                <a:spcPts val="95"/>
              </a:spcBef>
            </a:pPr>
            <a:r>
              <a:rPr dirty="0" sz="1600" spc="-5">
                <a:latin typeface="Calibri"/>
                <a:cs typeface="Calibri"/>
              </a:rPr>
              <a:t>If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you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receive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shock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from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electrical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equipment,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report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835"/>
              </a:lnSpc>
            </a:pPr>
            <a:r>
              <a:rPr dirty="0" sz="1600" spc="-10">
                <a:latin typeface="Calibri"/>
                <a:cs typeface="Calibri"/>
              </a:rPr>
              <a:t>to </a:t>
            </a:r>
            <a:r>
              <a:rPr dirty="0" sz="1600" spc="-15">
                <a:latin typeface="Calibri"/>
                <a:cs typeface="Calibri"/>
              </a:rPr>
              <a:t>your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supervisor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immediately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21" name="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603747" y="2599931"/>
            <a:ext cx="1241310" cy="692670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6124447" y="2680461"/>
            <a:ext cx="20574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23" name="object 2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827519" y="3316211"/>
            <a:ext cx="4912614" cy="692670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6920865" y="3506851"/>
            <a:ext cx="314007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5">
                <a:latin typeface="Calibri"/>
                <a:cs typeface="Calibri"/>
              </a:rPr>
              <a:t>Keep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cords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away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from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heat</a:t>
            </a:r>
            <a:r>
              <a:rPr dirty="0" sz="1600" spc="-5">
                <a:latin typeface="Calibri"/>
                <a:cs typeface="Calibri"/>
              </a:rPr>
              <a:t> and</a:t>
            </a:r>
            <a:r>
              <a:rPr dirty="0" sz="1600" spc="-10">
                <a:latin typeface="Calibri"/>
                <a:cs typeface="Calibri"/>
              </a:rPr>
              <a:t> water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25" name="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603747" y="3316211"/>
            <a:ext cx="1241310" cy="692670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6124447" y="3397122"/>
            <a:ext cx="20574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27" name="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827519" y="4032491"/>
            <a:ext cx="4912614" cy="694194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6920865" y="4223384"/>
            <a:ext cx="386397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latin typeface="Calibri"/>
                <a:cs typeface="Calibri"/>
              </a:rPr>
              <a:t>Don’t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overload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power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bars</a:t>
            </a:r>
            <a:r>
              <a:rPr dirty="0" sz="1600" spc="-5">
                <a:latin typeface="Calibri"/>
                <a:cs typeface="Calibri"/>
              </a:rPr>
              <a:t> or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electrical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outlets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29" name="object 2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603747" y="4032491"/>
            <a:ext cx="1241310" cy="694194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6124447" y="4113657"/>
            <a:ext cx="20574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1" name="object 3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827519" y="4748771"/>
            <a:ext cx="4912614" cy="694194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6920865" y="4828413"/>
            <a:ext cx="4697095" cy="491490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12700" marR="5080">
              <a:lnSpc>
                <a:spcPts val="1750"/>
              </a:lnSpc>
              <a:spcBef>
                <a:spcPts val="295"/>
              </a:spcBef>
            </a:pPr>
            <a:r>
              <a:rPr dirty="0" sz="1600" spc="-10">
                <a:latin typeface="Calibri"/>
                <a:cs typeface="Calibri"/>
              </a:rPr>
              <a:t>Never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run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cords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under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rugs,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across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walkways,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or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through </a:t>
            </a:r>
            <a:r>
              <a:rPr dirty="0" sz="1600" spc="-34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doorways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33" name="object 3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603747" y="4748771"/>
            <a:ext cx="1241310" cy="694194"/>
          </a:xfrm>
          <a:prstGeom prst="rect">
            <a:avLst/>
          </a:prstGeom>
        </p:spPr>
      </p:pic>
      <p:sp>
        <p:nvSpPr>
          <p:cNvPr id="34" name="object 34"/>
          <p:cNvSpPr txBox="1"/>
          <p:nvPr/>
        </p:nvSpPr>
        <p:spPr>
          <a:xfrm>
            <a:off x="6124447" y="4830317"/>
            <a:ext cx="20574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5" name="object 3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827519" y="5465064"/>
            <a:ext cx="4912614" cy="694194"/>
          </a:xfrm>
          <a:prstGeom prst="rect">
            <a:avLst/>
          </a:prstGeom>
        </p:spPr>
      </p:pic>
      <p:sp>
        <p:nvSpPr>
          <p:cNvPr id="36" name="object 36"/>
          <p:cNvSpPr txBox="1"/>
          <p:nvPr/>
        </p:nvSpPr>
        <p:spPr>
          <a:xfrm>
            <a:off x="6920865" y="5656579"/>
            <a:ext cx="3789679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5">
                <a:latin typeface="Calibri"/>
                <a:cs typeface="Calibri"/>
              </a:rPr>
              <a:t>Always follow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the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manufacturer’s</a:t>
            </a:r>
            <a:r>
              <a:rPr dirty="0" sz="1600" spc="3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instructions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37" name="object 3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603747" y="5465064"/>
            <a:ext cx="1241310" cy="694194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6124447" y="5546547"/>
            <a:ext cx="20574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8640" y="347472"/>
            <a:ext cx="11101070" cy="1801495"/>
          </a:xfrm>
          <a:custGeom>
            <a:avLst/>
            <a:gdLst/>
            <a:ahLst/>
            <a:cxnLst/>
            <a:rect l="l" t="t" r="r" b="b"/>
            <a:pathLst>
              <a:path w="11101070" h="1801495">
                <a:moveTo>
                  <a:pt x="11100816" y="0"/>
                </a:moveTo>
                <a:lnTo>
                  <a:pt x="0" y="0"/>
                </a:lnTo>
                <a:lnTo>
                  <a:pt x="0" y="1801367"/>
                </a:lnTo>
                <a:lnTo>
                  <a:pt x="11100816" y="1801367"/>
                </a:lnTo>
                <a:lnTo>
                  <a:pt x="11100816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8200" y="585216"/>
            <a:ext cx="10515600" cy="1325880"/>
          </a:xfrm>
          <a:prstGeom prst="rect"/>
          <a:solidFill>
            <a:srgbClr val="C5DFB4"/>
          </a:solidFill>
        </p:spPr>
        <p:txBody>
          <a:bodyPr wrap="square" lIns="0" tIns="28257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225"/>
              </a:spcBef>
            </a:pPr>
            <a:r>
              <a:rPr dirty="0" spc="-260">
                <a:solidFill>
                  <a:srgbClr val="FFFFFF"/>
                </a:solidFill>
              </a:rPr>
              <a:t>Fire</a:t>
            </a:r>
            <a:r>
              <a:rPr dirty="0" spc="-340">
                <a:solidFill>
                  <a:srgbClr val="FFFFFF"/>
                </a:solidFill>
              </a:rPr>
              <a:t> </a:t>
            </a:r>
            <a:r>
              <a:rPr dirty="0" spc="-65">
                <a:solidFill>
                  <a:srgbClr val="FFFFFF"/>
                </a:solidFill>
              </a:rPr>
              <a:t>Preparedness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1247" y="2516123"/>
            <a:ext cx="6236208" cy="366064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626477" y="3466287"/>
            <a:ext cx="3385185" cy="1694180"/>
          </a:xfrm>
          <a:prstGeom prst="rect">
            <a:avLst/>
          </a:prstGeom>
        </p:spPr>
        <p:txBody>
          <a:bodyPr wrap="square" lIns="0" tIns="50165" rIns="0" bIns="0" rtlCol="0" vert="horz">
            <a:spAutoFit/>
          </a:bodyPr>
          <a:lstStyle/>
          <a:p>
            <a:pPr marL="241300" marR="359410" indent="-228600">
              <a:lnSpc>
                <a:spcPts val="2380"/>
              </a:lnSpc>
              <a:spcBef>
                <a:spcPts val="39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200" spc="-15">
                <a:latin typeface="Calibri"/>
                <a:cs typeface="Calibri"/>
              </a:rPr>
              <a:t>Know </a:t>
            </a:r>
            <a:r>
              <a:rPr dirty="0" sz="2200" spc="-5">
                <a:latin typeface="Calibri"/>
                <a:cs typeface="Calibri"/>
              </a:rPr>
              <a:t>the </a:t>
            </a:r>
            <a:r>
              <a:rPr dirty="0" sz="2200" spc="-10">
                <a:latin typeface="Calibri"/>
                <a:cs typeface="Calibri"/>
              </a:rPr>
              <a:t>location </a:t>
            </a:r>
            <a:r>
              <a:rPr dirty="0" sz="2200">
                <a:latin typeface="Calibri"/>
                <a:cs typeface="Calibri"/>
              </a:rPr>
              <a:t>of </a:t>
            </a:r>
            <a:r>
              <a:rPr dirty="0" sz="2200" spc="-5">
                <a:latin typeface="Calibri"/>
                <a:cs typeface="Calibri"/>
              </a:rPr>
              <a:t>all 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emergency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exits </a:t>
            </a:r>
            <a:r>
              <a:rPr dirty="0" sz="2200" spc="-5">
                <a:latin typeface="Calibri"/>
                <a:cs typeface="Calibri"/>
              </a:rPr>
              <a:t>and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fire </a:t>
            </a:r>
            <a:r>
              <a:rPr dirty="0" sz="2200" spc="-484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alarms</a:t>
            </a:r>
            <a:endParaRPr sz="2200">
              <a:latin typeface="Calibri"/>
              <a:cs typeface="Calibri"/>
            </a:endParaRPr>
          </a:p>
          <a:p>
            <a:pPr marL="241300" marR="5080" indent="-228600">
              <a:lnSpc>
                <a:spcPts val="2380"/>
              </a:lnSpc>
              <a:spcBef>
                <a:spcPts val="98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200" spc="-10">
                <a:latin typeface="Calibri"/>
                <a:cs typeface="Calibri"/>
              </a:rPr>
              <a:t>Learn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how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and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when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to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use </a:t>
            </a:r>
            <a:r>
              <a:rPr dirty="0" sz="2200" spc="-484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fire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extinguishers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4604">
              <a:lnSpc>
                <a:spcPct val="100000"/>
              </a:lnSpc>
              <a:spcBef>
                <a:spcPts val="105"/>
              </a:spcBef>
            </a:pPr>
            <a:r>
              <a:rPr dirty="0" spc="-390"/>
              <a:t>I</a:t>
            </a:r>
            <a:r>
              <a:rPr dirty="0" spc="-575"/>
              <a:t>n</a:t>
            </a:r>
            <a:r>
              <a:rPr dirty="0" spc="-330"/>
              <a:t> </a:t>
            </a:r>
            <a:r>
              <a:rPr dirty="0" spc="495"/>
              <a:t>C</a:t>
            </a:r>
            <a:r>
              <a:rPr dirty="0"/>
              <a:t>as</a:t>
            </a:r>
            <a:r>
              <a:rPr dirty="0" spc="5"/>
              <a:t>e</a:t>
            </a:r>
            <a:r>
              <a:rPr dirty="0" spc="-330"/>
              <a:t> </a:t>
            </a:r>
            <a:r>
              <a:rPr dirty="0" spc="195"/>
              <a:t>o</a:t>
            </a:r>
            <a:r>
              <a:rPr dirty="0" spc="-165"/>
              <a:t>f</a:t>
            </a:r>
            <a:r>
              <a:rPr dirty="0" spc="-330"/>
              <a:t> </a:t>
            </a:r>
            <a:r>
              <a:rPr dirty="0" spc="-409"/>
              <a:t>F</a:t>
            </a:r>
            <a:r>
              <a:rPr dirty="0" spc="-180"/>
              <a:t>ir</a:t>
            </a:r>
            <a:r>
              <a:rPr dirty="0" spc="-295"/>
              <a:t>e</a:t>
            </a:r>
            <a:r>
              <a:rPr dirty="0" spc="-335"/>
              <a:t> </a:t>
            </a:r>
            <a:r>
              <a:rPr dirty="0" spc="-595"/>
              <a:t>–</a:t>
            </a:r>
            <a:r>
              <a:rPr dirty="0" spc="-345"/>
              <a:t> </a:t>
            </a:r>
            <a:r>
              <a:rPr dirty="0" spc="-229"/>
              <a:t>The</a:t>
            </a:r>
            <a:r>
              <a:rPr dirty="0" spc="-325"/>
              <a:t> </a:t>
            </a:r>
            <a:r>
              <a:rPr dirty="0" spc="-90"/>
              <a:t>F</a:t>
            </a:r>
            <a:r>
              <a:rPr dirty="0" spc="-114"/>
              <a:t>o</a:t>
            </a:r>
            <a:r>
              <a:rPr dirty="0" spc="-330"/>
              <a:t>ur</a:t>
            </a:r>
            <a:r>
              <a:rPr dirty="0" spc="-345"/>
              <a:t> </a:t>
            </a:r>
            <a:r>
              <a:rPr dirty="0" spc="10"/>
              <a:t>A’s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32103" y="1824227"/>
          <a:ext cx="10528300" cy="43605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15185"/>
                <a:gridCol w="8412480"/>
              </a:tblGrid>
              <a:tr h="10782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40"/>
                        </a:spcBef>
                      </a:pPr>
                      <a:r>
                        <a:rPr dirty="0" sz="2800" spc="-5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ACTIVATE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27178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1574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400" spc="-15">
                          <a:latin typeface="Calibri"/>
                          <a:cs typeface="Calibri"/>
                        </a:rPr>
                        <a:t>Activate </a:t>
                      </a:r>
                      <a:r>
                        <a:rPr dirty="0" sz="2400">
                          <a:latin typeface="Calibri"/>
                          <a:cs typeface="Calibri"/>
                        </a:rPr>
                        <a:t>the </a:t>
                      </a:r>
                      <a:r>
                        <a:rPr dirty="0" sz="2400" spc="-15">
                          <a:latin typeface="Calibri"/>
                          <a:cs typeface="Calibri"/>
                        </a:rPr>
                        <a:t>fire</a:t>
                      </a:r>
                      <a:r>
                        <a:rPr dirty="0" sz="2400">
                          <a:latin typeface="Calibri"/>
                          <a:cs typeface="Calibri"/>
                        </a:rPr>
                        <a:t> alarm</a:t>
                      </a:r>
                      <a:r>
                        <a:rPr dirty="0" sz="2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2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10">
                          <a:latin typeface="Calibri"/>
                          <a:cs typeface="Calibri"/>
                        </a:rPr>
                        <a:t>call</a:t>
                      </a:r>
                      <a:r>
                        <a:rPr dirty="0" sz="24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5">
                          <a:latin typeface="Calibri"/>
                          <a:cs typeface="Calibri"/>
                        </a:rPr>
                        <a:t>911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D6E1EF"/>
                    </a:solidFill>
                  </a:tcPr>
                </a:tc>
              </a:tr>
              <a:tr h="11023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35"/>
                        </a:spcBef>
                      </a:pPr>
                      <a:r>
                        <a:rPr dirty="0" sz="28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ASSIST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296545">
                    <a:lnT w="571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52C9B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L="157480">
                        <a:lnSpc>
                          <a:spcPct val="100000"/>
                        </a:lnSpc>
                      </a:pPr>
                      <a:r>
                        <a:rPr dirty="0" sz="2400" spc="-5">
                          <a:latin typeface="Calibri"/>
                          <a:cs typeface="Calibri"/>
                        </a:rPr>
                        <a:t>Assist</a:t>
                      </a:r>
                      <a:r>
                        <a:rPr dirty="0" sz="2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5">
                          <a:latin typeface="Calibri"/>
                          <a:cs typeface="Calibri"/>
                        </a:rPr>
                        <a:t>people</a:t>
                      </a:r>
                      <a:r>
                        <a:rPr dirty="0" sz="2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2400" spc="-10">
                          <a:latin typeface="Calibri"/>
                          <a:cs typeface="Calibri"/>
                        </a:rPr>
                        <a:t> exiting</a:t>
                      </a:r>
                      <a:r>
                        <a:rPr dirty="0" sz="2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2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5">
                          <a:latin typeface="Calibri"/>
                          <a:cs typeface="Calibri"/>
                        </a:rPr>
                        <a:t>building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T w="571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D4ECEC"/>
                    </a:solidFill>
                  </a:tcPr>
                </a:tc>
              </a:tr>
              <a:tr h="11023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35"/>
                        </a:spcBef>
                      </a:pPr>
                      <a:r>
                        <a:rPr dirty="0" sz="2800" spc="-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ATTEMPT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296545">
                    <a:lnT w="571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48BE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L="157480">
                        <a:lnSpc>
                          <a:spcPct val="100000"/>
                        </a:lnSpc>
                      </a:pPr>
                      <a:r>
                        <a:rPr dirty="0" sz="2400" spc="-20">
                          <a:latin typeface="Calibri"/>
                          <a:cs typeface="Calibri"/>
                        </a:rPr>
                        <a:t>Attempt </a:t>
                      </a:r>
                      <a:r>
                        <a:rPr dirty="0" sz="2400" spc="-15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2400" spc="-5">
                          <a:latin typeface="Calibri"/>
                          <a:cs typeface="Calibri"/>
                        </a:rPr>
                        <a:t> extinguish</a:t>
                      </a:r>
                      <a:r>
                        <a:rPr dirty="0" sz="2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>
                          <a:latin typeface="Calibri"/>
                          <a:cs typeface="Calibri"/>
                        </a:rPr>
                        <a:t>the </a:t>
                      </a:r>
                      <a:r>
                        <a:rPr dirty="0" sz="2400" spc="-15">
                          <a:latin typeface="Calibri"/>
                          <a:cs typeface="Calibri"/>
                        </a:rPr>
                        <a:t>fire</a:t>
                      </a:r>
                      <a:r>
                        <a:rPr dirty="0" sz="2400">
                          <a:latin typeface="Calibri"/>
                          <a:cs typeface="Calibri"/>
                        </a:rPr>
                        <a:t> if </a:t>
                      </a:r>
                      <a:r>
                        <a:rPr dirty="0" sz="2400" spc="-20">
                          <a:latin typeface="Calibri"/>
                          <a:cs typeface="Calibri"/>
                        </a:rPr>
                        <a:t>it’s</a:t>
                      </a:r>
                      <a:r>
                        <a:rPr dirty="0" sz="2400" spc="-5">
                          <a:latin typeface="Calibri"/>
                          <a:cs typeface="Calibri"/>
                        </a:rPr>
                        <a:t> small</a:t>
                      </a:r>
                      <a:r>
                        <a:rPr dirty="0" sz="2400">
                          <a:latin typeface="Calibri"/>
                          <a:cs typeface="Calibri"/>
                        </a:rPr>
                        <a:t> and</a:t>
                      </a:r>
                      <a:r>
                        <a:rPr dirty="0" sz="2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10">
                          <a:latin typeface="Calibri"/>
                          <a:cs typeface="Calibri"/>
                        </a:rPr>
                        <a:t>contained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T w="571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D4E9DA"/>
                    </a:solidFill>
                  </a:tcPr>
                </a:tc>
              </a:tr>
              <a:tr h="10775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40"/>
                        </a:spcBef>
                      </a:pPr>
                      <a:r>
                        <a:rPr dirty="0" sz="28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ASSEMBLE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297180"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L="157480">
                        <a:lnSpc>
                          <a:spcPct val="100000"/>
                        </a:lnSpc>
                      </a:pPr>
                      <a:r>
                        <a:rPr dirty="0" sz="2400">
                          <a:latin typeface="Calibri"/>
                          <a:cs typeface="Calibri"/>
                        </a:rPr>
                        <a:t>Assemble</a:t>
                      </a:r>
                      <a:r>
                        <a:rPr dirty="0" sz="24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5">
                          <a:latin typeface="Calibri"/>
                          <a:cs typeface="Calibri"/>
                        </a:rPr>
                        <a:t>outside</a:t>
                      </a:r>
                      <a:r>
                        <a:rPr dirty="0" sz="2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24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5">
                          <a:latin typeface="Calibri"/>
                          <a:cs typeface="Calibri"/>
                        </a:rPr>
                        <a:t>building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D8E4D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C5DFB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12192">
            <a:solidFill>
              <a:srgbClr val="2E528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06142" y="3271520"/>
            <a:ext cx="7378065" cy="1763395"/>
          </a:xfrm>
          <a:prstGeom prst="rect"/>
        </p:spPr>
        <p:txBody>
          <a:bodyPr wrap="square" lIns="0" tIns="116205" rIns="0" bIns="0" rtlCol="0" vert="horz">
            <a:spAutoFit/>
          </a:bodyPr>
          <a:lstStyle/>
          <a:p>
            <a:pPr marL="975360" marR="5080" indent="-963294">
              <a:lnSpc>
                <a:spcPts val="6480"/>
              </a:lnSpc>
              <a:spcBef>
                <a:spcPts val="915"/>
              </a:spcBef>
            </a:pPr>
            <a:r>
              <a:rPr dirty="0" sz="6000" spc="-40">
                <a:solidFill>
                  <a:srgbClr val="FFFFFF"/>
                </a:solidFill>
              </a:rPr>
              <a:t>What</a:t>
            </a:r>
            <a:r>
              <a:rPr dirty="0" sz="6000" spc="-450">
                <a:solidFill>
                  <a:srgbClr val="FFFFFF"/>
                </a:solidFill>
              </a:rPr>
              <a:t> </a:t>
            </a:r>
            <a:r>
              <a:rPr dirty="0" sz="6000" spc="-25">
                <a:solidFill>
                  <a:srgbClr val="FFFFFF"/>
                </a:solidFill>
              </a:rPr>
              <a:t>to</a:t>
            </a:r>
            <a:r>
              <a:rPr dirty="0" sz="6000" spc="-450">
                <a:solidFill>
                  <a:srgbClr val="FFFFFF"/>
                </a:solidFill>
              </a:rPr>
              <a:t> </a:t>
            </a:r>
            <a:r>
              <a:rPr dirty="0" sz="6000" spc="380">
                <a:solidFill>
                  <a:srgbClr val="FFFFFF"/>
                </a:solidFill>
              </a:rPr>
              <a:t>d</a:t>
            </a:r>
            <a:r>
              <a:rPr dirty="0" sz="6000" spc="285">
                <a:solidFill>
                  <a:srgbClr val="FFFFFF"/>
                </a:solidFill>
              </a:rPr>
              <a:t>o</a:t>
            </a:r>
            <a:r>
              <a:rPr dirty="0" sz="6000" spc="-445">
                <a:solidFill>
                  <a:srgbClr val="FFFFFF"/>
                </a:solidFill>
              </a:rPr>
              <a:t> </a:t>
            </a:r>
            <a:r>
              <a:rPr dirty="0" sz="6000" spc="-300">
                <a:solidFill>
                  <a:srgbClr val="FFFFFF"/>
                </a:solidFill>
              </a:rPr>
              <a:t>i</a:t>
            </a:r>
            <a:r>
              <a:rPr dirty="0" sz="6000" spc="-380">
                <a:solidFill>
                  <a:srgbClr val="FFFFFF"/>
                </a:solidFill>
              </a:rPr>
              <a:t>f</a:t>
            </a:r>
            <a:r>
              <a:rPr dirty="0" sz="6000" spc="-450">
                <a:solidFill>
                  <a:srgbClr val="FFFFFF"/>
                </a:solidFill>
              </a:rPr>
              <a:t> </a:t>
            </a:r>
            <a:r>
              <a:rPr dirty="0" sz="6000" spc="-30">
                <a:solidFill>
                  <a:srgbClr val="FFFFFF"/>
                </a:solidFill>
              </a:rPr>
              <a:t>you’re  </a:t>
            </a:r>
            <a:r>
              <a:rPr dirty="0" sz="6000" spc="-229">
                <a:solidFill>
                  <a:srgbClr val="FFFFFF"/>
                </a:solidFill>
              </a:rPr>
              <a:t>injure</a:t>
            </a:r>
            <a:r>
              <a:rPr dirty="0" sz="6000" spc="-290">
                <a:solidFill>
                  <a:srgbClr val="FFFFFF"/>
                </a:solidFill>
              </a:rPr>
              <a:t>d</a:t>
            </a:r>
            <a:r>
              <a:rPr dirty="0" sz="6000" spc="-450">
                <a:solidFill>
                  <a:srgbClr val="FFFFFF"/>
                </a:solidFill>
              </a:rPr>
              <a:t> </a:t>
            </a:r>
            <a:r>
              <a:rPr dirty="0" sz="6000" spc="95">
                <a:solidFill>
                  <a:srgbClr val="FFFFFF"/>
                </a:solidFill>
              </a:rPr>
              <a:t>a</a:t>
            </a:r>
            <a:r>
              <a:rPr dirty="0" sz="6000" spc="65">
                <a:solidFill>
                  <a:srgbClr val="FFFFFF"/>
                </a:solidFill>
              </a:rPr>
              <a:t>t</a:t>
            </a:r>
            <a:r>
              <a:rPr dirty="0" sz="6000" spc="-450">
                <a:solidFill>
                  <a:srgbClr val="FFFFFF"/>
                </a:solidFill>
              </a:rPr>
              <a:t> </a:t>
            </a:r>
            <a:r>
              <a:rPr dirty="0" sz="6000" spc="-240">
                <a:solidFill>
                  <a:srgbClr val="FFFFFF"/>
                </a:solidFill>
              </a:rPr>
              <a:t>work</a:t>
            </a:r>
            <a:endParaRPr sz="6000"/>
          </a:p>
        </p:txBody>
      </p:sp>
      <p:grpSp>
        <p:nvGrpSpPr>
          <p:cNvPr id="5" name="object 5"/>
          <p:cNvGrpSpPr/>
          <p:nvPr/>
        </p:nvGrpSpPr>
        <p:grpSpPr>
          <a:xfrm>
            <a:off x="5017008" y="879347"/>
            <a:ext cx="2159635" cy="2161540"/>
            <a:chOff x="5017008" y="879347"/>
            <a:chExt cx="2159635" cy="2161540"/>
          </a:xfrm>
        </p:grpSpPr>
        <p:sp>
          <p:nvSpPr>
            <p:cNvPr id="6" name="object 6"/>
            <p:cNvSpPr/>
            <p:nvPr/>
          </p:nvSpPr>
          <p:spPr>
            <a:xfrm>
              <a:off x="5026914" y="889253"/>
              <a:ext cx="2139950" cy="2141220"/>
            </a:xfrm>
            <a:custGeom>
              <a:avLst/>
              <a:gdLst/>
              <a:ahLst/>
              <a:cxnLst/>
              <a:rect l="l" t="t" r="r" b="b"/>
              <a:pathLst>
                <a:path w="2139950" h="2141220">
                  <a:moveTo>
                    <a:pt x="1069848" y="0"/>
                  </a:moveTo>
                  <a:lnTo>
                    <a:pt x="1022197" y="1043"/>
                  </a:lnTo>
                  <a:lnTo>
                    <a:pt x="975079" y="4143"/>
                  </a:lnTo>
                  <a:lnTo>
                    <a:pt x="928538" y="9257"/>
                  </a:lnTo>
                  <a:lnTo>
                    <a:pt x="882618" y="16341"/>
                  </a:lnTo>
                  <a:lnTo>
                    <a:pt x="837361" y="25351"/>
                  </a:lnTo>
                  <a:lnTo>
                    <a:pt x="792812" y="36245"/>
                  </a:lnTo>
                  <a:lnTo>
                    <a:pt x="749014" y="48978"/>
                  </a:lnTo>
                  <a:lnTo>
                    <a:pt x="706010" y="63508"/>
                  </a:lnTo>
                  <a:lnTo>
                    <a:pt x="663844" y="79790"/>
                  </a:lnTo>
                  <a:lnTo>
                    <a:pt x="622559" y="97781"/>
                  </a:lnTo>
                  <a:lnTo>
                    <a:pt x="582199" y="117438"/>
                  </a:lnTo>
                  <a:lnTo>
                    <a:pt x="542808" y="138717"/>
                  </a:lnTo>
                  <a:lnTo>
                    <a:pt x="504428" y="161574"/>
                  </a:lnTo>
                  <a:lnTo>
                    <a:pt x="467104" y="185966"/>
                  </a:lnTo>
                  <a:lnTo>
                    <a:pt x="430879" y="211850"/>
                  </a:lnTo>
                  <a:lnTo>
                    <a:pt x="395796" y="239183"/>
                  </a:lnTo>
                  <a:lnTo>
                    <a:pt x="361899" y="267919"/>
                  </a:lnTo>
                  <a:lnTo>
                    <a:pt x="329231" y="298017"/>
                  </a:lnTo>
                  <a:lnTo>
                    <a:pt x="297837" y="329432"/>
                  </a:lnTo>
                  <a:lnTo>
                    <a:pt x="267758" y="362121"/>
                  </a:lnTo>
                  <a:lnTo>
                    <a:pt x="239040" y="396041"/>
                  </a:lnTo>
                  <a:lnTo>
                    <a:pt x="211725" y="431148"/>
                  </a:lnTo>
                  <a:lnTo>
                    <a:pt x="185857" y="467398"/>
                  </a:lnTo>
                  <a:lnTo>
                    <a:pt x="161480" y="504749"/>
                  </a:lnTo>
                  <a:lnTo>
                    <a:pt x="138636" y="543156"/>
                  </a:lnTo>
                  <a:lnTo>
                    <a:pt x="117370" y="582575"/>
                  </a:lnTo>
                  <a:lnTo>
                    <a:pt x="97725" y="622965"/>
                  </a:lnTo>
                  <a:lnTo>
                    <a:pt x="79745" y="664280"/>
                  </a:lnTo>
                  <a:lnTo>
                    <a:pt x="63472" y="706478"/>
                  </a:lnTo>
                  <a:lnTo>
                    <a:pt x="48951" y="749515"/>
                  </a:lnTo>
                  <a:lnTo>
                    <a:pt x="36225" y="793347"/>
                  </a:lnTo>
                  <a:lnTo>
                    <a:pt x="25337" y="837931"/>
                  </a:lnTo>
                  <a:lnTo>
                    <a:pt x="16332" y="883224"/>
                  </a:lnTo>
                  <a:lnTo>
                    <a:pt x="9252" y="929182"/>
                  </a:lnTo>
                  <a:lnTo>
                    <a:pt x="4141" y="975761"/>
                  </a:lnTo>
                  <a:lnTo>
                    <a:pt x="1042" y="1022918"/>
                  </a:lnTo>
                  <a:lnTo>
                    <a:pt x="0" y="1070610"/>
                  </a:lnTo>
                  <a:lnTo>
                    <a:pt x="1042" y="1118301"/>
                  </a:lnTo>
                  <a:lnTo>
                    <a:pt x="4141" y="1165458"/>
                  </a:lnTo>
                  <a:lnTo>
                    <a:pt x="9252" y="1212037"/>
                  </a:lnTo>
                  <a:lnTo>
                    <a:pt x="16332" y="1257995"/>
                  </a:lnTo>
                  <a:lnTo>
                    <a:pt x="25337" y="1303288"/>
                  </a:lnTo>
                  <a:lnTo>
                    <a:pt x="36225" y="1347872"/>
                  </a:lnTo>
                  <a:lnTo>
                    <a:pt x="48951" y="1391704"/>
                  </a:lnTo>
                  <a:lnTo>
                    <a:pt x="63472" y="1434741"/>
                  </a:lnTo>
                  <a:lnTo>
                    <a:pt x="79745" y="1476939"/>
                  </a:lnTo>
                  <a:lnTo>
                    <a:pt x="97725" y="1518254"/>
                  </a:lnTo>
                  <a:lnTo>
                    <a:pt x="117370" y="1558644"/>
                  </a:lnTo>
                  <a:lnTo>
                    <a:pt x="138636" y="1598063"/>
                  </a:lnTo>
                  <a:lnTo>
                    <a:pt x="161480" y="1636470"/>
                  </a:lnTo>
                  <a:lnTo>
                    <a:pt x="185857" y="1673821"/>
                  </a:lnTo>
                  <a:lnTo>
                    <a:pt x="211725" y="1710071"/>
                  </a:lnTo>
                  <a:lnTo>
                    <a:pt x="239040" y="1745178"/>
                  </a:lnTo>
                  <a:lnTo>
                    <a:pt x="267758" y="1779098"/>
                  </a:lnTo>
                  <a:lnTo>
                    <a:pt x="297837" y="1811787"/>
                  </a:lnTo>
                  <a:lnTo>
                    <a:pt x="329231" y="1843202"/>
                  </a:lnTo>
                  <a:lnTo>
                    <a:pt x="361899" y="1873300"/>
                  </a:lnTo>
                  <a:lnTo>
                    <a:pt x="395796" y="1902036"/>
                  </a:lnTo>
                  <a:lnTo>
                    <a:pt x="430879" y="1929369"/>
                  </a:lnTo>
                  <a:lnTo>
                    <a:pt x="467104" y="1955253"/>
                  </a:lnTo>
                  <a:lnTo>
                    <a:pt x="504428" y="1979645"/>
                  </a:lnTo>
                  <a:lnTo>
                    <a:pt x="542808" y="2002502"/>
                  </a:lnTo>
                  <a:lnTo>
                    <a:pt x="582199" y="2023781"/>
                  </a:lnTo>
                  <a:lnTo>
                    <a:pt x="622559" y="2043438"/>
                  </a:lnTo>
                  <a:lnTo>
                    <a:pt x="663844" y="2061429"/>
                  </a:lnTo>
                  <a:lnTo>
                    <a:pt x="706010" y="2077711"/>
                  </a:lnTo>
                  <a:lnTo>
                    <a:pt x="749014" y="2092241"/>
                  </a:lnTo>
                  <a:lnTo>
                    <a:pt x="792812" y="2104974"/>
                  </a:lnTo>
                  <a:lnTo>
                    <a:pt x="837361" y="2115868"/>
                  </a:lnTo>
                  <a:lnTo>
                    <a:pt x="882618" y="2124878"/>
                  </a:lnTo>
                  <a:lnTo>
                    <a:pt x="928538" y="2131962"/>
                  </a:lnTo>
                  <a:lnTo>
                    <a:pt x="975079" y="2137076"/>
                  </a:lnTo>
                  <a:lnTo>
                    <a:pt x="1022197" y="2140176"/>
                  </a:lnTo>
                  <a:lnTo>
                    <a:pt x="1069848" y="2141220"/>
                  </a:lnTo>
                  <a:lnTo>
                    <a:pt x="1117498" y="2140176"/>
                  </a:lnTo>
                  <a:lnTo>
                    <a:pt x="1164616" y="2137076"/>
                  </a:lnTo>
                  <a:lnTo>
                    <a:pt x="1211157" y="2131962"/>
                  </a:lnTo>
                  <a:lnTo>
                    <a:pt x="1257077" y="2124878"/>
                  </a:lnTo>
                  <a:lnTo>
                    <a:pt x="1302334" y="2115868"/>
                  </a:lnTo>
                  <a:lnTo>
                    <a:pt x="1346883" y="2104974"/>
                  </a:lnTo>
                  <a:lnTo>
                    <a:pt x="1390681" y="2092241"/>
                  </a:lnTo>
                  <a:lnTo>
                    <a:pt x="1433685" y="2077711"/>
                  </a:lnTo>
                  <a:lnTo>
                    <a:pt x="1475851" y="2061429"/>
                  </a:lnTo>
                  <a:lnTo>
                    <a:pt x="1517136" y="2043438"/>
                  </a:lnTo>
                  <a:lnTo>
                    <a:pt x="1557496" y="2023781"/>
                  </a:lnTo>
                  <a:lnTo>
                    <a:pt x="1596887" y="2002502"/>
                  </a:lnTo>
                  <a:lnTo>
                    <a:pt x="1635267" y="1979645"/>
                  </a:lnTo>
                  <a:lnTo>
                    <a:pt x="1672591" y="1955253"/>
                  </a:lnTo>
                  <a:lnTo>
                    <a:pt x="1708816" y="1929369"/>
                  </a:lnTo>
                  <a:lnTo>
                    <a:pt x="1743899" y="1902036"/>
                  </a:lnTo>
                  <a:lnTo>
                    <a:pt x="1777796" y="1873300"/>
                  </a:lnTo>
                  <a:lnTo>
                    <a:pt x="1810464" y="1843202"/>
                  </a:lnTo>
                  <a:lnTo>
                    <a:pt x="1841858" y="1811787"/>
                  </a:lnTo>
                  <a:lnTo>
                    <a:pt x="1871937" y="1779098"/>
                  </a:lnTo>
                  <a:lnTo>
                    <a:pt x="1900655" y="1745178"/>
                  </a:lnTo>
                  <a:lnTo>
                    <a:pt x="1927970" y="1710071"/>
                  </a:lnTo>
                  <a:lnTo>
                    <a:pt x="1953838" y="1673821"/>
                  </a:lnTo>
                  <a:lnTo>
                    <a:pt x="1978215" y="1636470"/>
                  </a:lnTo>
                  <a:lnTo>
                    <a:pt x="2001059" y="1598063"/>
                  </a:lnTo>
                  <a:lnTo>
                    <a:pt x="2022325" y="1558644"/>
                  </a:lnTo>
                  <a:lnTo>
                    <a:pt x="2041970" y="1518254"/>
                  </a:lnTo>
                  <a:lnTo>
                    <a:pt x="2059950" y="1476939"/>
                  </a:lnTo>
                  <a:lnTo>
                    <a:pt x="2076223" y="1434741"/>
                  </a:lnTo>
                  <a:lnTo>
                    <a:pt x="2090744" y="1391704"/>
                  </a:lnTo>
                  <a:lnTo>
                    <a:pt x="2103470" y="1347872"/>
                  </a:lnTo>
                  <a:lnTo>
                    <a:pt x="2114358" y="1303288"/>
                  </a:lnTo>
                  <a:lnTo>
                    <a:pt x="2123363" y="1257995"/>
                  </a:lnTo>
                  <a:lnTo>
                    <a:pt x="2130443" y="1212037"/>
                  </a:lnTo>
                  <a:lnTo>
                    <a:pt x="2135554" y="1165458"/>
                  </a:lnTo>
                  <a:lnTo>
                    <a:pt x="2138653" y="1118301"/>
                  </a:lnTo>
                  <a:lnTo>
                    <a:pt x="2139695" y="1070610"/>
                  </a:lnTo>
                  <a:lnTo>
                    <a:pt x="2138653" y="1022918"/>
                  </a:lnTo>
                  <a:lnTo>
                    <a:pt x="2135554" y="975761"/>
                  </a:lnTo>
                  <a:lnTo>
                    <a:pt x="2130443" y="929182"/>
                  </a:lnTo>
                  <a:lnTo>
                    <a:pt x="2123363" y="883224"/>
                  </a:lnTo>
                  <a:lnTo>
                    <a:pt x="2114358" y="837931"/>
                  </a:lnTo>
                  <a:lnTo>
                    <a:pt x="2103470" y="793347"/>
                  </a:lnTo>
                  <a:lnTo>
                    <a:pt x="2090744" y="749515"/>
                  </a:lnTo>
                  <a:lnTo>
                    <a:pt x="2076223" y="706478"/>
                  </a:lnTo>
                  <a:lnTo>
                    <a:pt x="2059950" y="664280"/>
                  </a:lnTo>
                  <a:lnTo>
                    <a:pt x="2041970" y="622965"/>
                  </a:lnTo>
                  <a:lnTo>
                    <a:pt x="2022325" y="582575"/>
                  </a:lnTo>
                  <a:lnTo>
                    <a:pt x="2001059" y="543156"/>
                  </a:lnTo>
                  <a:lnTo>
                    <a:pt x="1978215" y="504749"/>
                  </a:lnTo>
                  <a:lnTo>
                    <a:pt x="1953838" y="467398"/>
                  </a:lnTo>
                  <a:lnTo>
                    <a:pt x="1927970" y="431148"/>
                  </a:lnTo>
                  <a:lnTo>
                    <a:pt x="1900655" y="396041"/>
                  </a:lnTo>
                  <a:lnTo>
                    <a:pt x="1871937" y="362121"/>
                  </a:lnTo>
                  <a:lnTo>
                    <a:pt x="1841858" y="329432"/>
                  </a:lnTo>
                  <a:lnTo>
                    <a:pt x="1810464" y="298017"/>
                  </a:lnTo>
                  <a:lnTo>
                    <a:pt x="1777796" y="267919"/>
                  </a:lnTo>
                  <a:lnTo>
                    <a:pt x="1743899" y="239183"/>
                  </a:lnTo>
                  <a:lnTo>
                    <a:pt x="1708816" y="211850"/>
                  </a:lnTo>
                  <a:lnTo>
                    <a:pt x="1672591" y="185966"/>
                  </a:lnTo>
                  <a:lnTo>
                    <a:pt x="1635267" y="161574"/>
                  </a:lnTo>
                  <a:lnTo>
                    <a:pt x="1596887" y="138717"/>
                  </a:lnTo>
                  <a:lnTo>
                    <a:pt x="1557496" y="117438"/>
                  </a:lnTo>
                  <a:lnTo>
                    <a:pt x="1517136" y="97781"/>
                  </a:lnTo>
                  <a:lnTo>
                    <a:pt x="1475851" y="79790"/>
                  </a:lnTo>
                  <a:lnTo>
                    <a:pt x="1433685" y="63508"/>
                  </a:lnTo>
                  <a:lnTo>
                    <a:pt x="1390681" y="48978"/>
                  </a:lnTo>
                  <a:lnTo>
                    <a:pt x="1346883" y="36245"/>
                  </a:lnTo>
                  <a:lnTo>
                    <a:pt x="1302334" y="25351"/>
                  </a:lnTo>
                  <a:lnTo>
                    <a:pt x="1257077" y="16341"/>
                  </a:lnTo>
                  <a:lnTo>
                    <a:pt x="1211157" y="9257"/>
                  </a:lnTo>
                  <a:lnTo>
                    <a:pt x="1164616" y="4143"/>
                  </a:lnTo>
                  <a:lnTo>
                    <a:pt x="1117498" y="1043"/>
                  </a:lnTo>
                  <a:lnTo>
                    <a:pt x="10698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026914" y="889253"/>
              <a:ext cx="2139950" cy="2141220"/>
            </a:xfrm>
            <a:custGeom>
              <a:avLst/>
              <a:gdLst/>
              <a:ahLst/>
              <a:cxnLst/>
              <a:rect l="l" t="t" r="r" b="b"/>
              <a:pathLst>
                <a:path w="2139950" h="2141220">
                  <a:moveTo>
                    <a:pt x="0" y="1070610"/>
                  </a:moveTo>
                  <a:lnTo>
                    <a:pt x="1042" y="1022918"/>
                  </a:lnTo>
                  <a:lnTo>
                    <a:pt x="4141" y="975761"/>
                  </a:lnTo>
                  <a:lnTo>
                    <a:pt x="9252" y="929182"/>
                  </a:lnTo>
                  <a:lnTo>
                    <a:pt x="16332" y="883224"/>
                  </a:lnTo>
                  <a:lnTo>
                    <a:pt x="25337" y="837931"/>
                  </a:lnTo>
                  <a:lnTo>
                    <a:pt x="36225" y="793347"/>
                  </a:lnTo>
                  <a:lnTo>
                    <a:pt x="48951" y="749515"/>
                  </a:lnTo>
                  <a:lnTo>
                    <a:pt x="63472" y="706478"/>
                  </a:lnTo>
                  <a:lnTo>
                    <a:pt x="79745" y="664280"/>
                  </a:lnTo>
                  <a:lnTo>
                    <a:pt x="97725" y="622965"/>
                  </a:lnTo>
                  <a:lnTo>
                    <a:pt x="117370" y="582575"/>
                  </a:lnTo>
                  <a:lnTo>
                    <a:pt x="138636" y="543156"/>
                  </a:lnTo>
                  <a:lnTo>
                    <a:pt x="161480" y="504749"/>
                  </a:lnTo>
                  <a:lnTo>
                    <a:pt x="185857" y="467398"/>
                  </a:lnTo>
                  <a:lnTo>
                    <a:pt x="211725" y="431148"/>
                  </a:lnTo>
                  <a:lnTo>
                    <a:pt x="239040" y="396041"/>
                  </a:lnTo>
                  <a:lnTo>
                    <a:pt x="267758" y="362121"/>
                  </a:lnTo>
                  <a:lnTo>
                    <a:pt x="297837" y="329432"/>
                  </a:lnTo>
                  <a:lnTo>
                    <a:pt x="329231" y="298017"/>
                  </a:lnTo>
                  <a:lnTo>
                    <a:pt x="361899" y="267919"/>
                  </a:lnTo>
                  <a:lnTo>
                    <a:pt x="395796" y="239183"/>
                  </a:lnTo>
                  <a:lnTo>
                    <a:pt x="430879" y="211850"/>
                  </a:lnTo>
                  <a:lnTo>
                    <a:pt x="467104" y="185966"/>
                  </a:lnTo>
                  <a:lnTo>
                    <a:pt x="504428" y="161574"/>
                  </a:lnTo>
                  <a:lnTo>
                    <a:pt x="542808" y="138717"/>
                  </a:lnTo>
                  <a:lnTo>
                    <a:pt x="582199" y="117438"/>
                  </a:lnTo>
                  <a:lnTo>
                    <a:pt x="622559" y="97781"/>
                  </a:lnTo>
                  <a:lnTo>
                    <a:pt x="663844" y="79790"/>
                  </a:lnTo>
                  <a:lnTo>
                    <a:pt x="706010" y="63508"/>
                  </a:lnTo>
                  <a:lnTo>
                    <a:pt x="749014" y="48978"/>
                  </a:lnTo>
                  <a:lnTo>
                    <a:pt x="792812" y="36245"/>
                  </a:lnTo>
                  <a:lnTo>
                    <a:pt x="837361" y="25351"/>
                  </a:lnTo>
                  <a:lnTo>
                    <a:pt x="882618" y="16341"/>
                  </a:lnTo>
                  <a:lnTo>
                    <a:pt x="928538" y="9257"/>
                  </a:lnTo>
                  <a:lnTo>
                    <a:pt x="975079" y="4143"/>
                  </a:lnTo>
                  <a:lnTo>
                    <a:pt x="1022197" y="1043"/>
                  </a:lnTo>
                  <a:lnTo>
                    <a:pt x="1069848" y="0"/>
                  </a:lnTo>
                  <a:lnTo>
                    <a:pt x="1117498" y="1043"/>
                  </a:lnTo>
                  <a:lnTo>
                    <a:pt x="1164616" y="4143"/>
                  </a:lnTo>
                  <a:lnTo>
                    <a:pt x="1211157" y="9257"/>
                  </a:lnTo>
                  <a:lnTo>
                    <a:pt x="1257077" y="16341"/>
                  </a:lnTo>
                  <a:lnTo>
                    <a:pt x="1302334" y="25351"/>
                  </a:lnTo>
                  <a:lnTo>
                    <a:pt x="1346883" y="36245"/>
                  </a:lnTo>
                  <a:lnTo>
                    <a:pt x="1390681" y="48978"/>
                  </a:lnTo>
                  <a:lnTo>
                    <a:pt x="1433685" y="63508"/>
                  </a:lnTo>
                  <a:lnTo>
                    <a:pt x="1475851" y="79790"/>
                  </a:lnTo>
                  <a:lnTo>
                    <a:pt x="1517136" y="97781"/>
                  </a:lnTo>
                  <a:lnTo>
                    <a:pt x="1557496" y="117438"/>
                  </a:lnTo>
                  <a:lnTo>
                    <a:pt x="1596887" y="138717"/>
                  </a:lnTo>
                  <a:lnTo>
                    <a:pt x="1635267" y="161574"/>
                  </a:lnTo>
                  <a:lnTo>
                    <a:pt x="1672591" y="185966"/>
                  </a:lnTo>
                  <a:lnTo>
                    <a:pt x="1708816" y="211850"/>
                  </a:lnTo>
                  <a:lnTo>
                    <a:pt x="1743899" y="239183"/>
                  </a:lnTo>
                  <a:lnTo>
                    <a:pt x="1777796" y="267919"/>
                  </a:lnTo>
                  <a:lnTo>
                    <a:pt x="1810464" y="298017"/>
                  </a:lnTo>
                  <a:lnTo>
                    <a:pt x="1841858" y="329432"/>
                  </a:lnTo>
                  <a:lnTo>
                    <a:pt x="1871937" y="362121"/>
                  </a:lnTo>
                  <a:lnTo>
                    <a:pt x="1900655" y="396041"/>
                  </a:lnTo>
                  <a:lnTo>
                    <a:pt x="1927970" y="431148"/>
                  </a:lnTo>
                  <a:lnTo>
                    <a:pt x="1953838" y="467398"/>
                  </a:lnTo>
                  <a:lnTo>
                    <a:pt x="1978215" y="504749"/>
                  </a:lnTo>
                  <a:lnTo>
                    <a:pt x="2001059" y="543156"/>
                  </a:lnTo>
                  <a:lnTo>
                    <a:pt x="2022325" y="582575"/>
                  </a:lnTo>
                  <a:lnTo>
                    <a:pt x="2041970" y="622965"/>
                  </a:lnTo>
                  <a:lnTo>
                    <a:pt x="2059950" y="664280"/>
                  </a:lnTo>
                  <a:lnTo>
                    <a:pt x="2076223" y="706478"/>
                  </a:lnTo>
                  <a:lnTo>
                    <a:pt x="2090744" y="749515"/>
                  </a:lnTo>
                  <a:lnTo>
                    <a:pt x="2103470" y="793347"/>
                  </a:lnTo>
                  <a:lnTo>
                    <a:pt x="2114358" y="837931"/>
                  </a:lnTo>
                  <a:lnTo>
                    <a:pt x="2123363" y="883224"/>
                  </a:lnTo>
                  <a:lnTo>
                    <a:pt x="2130443" y="929182"/>
                  </a:lnTo>
                  <a:lnTo>
                    <a:pt x="2135554" y="975761"/>
                  </a:lnTo>
                  <a:lnTo>
                    <a:pt x="2138653" y="1022918"/>
                  </a:lnTo>
                  <a:lnTo>
                    <a:pt x="2139695" y="1070610"/>
                  </a:lnTo>
                  <a:lnTo>
                    <a:pt x="2138653" y="1118301"/>
                  </a:lnTo>
                  <a:lnTo>
                    <a:pt x="2135554" y="1165458"/>
                  </a:lnTo>
                  <a:lnTo>
                    <a:pt x="2130443" y="1212037"/>
                  </a:lnTo>
                  <a:lnTo>
                    <a:pt x="2123363" y="1257995"/>
                  </a:lnTo>
                  <a:lnTo>
                    <a:pt x="2114358" y="1303288"/>
                  </a:lnTo>
                  <a:lnTo>
                    <a:pt x="2103470" y="1347872"/>
                  </a:lnTo>
                  <a:lnTo>
                    <a:pt x="2090744" y="1391704"/>
                  </a:lnTo>
                  <a:lnTo>
                    <a:pt x="2076223" y="1434741"/>
                  </a:lnTo>
                  <a:lnTo>
                    <a:pt x="2059950" y="1476939"/>
                  </a:lnTo>
                  <a:lnTo>
                    <a:pt x="2041970" y="1518254"/>
                  </a:lnTo>
                  <a:lnTo>
                    <a:pt x="2022325" y="1558644"/>
                  </a:lnTo>
                  <a:lnTo>
                    <a:pt x="2001059" y="1598063"/>
                  </a:lnTo>
                  <a:lnTo>
                    <a:pt x="1978215" y="1636470"/>
                  </a:lnTo>
                  <a:lnTo>
                    <a:pt x="1953838" y="1673821"/>
                  </a:lnTo>
                  <a:lnTo>
                    <a:pt x="1927970" y="1710071"/>
                  </a:lnTo>
                  <a:lnTo>
                    <a:pt x="1900655" y="1745178"/>
                  </a:lnTo>
                  <a:lnTo>
                    <a:pt x="1871937" y="1779098"/>
                  </a:lnTo>
                  <a:lnTo>
                    <a:pt x="1841858" y="1811787"/>
                  </a:lnTo>
                  <a:lnTo>
                    <a:pt x="1810464" y="1843202"/>
                  </a:lnTo>
                  <a:lnTo>
                    <a:pt x="1777796" y="1873300"/>
                  </a:lnTo>
                  <a:lnTo>
                    <a:pt x="1743899" y="1902036"/>
                  </a:lnTo>
                  <a:lnTo>
                    <a:pt x="1708816" y="1929369"/>
                  </a:lnTo>
                  <a:lnTo>
                    <a:pt x="1672591" y="1955253"/>
                  </a:lnTo>
                  <a:lnTo>
                    <a:pt x="1635267" y="1979645"/>
                  </a:lnTo>
                  <a:lnTo>
                    <a:pt x="1596887" y="2002502"/>
                  </a:lnTo>
                  <a:lnTo>
                    <a:pt x="1557496" y="2023781"/>
                  </a:lnTo>
                  <a:lnTo>
                    <a:pt x="1517136" y="2043438"/>
                  </a:lnTo>
                  <a:lnTo>
                    <a:pt x="1475851" y="2061429"/>
                  </a:lnTo>
                  <a:lnTo>
                    <a:pt x="1433685" y="2077711"/>
                  </a:lnTo>
                  <a:lnTo>
                    <a:pt x="1390681" y="2092241"/>
                  </a:lnTo>
                  <a:lnTo>
                    <a:pt x="1346883" y="2104974"/>
                  </a:lnTo>
                  <a:lnTo>
                    <a:pt x="1302334" y="2115868"/>
                  </a:lnTo>
                  <a:lnTo>
                    <a:pt x="1257077" y="2124878"/>
                  </a:lnTo>
                  <a:lnTo>
                    <a:pt x="1211157" y="2131962"/>
                  </a:lnTo>
                  <a:lnTo>
                    <a:pt x="1164616" y="2137076"/>
                  </a:lnTo>
                  <a:lnTo>
                    <a:pt x="1117498" y="2140176"/>
                  </a:lnTo>
                  <a:lnTo>
                    <a:pt x="1069848" y="2141220"/>
                  </a:lnTo>
                  <a:lnTo>
                    <a:pt x="1022197" y="2140176"/>
                  </a:lnTo>
                  <a:lnTo>
                    <a:pt x="975079" y="2137076"/>
                  </a:lnTo>
                  <a:lnTo>
                    <a:pt x="928538" y="2131962"/>
                  </a:lnTo>
                  <a:lnTo>
                    <a:pt x="882618" y="2124878"/>
                  </a:lnTo>
                  <a:lnTo>
                    <a:pt x="837361" y="2115868"/>
                  </a:lnTo>
                  <a:lnTo>
                    <a:pt x="792812" y="2104974"/>
                  </a:lnTo>
                  <a:lnTo>
                    <a:pt x="749014" y="2092241"/>
                  </a:lnTo>
                  <a:lnTo>
                    <a:pt x="706010" y="2077711"/>
                  </a:lnTo>
                  <a:lnTo>
                    <a:pt x="663844" y="2061429"/>
                  </a:lnTo>
                  <a:lnTo>
                    <a:pt x="622559" y="2043438"/>
                  </a:lnTo>
                  <a:lnTo>
                    <a:pt x="582199" y="2023781"/>
                  </a:lnTo>
                  <a:lnTo>
                    <a:pt x="542808" y="2002502"/>
                  </a:lnTo>
                  <a:lnTo>
                    <a:pt x="504428" y="1979645"/>
                  </a:lnTo>
                  <a:lnTo>
                    <a:pt x="467104" y="1955253"/>
                  </a:lnTo>
                  <a:lnTo>
                    <a:pt x="430879" y="1929369"/>
                  </a:lnTo>
                  <a:lnTo>
                    <a:pt x="395796" y="1902036"/>
                  </a:lnTo>
                  <a:lnTo>
                    <a:pt x="361899" y="1873300"/>
                  </a:lnTo>
                  <a:lnTo>
                    <a:pt x="329231" y="1843202"/>
                  </a:lnTo>
                  <a:lnTo>
                    <a:pt x="297837" y="1811787"/>
                  </a:lnTo>
                  <a:lnTo>
                    <a:pt x="267758" y="1779098"/>
                  </a:lnTo>
                  <a:lnTo>
                    <a:pt x="239040" y="1745178"/>
                  </a:lnTo>
                  <a:lnTo>
                    <a:pt x="211725" y="1710071"/>
                  </a:lnTo>
                  <a:lnTo>
                    <a:pt x="185857" y="1673821"/>
                  </a:lnTo>
                  <a:lnTo>
                    <a:pt x="161480" y="1636470"/>
                  </a:lnTo>
                  <a:lnTo>
                    <a:pt x="138636" y="1598063"/>
                  </a:lnTo>
                  <a:lnTo>
                    <a:pt x="117370" y="1558644"/>
                  </a:lnTo>
                  <a:lnTo>
                    <a:pt x="97725" y="1518254"/>
                  </a:lnTo>
                  <a:lnTo>
                    <a:pt x="79745" y="1476939"/>
                  </a:lnTo>
                  <a:lnTo>
                    <a:pt x="63472" y="1434741"/>
                  </a:lnTo>
                  <a:lnTo>
                    <a:pt x="48951" y="1391704"/>
                  </a:lnTo>
                  <a:lnTo>
                    <a:pt x="36225" y="1347872"/>
                  </a:lnTo>
                  <a:lnTo>
                    <a:pt x="25337" y="1303288"/>
                  </a:lnTo>
                  <a:lnTo>
                    <a:pt x="16332" y="1257995"/>
                  </a:lnTo>
                  <a:lnTo>
                    <a:pt x="9252" y="1212037"/>
                  </a:lnTo>
                  <a:lnTo>
                    <a:pt x="4141" y="1165458"/>
                  </a:lnTo>
                  <a:lnTo>
                    <a:pt x="1042" y="1118301"/>
                  </a:lnTo>
                  <a:lnTo>
                    <a:pt x="0" y="1070610"/>
                  </a:lnTo>
                  <a:close/>
                </a:path>
              </a:pathLst>
            </a:custGeom>
            <a:ln w="1981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07736" y="1371599"/>
              <a:ext cx="1176528" cy="117500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021580" cy="6492240"/>
          </a:xfrm>
          <a:custGeom>
            <a:avLst/>
            <a:gdLst/>
            <a:ahLst/>
            <a:cxnLst/>
            <a:rect l="l" t="t" r="r" b="b"/>
            <a:pathLst>
              <a:path w="5021580" h="6492240">
                <a:moveTo>
                  <a:pt x="5021580" y="0"/>
                </a:moveTo>
                <a:lnTo>
                  <a:pt x="0" y="0"/>
                </a:lnTo>
                <a:lnTo>
                  <a:pt x="0" y="6492240"/>
                </a:lnTo>
                <a:lnTo>
                  <a:pt x="5021580" y="6492240"/>
                </a:lnTo>
                <a:lnTo>
                  <a:pt x="502158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73100" y="2546731"/>
            <a:ext cx="2868930" cy="1300480"/>
          </a:xfrm>
          <a:prstGeom prst="rect">
            <a:avLst/>
          </a:prstGeom>
        </p:spPr>
        <p:txBody>
          <a:bodyPr wrap="square" lIns="0" tIns="89535" rIns="0" bIns="0" rtlCol="0" vert="horz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dirty="0" sz="4400" spc="-295">
                <a:latin typeface="Verdana"/>
                <a:cs typeface="Verdana"/>
              </a:rPr>
              <a:t>Post-injury </a:t>
            </a:r>
            <a:r>
              <a:rPr dirty="0" sz="4400" spc="-290">
                <a:latin typeface="Verdana"/>
                <a:cs typeface="Verdana"/>
              </a:rPr>
              <a:t> </a:t>
            </a:r>
            <a:r>
              <a:rPr dirty="0" sz="4400" spc="-125">
                <a:latin typeface="Verdana"/>
                <a:cs typeface="Verdana"/>
              </a:rPr>
              <a:t>Pr</a:t>
            </a:r>
            <a:r>
              <a:rPr dirty="0" sz="4400" spc="-165">
                <a:latin typeface="Verdana"/>
                <a:cs typeface="Verdana"/>
              </a:rPr>
              <a:t>o</a:t>
            </a:r>
            <a:r>
              <a:rPr dirty="0" sz="4400" spc="85">
                <a:latin typeface="Verdana"/>
                <a:cs typeface="Verdana"/>
              </a:rPr>
              <a:t>cedu</a:t>
            </a:r>
            <a:r>
              <a:rPr dirty="0" sz="4400" spc="40">
                <a:latin typeface="Verdana"/>
                <a:cs typeface="Verdana"/>
              </a:rPr>
              <a:t>r</a:t>
            </a:r>
            <a:r>
              <a:rPr dirty="0" sz="4400" spc="240">
                <a:latin typeface="Verdana"/>
                <a:cs typeface="Verdana"/>
              </a:rPr>
              <a:t>e</a:t>
            </a:r>
            <a:endParaRPr sz="44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73152"/>
            <a:ext cx="12192000" cy="6784975"/>
            <a:chOff x="0" y="73152"/>
            <a:chExt cx="12192000" cy="6784975"/>
          </a:xfrm>
        </p:grpSpPr>
        <p:sp>
          <p:nvSpPr>
            <p:cNvPr id="5" name="object 5"/>
            <p:cNvSpPr/>
            <p:nvPr/>
          </p:nvSpPr>
          <p:spPr>
            <a:xfrm>
              <a:off x="594360" y="73151"/>
              <a:ext cx="1179830" cy="233679"/>
            </a:xfrm>
            <a:custGeom>
              <a:avLst/>
              <a:gdLst/>
              <a:ahLst/>
              <a:cxnLst/>
              <a:rect l="l" t="t" r="r" b="b"/>
              <a:pathLst>
                <a:path w="1179830" h="233679">
                  <a:moveTo>
                    <a:pt x="54864" y="203454"/>
                  </a:moveTo>
                  <a:lnTo>
                    <a:pt x="52705" y="191909"/>
                  </a:lnTo>
                  <a:lnTo>
                    <a:pt x="46824" y="182460"/>
                  </a:lnTo>
                  <a:lnTo>
                    <a:pt x="38100" y="176085"/>
                  </a:lnTo>
                  <a:lnTo>
                    <a:pt x="27432" y="173748"/>
                  </a:lnTo>
                  <a:lnTo>
                    <a:pt x="16751" y="176085"/>
                  </a:lnTo>
                  <a:lnTo>
                    <a:pt x="8026" y="182460"/>
                  </a:lnTo>
                  <a:lnTo>
                    <a:pt x="2146" y="191909"/>
                  </a:lnTo>
                  <a:lnTo>
                    <a:pt x="0" y="203454"/>
                  </a:lnTo>
                  <a:lnTo>
                    <a:pt x="2146" y="215011"/>
                  </a:lnTo>
                  <a:lnTo>
                    <a:pt x="8026" y="224459"/>
                  </a:lnTo>
                  <a:lnTo>
                    <a:pt x="16751" y="230835"/>
                  </a:lnTo>
                  <a:lnTo>
                    <a:pt x="27432" y="233172"/>
                  </a:lnTo>
                  <a:lnTo>
                    <a:pt x="38100" y="230835"/>
                  </a:lnTo>
                  <a:lnTo>
                    <a:pt x="46824" y="224459"/>
                  </a:lnTo>
                  <a:lnTo>
                    <a:pt x="52705" y="215011"/>
                  </a:lnTo>
                  <a:lnTo>
                    <a:pt x="54864" y="203454"/>
                  </a:lnTo>
                  <a:close/>
                </a:path>
                <a:path w="1179830" h="233679">
                  <a:moveTo>
                    <a:pt x="54864" y="29718"/>
                  </a:moveTo>
                  <a:lnTo>
                    <a:pt x="52705" y="18173"/>
                  </a:lnTo>
                  <a:lnTo>
                    <a:pt x="46824" y="8724"/>
                  </a:lnTo>
                  <a:lnTo>
                    <a:pt x="38100" y="2349"/>
                  </a:lnTo>
                  <a:lnTo>
                    <a:pt x="27432" y="0"/>
                  </a:lnTo>
                  <a:lnTo>
                    <a:pt x="16751" y="2349"/>
                  </a:lnTo>
                  <a:lnTo>
                    <a:pt x="8026" y="8724"/>
                  </a:lnTo>
                  <a:lnTo>
                    <a:pt x="2146" y="18173"/>
                  </a:lnTo>
                  <a:lnTo>
                    <a:pt x="0" y="29718"/>
                  </a:lnTo>
                  <a:lnTo>
                    <a:pt x="2146" y="41275"/>
                  </a:lnTo>
                  <a:lnTo>
                    <a:pt x="8026" y="50723"/>
                  </a:lnTo>
                  <a:lnTo>
                    <a:pt x="16751" y="57099"/>
                  </a:lnTo>
                  <a:lnTo>
                    <a:pt x="27432" y="59436"/>
                  </a:lnTo>
                  <a:lnTo>
                    <a:pt x="38100" y="57099"/>
                  </a:lnTo>
                  <a:lnTo>
                    <a:pt x="46824" y="50723"/>
                  </a:lnTo>
                  <a:lnTo>
                    <a:pt x="52705" y="41275"/>
                  </a:lnTo>
                  <a:lnTo>
                    <a:pt x="54864" y="29718"/>
                  </a:lnTo>
                  <a:close/>
                </a:path>
                <a:path w="1179830" h="233679">
                  <a:moveTo>
                    <a:pt x="179832" y="203454"/>
                  </a:moveTo>
                  <a:lnTo>
                    <a:pt x="177673" y="191909"/>
                  </a:lnTo>
                  <a:lnTo>
                    <a:pt x="171792" y="182460"/>
                  </a:lnTo>
                  <a:lnTo>
                    <a:pt x="163068" y="176085"/>
                  </a:lnTo>
                  <a:lnTo>
                    <a:pt x="152400" y="173748"/>
                  </a:lnTo>
                  <a:lnTo>
                    <a:pt x="141719" y="176085"/>
                  </a:lnTo>
                  <a:lnTo>
                    <a:pt x="132994" y="182460"/>
                  </a:lnTo>
                  <a:lnTo>
                    <a:pt x="127114" y="191909"/>
                  </a:lnTo>
                  <a:lnTo>
                    <a:pt x="124968" y="203454"/>
                  </a:lnTo>
                  <a:lnTo>
                    <a:pt x="127114" y="215011"/>
                  </a:lnTo>
                  <a:lnTo>
                    <a:pt x="132994" y="224459"/>
                  </a:lnTo>
                  <a:lnTo>
                    <a:pt x="141719" y="230835"/>
                  </a:lnTo>
                  <a:lnTo>
                    <a:pt x="152400" y="233172"/>
                  </a:lnTo>
                  <a:lnTo>
                    <a:pt x="163068" y="230835"/>
                  </a:lnTo>
                  <a:lnTo>
                    <a:pt x="171792" y="224459"/>
                  </a:lnTo>
                  <a:lnTo>
                    <a:pt x="177673" y="215011"/>
                  </a:lnTo>
                  <a:lnTo>
                    <a:pt x="179832" y="203454"/>
                  </a:lnTo>
                  <a:close/>
                </a:path>
                <a:path w="1179830" h="233679">
                  <a:moveTo>
                    <a:pt x="179832" y="29718"/>
                  </a:moveTo>
                  <a:lnTo>
                    <a:pt x="177673" y="18173"/>
                  </a:lnTo>
                  <a:lnTo>
                    <a:pt x="171792" y="8724"/>
                  </a:lnTo>
                  <a:lnTo>
                    <a:pt x="163068" y="2349"/>
                  </a:lnTo>
                  <a:lnTo>
                    <a:pt x="152400" y="0"/>
                  </a:lnTo>
                  <a:lnTo>
                    <a:pt x="141719" y="2349"/>
                  </a:lnTo>
                  <a:lnTo>
                    <a:pt x="132994" y="8724"/>
                  </a:lnTo>
                  <a:lnTo>
                    <a:pt x="127114" y="18173"/>
                  </a:lnTo>
                  <a:lnTo>
                    <a:pt x="124968" y="29718"/>
                  </a:lnTo>
                  <a:lnTo>
                    <a:pt x="127114" y="41275"/>
                  </a:lnTo>
                  <a:lnTo>
                    <a:pt x="132994" y="50723"/>
                  </a:lnTo>
                  <a:lnTo>
                    <a:pt x="141719" y="57099"/>
                  </a:lnTo>
                  <a:lnTo>
                    <a:pt x="152400" y="59436"/>
                  </a:lnTo>
                  <a:lnTo>
                    <a:pt x="163068" y="57099"/>
                  </a:lnTo>
                  <a:lnTo>
                    <a:pt x="171792" y="50723"/>
                  </a:lnTo>
                  <a:lnTo>
                    <a:pt x="177673" y="41275"/>
                  </a:lnTo>
                  <a:lnTo>
                    <a:pt x="179832" y="29718"/>
                  </a:lnTo>
                  <a:close/>
                </a:path>
                <a:path w="1179830" h="233679">
                  <a:moveTo>
                    <a:pt x="304800" y="203454"/>
                  </a:moveTo>
                  <a:lnTo>
                    <a:pt x="302641" y="191909"/>
                  </a:lnTo>
                  <a:lnTo>
                    <a:pt x="296760" y="182460"/>
                  </a:lnTo>
                  <a:lnTo>
                    <a:pt x="288036" y="176085"/>
                  </a:lnTo>
                  <a:lnTo>
                    <a:pt x="277368" y="173748"/>
                  </a:lnTo>
                  <a:lnTo>
                    <a:pt x="266687" y="176085"/>
                  </a:lnTo>
                  <a:lnTo>
                    <a:pt x="257962" y="182460"/>
                  </a:lnTo>
                  <a:lnTo>
                    <a:pt x="252082" y="191909"/>
                  </a:lnTo>
                  <a:lnTo>
                    <a:pt x="249936" y="203454"/>
                  </a:lnTo>
                  <a:lnTo>
                    <a:pt x="252082" y="215011"/>
                  </a:lnTo>
                  <a:lnTo>
                    <a:pt x="257962" y="224459"/>
                  </a:lnTo>
                  <a:lnTo>
                    <a:pt x="266687" y="230835"/>
                  </a:lnTo>
                  <a:lnTo>
                    <a:pt x="277368" y="233172"/>
                  </a:lnTo>
                  <a:lnTo>
                    <a:pt x="288036" y="230835"/>
                  </a:lnTo>
                  <a:lnTo>
                    <a:pt x="296760" y="224459"/>
                  </a:lnTo>
                  <a:lnTo>
                    <a:pt x="302641" y="215011"/>
                  </a:lnTo>
                  <a:lnTo>
                    <a:pt x="304800" y="203454"/>
                  </a:lnTo>
                  <a:close/>
                </a:path>
                <a:path w="1179830" h="233679">
                  <a:moveTo>
                    <a:pt x="304800" y="29718"/>
                  </a:moveTo>
                  <a:lnTo>
                    <a:pt x="302641" y="18173"/>
                  </a:lnTo>
                  <a:lnTo>
                    <a:pt x="296760" y="8724"/>
                  </a:lnTo>
                  <a:lnTo>
                    <a:pt x="288036" y="2349"/>
                  </a:lnTo>
                  <a:lnTo>
                    <a:pt x="277368" y="0"/>
                  </a:lnTo>
                  <a:lnTo>
                    <a:pt x="266687" y="2349"/>
                  </a:lnTo>
                  <a:lnTo>
                    <a:pt x="257962" y="8724"/>
                  </a:lnTo>
                  <a:lnTo>
                    <a:pt x="252082" y="18173"/>
                  </a:lnTo>
                  <a:lnTo>
                    <a:pt x="249936" y="29718"/>
                  </a:lnTo>
                  <a:lnTo>
                    <a:pt x="252082" y="41275"/>
                  </a:lnTo>
                  <a:lnTo>
                    <a:pt x="257962" y="50723"/>
                  </a:lnTo>
                  <a:lnTo>
                    <a:pt x="266687" y="57099"/>
                  </a:lnTo>
                  <a:lnTo>
                    <a:pt x="277368" y="59436"/>
                  </a:lnTo>
                  <a:lnTo>
                    <a:pt x="288036" y="57099"/>
                  </a:lnTo>
                  <a:lnTo>
                    <a:pt x="296760" y="50723"/>
                  </a:lnTo>
                  <a:lnTo>
                    <a:pt x="302641" y="41275"/>
                  </a:lnTo>
                  <a:lnTo>
                    <a:pt x="304800" y="29718"/>
                  </a:lnTo>
                  <a:close/>
                </a:path>
                <a:path w="1179830" h="233679">
                  <a:moveTo>
                    <a:pt x="429768" y="203454"/>
                  </a:moveTo>
                  <a:lnTo>
                    <a:pt x="427609" y="191909"/>
                  </a:lnTo>
                  <a:lnTo>
                    <a:pt x="421728" y="182460"/>
                  </a:lnTo>
                  <a:lnTo>
                    <a:pt x="413004" y="176085"/>
                  </a:lnTo>
                  <a:lnTo>
                    <a:pt x="402336" y="173748"/>
                  </a:lnTo>
                  <a:lnTo>
                    <a:pt x="391655" y="176085"/>
                  </a:lnTo>
                  <a:lnTo>
                    <a:pt x="382930" y="182460"/>
                  </a:lnTo>
                  <a:lnTo>
                    <a:pt x="377050" y="191909"/>
                  </a:lnTo>
                  <a:lnTo>
                    <a:pt x="374904" y="203454"/>
                  </a:lnTo>
                  <a:lnTo>
                    <a:pt x="377050" y="215011"/>
                  </a:lnTo>
                  <a:lnTo>
                    <a:pt x="382930" y="224459"/>
                  </a:lnTo>
                  <a:lnTo>
                    <a:pt x="391655" y="230835"/>
                  </a:lnTo>
                  <a:lnTo>
                    <a:pt x="402336" y="233172"/>
                  </a:lnTo>
                  <a:lnTo>
                    <a:pt x="413004" y="230835"/>
                  </a:lnTo>
                  <a:lnTo>
                    <a:pt x="421728" y="224459"/>
                  </a:lnTo>
                  <a:lnTo>
                    <a:pt x="427609" y="215011"/>
                  </a:lnTo>
                  <a:lnTo>
                    <a:pt x="429768" y="203454"/>
                  </a:lnTo>
                  <a:close/>
                </a:path>
                <a:path w="1179830" h="233679">
                  <a:moveTo>
                    <a:pt x="429768" y="29718"/>
                  </a:moveTo>
                  <a:lnTo>
                    <a:pt x="427609" y="18173"/>
                  </a:lnTo>
                  <a:lnTo>
                    <a:pt x="421728" y="8724"/>
                  </a:lnTo>
                  <a:lnTo>
                    <a:pt x="413004" y="2349"/>
                  </a:lnTo>
                  <a:lnTo>
                    <a:pt x="402336" y="0"/>
                  </a:lnTo>
                  <a:lnTo>
                    <a:pt x="391655" y="2349"/>
                  </a:lnTo>
                  <a:lnTo>
                    <a:pt x="382930" y="8724"/>
                  </a:lnTo>
                  <a:lnTo>
                    <a:pt x="377050" y="18173"/>
                  </a:lnTo>
                  <a:lnTo>
                    <a:pt x="374904" y="29718"/>
                  </a:lnTo>
                  <a:lnTo>
                    <a:pt x="377050" y="41275"/>
                  </a:lnTo>
                  <a:lnTo>
                    <a:pt x="382930" y="50723"/>
                  </a:lnTo>
                  <a:lnTo>
                    <a:pt x="391655" y="57099"/>
                  </a:lnTo>
                  <a:lnTo>
                    <a:pt x="402336" y="59436"/>
                  </a:lnTo>
                  <a:lnTo>
                    <a:pt x="413004" y="57099"/>
                  </a:lnTo>
                  <a:lnTo>
                    <a:pt x="421728" y="50723"/>
                  </a:lnTo>
                  <a:lnTo>
                    <a:pt x="427609" y="41275"/>
                  </a:lnTo>
                  <a:lnTo>
                    <a:pt x="429768" y="29718"/>
                  </a:lnTo>
                  <a:close/>
                </a:path>
                <a:path w="1179830" h="233679">
                  <a:moveTo>
                    <a:pt x="554736" y="203454"/>
                  </a:moveTo>
                  <a:lnTo>
                    <a:pt x="552577" y="191909"/>
                  </a:lnTo>
                  <a:lnTo>
                    <a:pt x="546696" y="182460"/>
                  </a:lnTo>
                  <a:lnTo>
                    <a:pt x="537972" y="176085"/>
                  </a:lnTo>
                  <a:lnTo>
                    <a:pt x="527304" y="173748"/>
                  </a:lnTo>
                  <a:lnTo>
                    <a:pt x="516623" y="176085"/>
                  </a:lnTo>
                  <a:lnTo>
                    <a:pt x="507898" y="182460"/>
                  </a:lnTo>
                  <a:lnTo>
                    <a:pt x="502018" y="191909"/>
                  </a:lnTo>
                  <a:lnTo>
                    <a:pt x="499872" y="203454"/>
                  </a:lnTo>
                  <a:lnTo>
                    <a:pt x="502018" y="215011"/>
                  </a:lnTo>
                  <a:lnTo>
                    <a:pt x="507898" y="224459"/>
                  </a:lnTo>
                  <a:lnTo>
                    <a:pt x="516623" y="230835"/>
                  </a:lnTo>
                  <a:lnTo>
                    <a:pt x="527304" y="233172"/>
                  </a:lnTo>
                  <a:lnTo>
                    <a:pt x="537972" y="230835"/>
                  </a:lnTo>
                  <a:lnTo>
                    <a:pt x="546696" y="224459"/>
                  </a:lnTo>
                  <a:lnTo>
                    <a:pt x="552577" y="215011"/>
                  </a:lnTo>
                  <a:lnTo>
                    <a:pt x="554736" y="203454"/>
                  </a:lnTo>
                  <a:close/>
                </a:path>
                <a:path w="1179830" h="233679">
                  <a:moveTo>
                    <a:pt x="554736" y="29718"/>
                  </a:moveTo>
                  <a:lnTo>
                    <a:pt x="552577" y="18173"/>
                  </a:lnTo>
                  <a:lnTo>
                    <a:pt x="546696" y="8724"/>
                  </a:lnTo>
                  <a:lnTo>
                    <a:pt x="537972" y="2349"/>
                  </a:lnTo>
                  <a:lnTo>
                    <a:pt x="527304" y="0"/>
                  </a:lnTo>
                  <a:lnTo>
                    <a:pt x="516623" y="2349"/>
                  </a:lnTo>
                  <a:lnTo>
                    <a:pt x="507898" y="8724"/>
                  </a:lnTo>
                  <a:lnTo>
                    <a:pt x="502018" y="18173"/>
                  </a:lnTo>
                  <a:lnTo>
                    <a:pt x="499872" y="29718"/>
                  </a:lnTo>
                  <a:lnTo>
                    <a:pt x="502018" y="41275"/>
                  </a:lnTo>
                  <a:lnTo>
                    <a:pt x="507898" y="50723"/>
                  </a:lnTo>
                  <a:lnTo>
                    <a:pt x="516623" y="57099"/>
                  </a:lnTo>
                  <a:lnTo>
                    <a:pt x="527304" y="59436"/>
                  </a:lnTo>
                  <a:lnTo>
                    <a:pt x="537972" y="57099"/>
                  </a:lnTo>
                  <a:lnTo>
                    <a:pt x="546696" y="50723"/>
                  </a:lnTo>
                  <a:lnTo>
                    <a:pt x="552577" y="41275"/>
                  </a:lnTo>
                  <a:lnTo>
                    <a:pt x="554736" y="29718"/>
                  </a:lnTo>
                  <a:close/>
                </a:path>
                <a:path w="1179830" h="233679">
                  <a:moveTo>
                    <a:pt x="679704" y="203454"/>
                  </a:moveTo>
                  <a:lnTo>
                    <a:pt x="677545" y="191909"/>
                  </a:lnTo>
                  <a:lnTo>
                    <a:pt x="671664" y="182460"/>
                  </a:lnTo>
                  <a:lnTo>
                    <a:pt x="662940" y="176085"/>
                  </a:lnTo>
                  <a:lnTo>
                    <a:pt x="652272" y="173748"/>
                  </a:lnTo>
                  <a:lnTo>
                    <a:pt x="641591" y="176085"/>
                  </a:lnTo>
                  <a:lnTo>
                    <a:pt x="632866" y="182460"/>
                  </a:lnTo>
                  <a:lnTo>
                    <a:pt x="626986" y="191909"/>
                  </a:lnTo>
                  <a:lnTo>
                    <a:pt x="624840" y="203454"/>
                  </a:lnTo>
                  <a:lnTo>
                    <a:pt x="626986" y="215011"/>
                  </a:lnTo>
                  <a:lnTo>
                    <a:pt x="632866" y="224459"/>
                  </a:lnTo>
                  <a:lnTo>
                    <a:pt x="641591" y="230835"/>
                  </a:lnTo>
                  <a:lnTo>
                    <a:pt x="652272" y="233172"/>
                  </a:lnTo>
                  <a:lnTo>
                    <a:pt x="662940" y="230835"/>
                  </a:lnTo>
                  <a:lnTo>
                    <a:pt x="671664" y="224459"/>
                  </a:lnTo>
                  <a:lnTo>
                    <a:pt x="677545" y="215011"/>
                  </a:lnTo>
                  <a:lnTo>
                    <a:pt x="679704" y="203454"/>
                  </a:lnTo>
                  <a:close/>
                </a:path>
                <a:path w="1179830" h="233679">
                  <a:moveTo>
                    <a:pt x="679704" y="29718"/>
                  </a:moveTo>
                  <a:lnTo>
                    <a:pt x="677545" y="18173"/>
                  </a:lnTo>
                  <a:lnTo>
                    <a:pt x="671664" y="8724"/>
                  </a:lnTo>
                  <a:lnTo>
                    <a:pt x="662940" y="2349"/>
                  </a:lnTo>
                  <a:lnTo>
                    <a:pt x="652272" y="0"/>
                  </a:lnTo>
                  <a:lnTo>
                    <a:pt x="641591" y="2349"/>
                  </a:lnTo>
                  <a:lnTo>
                    <a:pt x="632866" y="8724"/>
                  </a:lnTo>
                  <a:lnTo>
                    <a:pt x="626986" y="18173"/>
                  </a:lnTo>
                  <a:lnTo>
                    <a:pt x="624840" y="29718"/>
                  </a:lnTo>
                  <a:lnTo>
                    <a:pt x="626986" y="41275"/>
                  </a:lnTo>
                  <a:lnTo>
                    <a:pt x="632866" y="50723"/>
                  </a:lnTo>
                  <a:lnTo>
                    <a:pt x="641591" y="57099"/>
                  </a:lnTo>
                  <a:lnTo>
                    <a:pt x="652272" y="59436"/>
                  </a:lnTo>
                  <a:lnTo>
                    <a:pt x="662940" y="57099"/>
                  </a:lnTo>
                  <a:lnTo>
                    <a:pt x="671664" y="50723"/>
                  </a:lnTo>
                  <a:lnTo>
                    <a:pt x="677545" y="41275"/>
                  </a:lnTo>
                  <a:lnTo>
                    <a:pt x="679704" y="29718"/>
                  </a:lnTo>
                  <a:close/>
                </a:path>
                <a:path w="1179830" h="233679">
                  <a:moveTo>
                    <a:pt x="804672" y="203454"/>
                  </a:moveTo>
                  <a:lnTo>
                    <a:pt x="802500" y="191909"/>
                  </a:lnTo>
                  <a:lnTo>
                    <a:pt x="796620" y="182460"/>
                  </a:lnTo>
                  <a:lnTo>
                    <a:pt x="787895" y="176085"/>
                  </a:lnTo>
                  <a:lnTo>
                    <a:pt x="777240" y="173748"/>
                  </a:lnTo>
                  <a:lnTo>
                    <a:pt x="766572" y="176085"/>
                  </a:lnTo>
                  <a:lnTo>
                    <a:pt x="757847" y="182460"/>
                  </a:lnTo>
                  <a:lnTo>
                    <a:pt x="751967" y="191909"/>
                  </a:lnTo>
                  <a:lnTo>
                    <a:pt x="749808" y="203454"/>
                  </a:lnTo>
                  <a:lnTo>
                    <a:pt x="751967" y="215011"/>
                  </a:lnTo>
                  <a:lnTo>
                    <a:pt x="757847" y="224459"/>
                  </a:lnTo>
                  <a:lnTo>
                    <a:pt x="766572" y="230835"/>
                  </a:lnTo>
                  <a:lnTo>
                    <a:pt x="777240" y="233172"/>
                  </a:lnTo>
                  <a:lnTo>
                    <a:pt x="787895" y="230835"/>
                  </a:lnTo>
                  <a:lnTo>
                    <a:pt x="796620" y="224459"/>
                  </a:lnTo>
                  <a:lnTo>
                    <a:pt x="802500" y="215011"/>
                  </a:lnTo>
                  <a:lnTo>
                    <a:pt x="804672" y="203454"/>
                  </a:lnTo>
                  <a:close/>
                </a:path>
                <a:path w="1179830" h="233679">
                  <a:moveTo>
                    <a:pt x="804672" y="29718"/>
                  </a:moveTo>
                  <a:lnTo>
                    <a:pt x="802500" y="18173"/>
                  </a:lnTo>
                  <a:lnTo>
                    <a:pt x="796620" y="8724"/>
                  </a:lnTo>
                  <a:lnTo>
                    <a:pt x="787895" y="2349"/>
                  </a:lnTo>
                  <a:lnTo>
                    <a:pt x="777240" y="0"/>
                  </a:lnTo>
                  <a:lnTo>
                    <a:pt x="766572" y="2349"/>
                  </a:lnTo>
                  <a:lnTo>
                    <a:pt x="757847" y="8724"/>
                  </a:lnTo>
                  <a:lnTo>
                    <a:pt x="751967" y="18173"/>
                  </a:lnTo>
                  <a:lnTo>
                    <a:pt x="749808" y="29718"/>
                  </a:lnTo>
                  <a:lnTo>
                    <a:pt x="751967" y="41275"/>
                  </a:lnTo>
                  <a:lnTo>
                    <a:pt x="757847" y="50723"/>
                  </a:lnTo>
                  <a:lnTo>
                    <a:pt x="766572" y="57099"/>
                  </a:lnTo>
                  <a:lnTo>
                    <a:pt x="777240" y="59436"/>
                  </a:lnTo>
                  <a:lnTo>
                    <a:pt x="787895" y="57099"/>
                  </a:lnTo>
                  <a:lnTo>
                    <a:pt x="796620" y="50723"/>
                  </a:lnTo>
                  <a:lnTo>
                    <a:pt x="802500" y="41275"/>
                  </a:lnTo>
                  <a:lnTo>
                    <a:pt x="804672" y="29718"/>
                  </a:lnTo>
                  <a:close/>
                </a:path>
                <a:path w="1179830" h="233679">
                  <a:moveTo>
                    <a:pt x="929640" y="203454"/>
                  </a:moveTo>
                  <a:lnTo>
                    <a:pt x="927468" y="191909"/>
                  </a:lnTo>
                  <a:lnTo>
                    <a:pt x="921588" y="182460"/>
                  </a:lnTo>
                  <a:lnTo>
                    <a:pt x="912863" y="176085"/>
                  </a:lnTo>
                  <a:lnTo>
                    <a:pt x="902208" y="173748"/>
                  </a:lnTo>
                  <a:lnTo>
                    <a:pt x="891540" y="176085"/>
                  </a:lnTo>
                  <a:lnTo>
                    <a:pt x="882815" y="182460"/>
                  </a:lnTo>
                  <a:lnTo>
                    <a:pt x="876935" y="191909"/>
                  </a:lnTo>
                  <a:lnTo>
                    <a:pt x="874776" y="203454"/>
                  </a:lnTo>
                  <a:lnTo>
                    <a:pt x="876935" y="215011"/>
                  </a:lnTo>
                  <a:lnTo>
                    <a:pt x="882815" y="224459"/>
                  </a:lnTo>
                  <a:lnTo>
                    <a:pt x="891540" y="230835"/>
                  </a:lnTo>
                  <a:lnTo>
                    <a:pt x="902208" y="233172"/>
                  </a:lnTo>
                  <a:lnTo>
                    <a:pt x="912863" y="230835"/>
                  </a:lnTo>
                  <a:lnTo>
                    <a:pt x="921588" y="224459"/>
                  </a:lnTo>
                  <a:lnTo>
                    <a:pt x="927468" y="215011"/>
                  </a:lnTo>
                  <a:lnTo>
                    <a:pt x="929640" y="203454"/>
                  </a:lnTo>
                  <a:close/>
                </a:path>
                <a:path w="1179830" h="233679">
                  <a:moveTo>
                    <a:pt x="929640" y="29718"/>
                  </a:moveTo>
                  <a:lnTo>
                    <a:pt x="927468" y="18173"/>
                  </a:lnTo>
                  <a:lnTo>
                    <a:pt x="921588" y="8724"/>
                  </a:lnTo>
                  <a:lnTo>
                    <a:pt x="912863" y="2349"/>
                  </a:lnTo>
                  <a:lnTo>
                    <a:pt x="902208" y="0"/>
                  </a:lnTo>
                  <a:lnTo>
                    <a:pt x="891540" y="2349"/>
                  </a:lnTo>
                  <a:lnTo>
                    <a:pt x="882815" y="8724"/>
                  </a:lnTo>
                  <a:lnTo>
                    <a:pt x="876935" y="18173"/>
                  </a:lnTo>
                  <a:lnTo>
                    <a:pt x="874776" y="29718"/>
                  </a:lnTo>
                  <a:lnTo>
                    <a:pt x="876935" y="41275"/>
                  </a:lnTo>
                  <a:lnTo>
                    <a:pt x="882815" y="50723"/>
                  </a:lnTo>
                  <a:lnTo>
                    <a:pt x="891540" y="57099"/>
                  </a:lnTo>
                  <a:lnTo>
                    <a:pt x="902208" y="59436"/>
                  </a:lnTo>
                  <a:lnTo>
                    <a:pt x="912863" y="57099"/>
                  </a:lnTo>
                  <a:lnTo>
                    <a:pt x="921588" y="50723"/>
                  </a:lnTo>
                  <a:lnTo>
                    <a:pt x="927468" y="41275"/>
                  </a:lnTo>
                  <a:lnTo>
                    <a:pt x="929640" y="29718"/>
                  </a:lnTo>
                  <a:close/>
                </a:path>
                <a:path w="1179830" h="233679">
                  <a:moveTo>
                    <a:pt x="1054608" y="203454"/>
                  </a:moveTo>
                  <a:lnTo>
                    <a:pt x="1052436" y="191909"/>
                  </a:lnTo>
                  <a:lnTo>
                    <a:pt x="1046556" y="182460"/>
                  </a:lnTo>
                  <a:lnTo>
                    <a:pt x="1037831" y="176085"/>
                  </a:lnTo>
                  <a:lnTo>
                    <a:pt x="1027176" y="173748"/>
                  </a:lnTo>
                  <a:lnTo>
                    <a:pt x="1016508" y="176085"/>
                  </a:lnTo>
                  <a:lnTo>
                    <a:pt x="1007783" y="182460"/>
                  </a:lnTo>
                  <a:lnTo>
                    <a:pt x="1001903" y="191909"/>
                  </a:lnTo>
                  <a:lnTo>
                    <a:pt x="999744" y="203454"/>
                  </a:lnTo>
                  <a:lnTo>
                    <a:pt x="1001903" y="215011"/>
                  </a:lnTo>
                  <a:lnTo>
                    <a:pt x="1007783" y="224459"/>
                  </a:lnTo>
                  <a:lnTo>
                    <a:pt x="1016508" y="230835"/>
                  </a:lnTo>
                  <a:lnTo>
                    <a:pt x="1027176" y="233172"/>
                  </a:lnTo>
                  <a:lnTo>
                    <a:pt x="1037831" y="230835"/>
                  </a:lnTo>
                  <a:lnTo>
                    <a:pt x="1046556" y="224459"/>
                  </a:lnTo>
                  <a:lnTo>
                    <a:pt x="1052436" y="215011"/>
                  </a:lnTo>
                  <a:lnTo>
                    <a:pt x="1054608" y="203454"/>
                  </a:lnTo>
                  <a:close/>
                </a:path>
                <a:path w="1179830" h="233679">
                  <a:moveTo>
                    <a:pt x="1054608" y="29718"/>
                  </a:moveTo>
                  <a:lnTo>
                    <a:pt x="1052436" y="18173"/>
                  </a:lnTo>
                  <a:lnTo>
                    <a:pt x="1046556" y="8724"/>
                  </a:lnTo>
                  <a:lnTo>
                    <a:pt x="1037831" y="2349"/>
                  </a:lnTo>
                  <a:lnTo>
                    <a:pt x="1027176" y="0"/>
                  </a:lnTo>
                  <a:lnTo>
                    <a:pt x="1016508" y="2349"/>
                  </a:lnTo>
                  <a:lnTo>
                    <a:pt x="1007783" y="8724"/>
                  </a:lnTo>
                  <a:lnTo>
                    <a:pt x="1001903" y="18173"/>
                  </a:lnTo>
                  <a:lnTo>
                    <a:pt x="999744" y="29718"/>
                  </a:lnTo>
                  <a:lnTo>
                    <a:pt x="1001903" y="41275"/>
                  </a:lnTo>
                  <a:lnTo>
                    <a:pt x="1007783" y="50723"/>
                  </a:lnTo>
                  <a:lnTo>
                    <a:pt x="1016508" y="57099"/>
                  </a:lnTo>
                  <a:lnTo>
                    <a:pt x="1027176" y="59436"/>
                  </a:lnTo>
                  <a:lnTo>
                    <a:pt x="1037831" y="57099"/>
                  </a:lnTo>
                  <a:lnTo>
                    <a:pt x="1046556" y="50723"/>
                  </a:lnTo>
                  <a:lnTo>
                    <a:pt x="1052436" y="41275"/>
                  </a:lnTo>
                  <a:lnTo>
                    <a:pt x="1054608" y="29718"/>
                  </a:lnTo>
                  <a:close/>
                </a:path>
                <a:path w="1179830" h="233679">
                  <a:moveTo>
                    <a:pt x="1179576" y="203454"/>
                  </a:moveTo>
                  <a:lnTo>
                    <a:pt x="1177404" y="191909"/>
                  </a:lnTo>
                  <a:lnTo>
                    <a:pt x="1171524" y="182460"/>
                  </a:lnTo>
                  <a:lnTo>
                    <a:pt x="1162799" y="176085"/>
                  </a:lnTo>
                  <a:lnTo>
                    <a:pt x="1152144" y="173748"/>
                  </a:lnTo>
                  <a:lnTo>
                    <a:pt x="1141476" y="176085"/>
                  </a:lnTo>
                  <a:lnTo>
                    <a:pt x="1132751" y="182460"/>
                  </a:lnTo>
                  <a:lnTo>
                    <a:pt x="1126871" y="191909"/>
                  </a:lnTo>
                  <a:lnTo>
                    <a:pt x="1124712" y="203454"/>
                  </a:lnTo>
                  <a:lnTo>
                    <a:pt x="1126871" y="215011"/>
                  </a:lnTo>
                  <a:lnTo>
                    <a:pt x="1132751" y="224459"/>
                  </a:lnTo>
                  <a:lnTo>
                    <a:pt x="1141476" y="230835"/>
                  </a:lnTo>
                  <a:lnTo>
                    <a:pt x="1152144" y="233172"/>
                  </a:lnTo>
                  <a:lnTo>
                    <a:pt x="1162799" y="230835"/>
                  </a:lnTo>
                  <a:lnTo>
                    <a:pt x="1171524" y="224459"/>
                  </a:lnTo>
                  <a:lnTo>
                    <a:pt x="1177404" y="215011"/>
                  </a:lnTo>
                  <a:lnTo>
                    <a:pt x="1179576" y="203454"/>
                  </a:lnTo>
                  <a:close/>
                </a:path>
                <a:path w="1179830" h="233679">
                  <a:moveTo>
                    <a:pt x="1179576" y="29718"/>
                  </a:moveTo>
                  <a:lnTo>
                    <a:pt x="1177404" y="18173"/>
                  </a:lnTo>
                  <a:lnTo>
                    <a:pt x="1171524" y="8724"/>
                  </a:lnTo>
                  <a:lnTo>
                    <a:pt x="1162799" y="2349"/>
                  </a:lnTo>
                  <a:lnTo>
                    <a:pt x="1152144" y="0"/>
                  </a:lnTo>
                  <a:lnTo>
                    <a:pt x="1141476" y="2349"/>
                  </a:lnTo>
                  <a:lnTo>
                    <a:pt x="1132751" y="8724"/>
                  </a:lnTo>
                  <a:lnTo>
                    <a:pt x="1126871" y="18173"/>
                  </a:lnTo>
                  <a:lnTo>
                    <a:pt x="1124712" y="29718"/>
                  </a:lnTo>
                  <a:lnTo>
                    <a:pt x="1126871" y="41275"/>
                  </a:lnTo>
                  <a:lnTo>
                    <a:pt x="1132751" y="50723"/>
                  </a:lnTo>
                  <a:lnTo>
                    <a:pt x="1141476" y="57099"/>
                  </a:lnTo>
                  <a:lnTo>
                    <a:pt x="1152144" y="59436"/>
                  </a:lnTo>
                  <a:lnTo>
                    <a:pt x="1162799" y="57099"/>
                  </a:lnTo>
                  <a:lnTo>
                    <a:pt x="1171524" y="50723"/>
                  </a:lnTo>
                  <a:lnTo>
                    <a:pt x="1177404" y="41275"/>
                  </a:lnTo>
                  <a:lnTo>
                    <a:pt x="1179576" y="29718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6501384"/>
              <a:ext cx="12192000" cy="356870"/>
            </a:xfrm>
            <a:custGeom>
              <a:avLst/>
              <a:gdLst/>
              <a:ahLst/>
              <a:cxnLst/>
              <a:rect l="l" t="t" r="r" b="b"/>
              <a:pathLst>
                <a:path w="12192000" h="356870">
                  <a:moveTo>
                    <a:pt x="12192000" y="0"/>
                  </a:moveTo>
                  <a:lnTo>
                    <a:pt x="0" y="0"/>
                  </a:lnTo>
                  <a:lnTo>
                    <a:pt x="0" y="356615"/>
                  </a:lnTo>
                  <a:lnTo>
                    <a:pt x="12192000" y="356615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8356092" y="2115438"/>
              <a:ext cx="600075" cy="103505"/>
            </a:xfrm>
            <a:custGeom>
              <a:avLst/>
              <a:gdLst/>
              <a:ahLst/>
              <a:cxnLst/>
              <a:rect l="l" t="t" r="r" b="b"/>
              <a:pathLst>
                <a:path w="600075" h="103505">
                  <a:moveTo>
                    <a:pt x="574965" y="51688"/>
                  </a:moveTo>
                  <a:lnTo>
                    <a:pt x="505078" y="92456"/>
                  </a:lnTo>
                  <a:lnTo>
                    <a:pt x="504062" y="96265"/>
                  </a:lnTo>
                  <a:lnTo>
                    <a:pt x="507618" y="102362"/>
                  </a:lnTo>
                  <a:lnTo>
                    <a:pt x="511428" y="103377"/>
                  </a:lnTo>
                  <a:lnTo>
                    <a:pt x="589184" y="58038"/>
                  </a:lnTo>
                  <a:lnTo>
                    <a:pt x="587501" y="58038"/>
                  </a:lnTo>
                  <a:lnTo>
                    <a:pt x="587501" y="57150"/>
                  </a:lnTo>
                  <a:lnTo>
                    <a:pt x="584326" y="57150"/>
                  </a:lnTo>
                  <a:lnTo>
                    <a:pt x="574965" y="51688"/>
                  </a:lnTo>
                  <a:close/>
                </a:path>
                <a:path w="600075" h="103505">
                  <a:moveTo>
                    <a:pt x="564079" y="45338"/>
                  </a:moveTo>
                  <a:lnTo>
                    <a:pt x="0" y="45338"/>
                  </a:lnTo>
                  <a:lnTo>
                    <a:pt x="0" y="58038"/>
                  </a:lnTo>
                  <a:lnTo>
                    <a:pt x="564079" y="58038"/>
                  </a:lnTo>
                  <a:lnTo>
                    <a:pt x="574965" y="51688"/>
                  </a:lnTo>
                  <a:lnTo>
                    <a:pt x="564079" y="45338"/>
                  </a:lnTo>
                  <a:close/>
                </a:path>
                <a:path w="600075" h="103505">
                  <a:moveTo>
                    <a:pt x="589184" y="45338"/>
                  </a:moveTo>
                  <a:lnTo>
                    <a:pt x="587501" y="45338"/>
                  </a:lnTo>
                  <a:lnTo>
                    <a:pt x="587501" y="58038"/>
                  </a:lnTo>
                  <a:lnTo>
                    <a:pt x="589184" y="58038"/>
                  </a:lnTo>
                  <a:lnTo>
                    <a:pt x="600075" y="51688"/>
                  </a:lnTo>
                  <a:lnTo>
                    <a:pt x="589184" y="45338"/>
                  </a:lnTo>
                  <a:close/>
                </a:path>
                <a:path w="600075" h="103505">
                  <a:moveTo>
                    <a:pt x="584326" y="46227"/>
                  </a:moveTo>
                  <a:lnTo>
                    <a:pt x="574965" y="51688"/>
                  </a:lnTo>
                  <a:lnTo>
                    <a:pt x="584326" y="57150"/>
                  </a:lnTo>
                  <a:lnTo>
                    <a:pt x="584326" y="46227"/>
                  </a:lnTo>
                  <a:close/>
                </a:path>
                <a:path w="600075" h="103505">
                  <a:moveTo>
                    <a:pt x="587501" y="46227"/>
                  </a:moveTo>
                  <a:lnTo>
                    <a:pt x="584326" y="46227"/>
                  </a:lnTo>
                  <a:lnTo>
                    <a:pt x="584326" y="57150"/>
                  </a:lnTo>
                  <a:lnTo>
                    <a:pt x="587501" y="57150"/>
                  </a:lnTo>
                  <a:lnTo>
                    <a:pt x="587501" y="46227"/>
                  </a:lnTo>
                  <a:close/>
                </a:path>
                <a:path w="600075" h="103505">
                  <a:moveTo>
                    <a:pt x="511428" y="0"/>
                  </a:moveTo>
                  <a:lnTo>
                    <a:pt x="507618" y="1015"/>
                  </a:lnTo>
                  <a:lnTo>
                    <a:pt x="504062" y="7112"/>
                  </a:lnTo>
                  <a:lnTo>
                    <a:pt x="505078" y="10922"/>
                  </a:lnTo>
                  <a:lnTo>
                    <a:pt x="574965" y="51688"/>
                  </a:lnTo>
                  <a:lnTo>
                    <a:pt x="584326" y="46227"/>
                  </a:lnTo>
                  <a:lnTo>
                    <a:pt x="587501" y="46227"/>
                  </a:lnTo>
                  <a:lnTo>
                    <a:pt x="587501" y="45338"/>
                  </a:lnTo>
                  <a:lnTo>
                    <a:pt x="589184" y="45338"/>
                  </a:lnTo>
                  <a:lnTo>
                    <a:pt x="511428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11367" y="1341119"/>
              <a:ext cx="2748534" cy="1651253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5979033" y="1801113"/>
            <a:ext cx="2017395" cy="668020"/>
          </a:xfrm>
          <a:prstGeom prst="rect">
            <a:avLst/>
          </a:prstGeom>
        </p:spPr>
        <p:txBody>
          <a:bodyPr wrap="square" lIns="0" tIns="45719" rIns="0" bIns="0" rtlCol="0" vert="horz">
            <a:spAutoFit/>
          </a:bodyPr>
          <a:lstStyle/>
          <a:p>
            <a:pPr marL="12700" marR="5080" indent="116839">
              <a:lnSpc>
                <a:spcPts val="2420"/>
              </a:lnSpc>
              <a:spcBef>
                <a:spcPts val="359"/>
              </a:spcBef>
            </a:pPr>
            <a:r>
              <a:rPr dirty="0" sz="2200" spc="-10">
                <a:latin typeface="Calibri"/>
                <a:cs typeface="Calibri"/>
              </a:rPr>
              <a:t>Seek </a:t>
            </a:r>
            <a:r>
              <a:rPr dirty="0" sz="2200" spc="-15">
                <a:latin typeface="Calibri"/>
                <a:cs typeface="Calibri"/>
              </a:rPr>
              <a:t>first </a:t>
            </a:r>
            <a:r>
              <a:rPr dirty="0" sz="2200">
                <a:latin typeface="Calibri"/>
                <a:cs typeface="Calibri"/>
              </a:rPr>
              <a:t>aid or 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medical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attention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934327" y="1341119"/>
            <a:ext cx="4798695" cy="2247900"/>
            <a:chOff x="6934327" y="1341119"/>
            <a:chExt cx="4798695" cy="2247900"/>
          </a:xfrm>
        </p:grpSpPr>
        <p:sp>
          <p:nvSpPr>
            <p:cNvPr id="11" name="object 11"/>
            <p:cNvSpPr/>
            <p:nvPr/>
          </p:nvSpPr>
          <p:spPr>
            <a:xfrm>
              <a:off x="6934327" y="2988563"/>
              <a:ext cx="3430904" cy="600075"/>
            </a:xfrm>
            <a:custGeom>
              <a:avLst/>
              <a:gdLst/>
              <a:ahLst/>
              <a:cxnLst/>
              <a:rect l="l" t="t" r="r" b="b"/>
              <a:pathLst>
                <a:path w="3430904" h="600075">
                  <a:moveTo>
                    <a:pt x="7112" y="504063"/>
                  </a:moveTo>
                  <a:lnTo>
                    <a:pt x="1016" y="507619"/>
                  </a:lnTo>
                  <a:lnTo>
                    <a:pt x="0" y="511428"/>
                  </a:lnTo>
                  <a:lnTo>
                    <a:pt x="51689" y="600075"/>
                  </a:lnTo>
                  <a:lnTo>
                    <a:pt x="59020" y="587501"/>
                  </a:lnTo>
                  <a:lnTo>
                    <a:pt x="45339" y="587501"/>
                  </a:lnTo>
                  <a:lnTo>
                    <a:pt x="45339" y="564079"/>
                  </a:lnTo>
                  <a:lnTo>
                    <a:pt x="10922" y="505078"/>
                  </a:lnTo>
                  <a:lnTo>
                    <a:pt x="7112" y="504063"/>
                  </a:lnTo>
                  <a:close/>
                </a:path>
                <a:path w="3430904" h="600075">
                  <a:moveTo>
                    <a:pt x="45339" y="564079"/>
                  </a:moveTo>
                  <a:lnTo>
                    <a:pt x="45339" y="587501"/>
                  </a:lnTo>
                  <a:lnTo>
                    <a:pt x="58039" y="587501"/>
                  </a:lnTo>
                  <a:lnTo>
                    <a:pt x="58039" y="584326"/>
                  </a:lnTo>
                  <a:lnTo>
                    <a:pt x="46227" y="584326"/>
                  </a:lnTo>
                  <a:lnTo>
                    <a:pt x="51688" y="574965"/>
                  </a:lnTo>
                  <a:lnTo>
                    <a:pt x="45339" y="564079"/>
                  </a:lnTo>
                  <a:close/>
                </a:path>
                <a:path w="3430904" h="600075">
                  <a:moveTo>
                    <a:pt x="96266" y="504063"/>
                  </a:moveTo>
                  <a:lnTo>
                    <a:pt x="92455" y="505078"/>
                  </a:lnTo>
                  <a:lnTo>
                    <a:pt x="58039" y="564079"/>
                  </a:lnTo>
                  <a:lnTo>
                    <a:pt x="58039" y="587501"/>
                  </a:lnTo>
                  <a:lnTo>
                    <a:pt x="59020" y="587501"/>
                  </a:lnTo>
                  <a:lnTo>
                    <a:pt x="103377" y="511428"/>
                  </a:lnTo>
                  <a:lnTo>
                    <a:pt x="102362" y="507619"/>
                  </a:lnTo>
                  <a:lnTo>
                    <a:pt x="96266" y="504063"/>
                  </a:lnTo>
                  <a:close/>
                </a:path>
                <a:path w="3430904" h="600075">
                  <a:moveTo>
                    <a:pt x="51689" y="574965"/>
                  </a:moveTo>
                  <a:lnTo>
                    <a:pt x="46227" y="584326"/>
                  </a:lnTo>
                  <a:lnTo>
                    <a:pt x="57150" y="584326"/>
                  </a:lnTo>
                  <a:lnTo>
                    <a:pt x="51689" y="574965"/>
                  </a:lnTo>
                  <a:close/>
                </a:path>
                <a:path w="3430904" h="600075">
                  <a:moveTo>
                    <a:pt x="58039" y="564079"/>
                  </a:moveTo>
                  <a:lnTo>
                    <a:pt x="51689" y="574965"/>
                  </a:lnTo>
                  <a:lnTo>
                    <a:pt x="57150" y="584326"/>
                  </a:lnTo>
                  <a:lnTo>
                    <a:pt x="58039" y="584326"/>
                  </a:lnTo>
                  <a:lnTo>
                    <a:pt x="58039" y="564079"/>
                  </a:lnTo>
                  <a:close/>
                </a:path>
                <a:path w="3430904" h="600075">
                  <a:moveTo>
                    <a:pt x="3418078" y="310769"/>
                  </a:moveTo>
                  <a:lnTo>
                    <a:pt x="45339" y="310769"/>
                  </a:lnTo>
                  <a:lnTo>
                    <a:pt x="45339" y="564079"/>
                  </a:lnTo>
                  <a:lnTo>
                    <a:pt x="51689" y="574965"/>
                  </a:lnTo>
                  <a:lnTo>
                    <a:pt x="58038" y="564079"/>
                  </a:lnTo>
                  <a:lnTo>
                    <a:pt x="58039" y="323469"/>
                  </a:lnTo>
                  <a:lnTo>
                    <a:pt x="51689" y="323469"/>
                  </a:lnTo>
                  <a:lnTo>
                    <a:pt x="58039" y="317119"/>
                  </a:lnTo>
                  <a:lnTo>
                    <a:pt x="3418078" y="317119"/>
                  </a:lnTo>
                  <a:lnTo>
                    <a:pt x="3418078" y="310769"/>
                  </a:lnTo>
                  <a:close/>
                </a:path>
                <a:path w="3430904" h="600075">
                  <a:moveTo>
                    <a:pt x="58039" y="317119"/>
                  </a:moveTo>
                  <a:lnTo>
                    <a:pt x="51689" y="323469"/>
                  </a:lnTo>
                  <a:lnTo>
                    <a:pt x="58039" y="323469"/>
                  </a:lnTo>
                  <a:lnTo>
                    <a:pt x="58039" y="317119"/>
                  </a:lnTo>
                  <a:close/>
                </a:path>
                <a:path w="3430904" h="600075">
                  <a:moveTo>
                    <a:pt x="3430778" y="310769"/>
                  </a:moveTo>
                  <a:lnTo>
                    <a:pt x="3424428" y="310769"/>
                  </a:lnTo>
                  <a:lnTo>
                    <a:pt x="3418078" y="317119"/>
                  </a:lnTo>
                  <a:lnTo>
                    <a:pt x="58039" y="317119"/>
                  </a:lnTo>
                  <a:lnTo>
                    <a:pt x="58039" y="323469"/>
                  </a:lnTo>
                  <a:lnTo>
                    <a:pt x="3430778" y="323469"/>
                  </a:lnTo>
                  <a:lnTo>
                    <a:pt x="3430778" y="310769"/>
                  </a:lnTo>
                  <a:close/>
                </a:path>
                <a:path w="3430904" h="600075">
                  <a:moveTo>
                    <a:pt x="3430778" y="0"/>
                  </a:moveTo>
                  <a:lnTo>
                    <a:pt x="3418078" y="0"/>
                  </a:lnTo>
                  <a:lnTo>
                    <a:pt x="3418078" y="317119"/>
                  </a:lnTo>
                  <a:lnTo>
                    <a:pt x="3424428" y="310769"/>
                  </a:lnTo>
                  <a:lnTo>
                    <a:pt x="3430778" y="310769"/>
                  </a:lnTo>
                  <a:lnTo>
                    <a:pt x="3430778" y="0"/>
                  </a:lnTo>
                  <a:close/>
                </a:path>
              </a:pathLst>
            </a:custGeom>
            <a:solidFill>
              <a:srgbClr val="4DC58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83980" y="1341119"/>
              <a:ext cx="2748533" cy="1651253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9199626" y="1647570"/>
            <a:ext cx="2323465" cy="974725"/>
          </a:xfrm>
          <a:prstGeom prst="rect"/>
        </p:spPr>
        <p:txBody>
          <a:bodyPr wrap="square" lIns="0" tIns="40005" rIns="0" bIns="0" rtlCol="0" vert="horz">
            <a:spAutoFit/>
          </a:bodyPr>
          <a:lstStyle/>
          <a:p>
            <a:pPr algn="ctr" marL="12065" marR="5080" indent="-3175">
              <a:lnSpc>
                <a:spcPct val="91600"/>
              </a:lnSpc>
              <a:spcBef>
                <a:spcPts val="315"/>
              </a:spcBef>
            </a:pPr>
            <a:r>
              <a:rPr dirty="0" sz="2200" spc="-15">
                <a:latin typeface="Calibri"/>
                <a:cs typeface="Calibri"/>
              </a:rPr>
              <a:t>Inform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your 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supe</a:t>
            </a:r>
            <a:r>
              <a:rPr dirty="0" sz="2200" spc="10">
                <a:latin typeface="Calibri"/>
                <a:cs typeface="Calibri"/>
              </a:rPr>
              <a:t>r</a:t>
            </a:r>
            <a:r>
              <a:rPr dirty="0" sz="2200" spc="-5">
                <a:latin typeface="Calibri"/>
                <a:cs typeface="Calibri"/>
              </a:rPr>
              <a:t>vis</a:t>
            </a:r>
            <a:r>
              <a:rPr dirty="0" sz="2200">
                <a:latin typeface="Calibri"/>
                <a:cs typeface="Calibri"/>
              </a:rPr>
              <a:t>o</a:t>
            </a:r>
            <a:r>
              <a:rPr dirty="0" sz="2200" spc="-5">
                <a:latin typeface="Calibri"/>
                <a:cs typeface="Calibri"/>
              </a:rPr>
              <a:t>r/mana</a:t>
            </a:r>
            <a:r>
              <a:rPr dirty="0" sz="2200" spc="-30">
                <a:latin typeface="Calibri"/>
                <a:cs typeface="Calibri"/>
              </a:rPr>
              <a:t>g</a:t>
            </a:r>
            <a:r>
              <a:rPr dirty="0" sz="2200" spc="-5">
                <a:latin typeface="Calibri"/>
                <a:cs typeface="Calibri"/>
              </a:rPr>
              <a:t>er  </a:t>
            </a:r>
            <a:r>
              <a:rPr dirty="0" sz="2200" spc="-5">
                <a:latin typeface="Calibri"/>
                <a:cs typeface="Calibri"/>
              </a:rPr>
              <a:t>of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the </a:t>
            </a:r>
            <a:r>
              <a:rPr dirty="0" sz="2200">
                <a:latin typeface="Calibri"/>
                <a:cs typeface="Calibri"/>
              </a:rPr>
              <a:t>injury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ASAP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611367" y="3616452"/>
            <a:ext cx="3345179" cy="1651635"/>
            <a:chOff x="5611367" y="3616452"/>
            <a:chExt cx="3345179" cy="1651635"/>
          </a:xfrm>
        </p:grpSpPr>
        <p:sp>
          <p:nvSpPr>
            <p:cNvPr id="15" name="object 15"/>
            <p:cNvSpPr/>
            <p:nvPr/>
          </p:nvSpPr>
          <p:spPr>
            <a:xfrm>
              <a:off x="8356091" y="4392295"/>
              <a:ext cx="600075" cy="103505"/>
            </a:xfrm>
            <a:custGeom>
              <a:avLst/>
              <a:gdLst/>
              <a:ahLst/>
              <a:cxnLst/>
              <a:rect l="l" t="t" r="r" b="b"/>
              <a:pathLst>
                <a:path w="600075" h="103504">
                  <a:moveTo>
                    <a:pt x="574965" y="51688"/>
                  </a:moveTo>
                  <a:lnTo>
                    <a:pt x="505078" y="92455"/>
                  </a:lnTo>
                  <a:lnTo>
                    <a:pt x="504062" y="96265"/>
                  </a:lnTo>
                  <a:lnTo>
                    <a:pt x="507618" y="102361"/>
                  </a:lnTo>
                  <a:lnTo>
                    <a:pt x="511428" y="103377"/>
                  </a:lnTo>
                  <a:lnTo>
                    <a:pt x="589184" y="58038"/>
                  </a:lnTo>
                  <a:lnTo>
                    <a:pt x="587501" y="58038"/>
                  </a:lnTo>
                  <a:lnTo>
                    <a:pt x="587501" y="57149"/>
                  </a:lnTo>
                  <a:lnTo>
                    <a:pt x="584326" y="57149"/>
                  </a:lnTo>
                  <a:lnTo>
                    <a:pt x="574965" y="51688"/>
                  </a:lnTo>
                  <a:close/>
                </a:path>
                <a:path w="600075" h="103504">
                  <a:moveTo>
                    <a:pt x="564079" y="45338"/>
                  </a:moveTo>
                  <a:lnTo>
                    <a:pt x="0" y="45338"/>
                  </a:lnTo>
                  <a:lnTo>
                    <a:pt x="0" y="58038"/>
                  </a:lnTo>
                  <a:lnTo>
                    <a:pt x="564079" y="58038"/>
                  </a:lnTo>
                  <a:lnTo>
                    <a:pt x="574965" y="51688"/>
                  </a:lnTo>
                  <a:lnTo>
                    <a:pt x="564079" y="45338"/>
                  </a:lnTo>
                  <a:close/>
                </a:path>
                <a:path w="600075" h="103504">
                  <a:moveTo>
                    <a:pt x="589184" y="45338"/>
                  </a:moveTo>
                  <a:lnTo>
                    <a:pt x="587501" y="45338"/>
                  </a:lnTo>
                  <a:lnTo>
                    <a:pt x="587501" y="58038"/>
                  </a:lnTo>
                  <a:lnTo>
                    <a:pt x="589184" y="58038"/>
                  </a:lnTo>
                  <a:lnTo>
                    <a:pt x="600075" y="51688"/>
                  </a:lnTo>
                  <a:lnTo>
                    <a:pt x="589184" y="45338"/>
                  </a:lnTo>
                  <a:close/>
                </a:path>
                <a:path w="600075" h="103504">
                  <a:moveTo>
                    <a:pt x="584326" y="46227"/>
                  </a:moveTo>
                  <a:lnTo>
                    <a:pt x="574965" y="51688"/>
                  </a:lnTo>
                  <a:lnTo>
                    <a:pt x="584326" y="57149"/>
                  </a:lnTo>
                  <a:lnTo>
                    <a:pt x="584326" y="46227"/>
                  </a:lnTo>
                  <a:close/>
                </a:path>
                <a:path w="600075" h="103504">
                  <a:moveTo>
                    <a:pt x="587501" y="46227"/>
                  </a:moveTo>
                  <a:lnTo>
                    <a:pt x="584326" y="46227"/>
                  </a:lnTo>
                  <a:lnTo>
                    <a:pt x="584326" y="57149"/>
                  </a:lnTo>
                  <a:lnTo>
                    <a:pt x="587501" y="57149"/>
                  </a:lnTo>
                  <a:lnTo>
                    <a:pt x="587501" y="46227"/>
                  </a:lnTo>
                  <a:close/>
                </a:path>
                <a:path w="600075" h="103504">
                  <a:moveTo>
                    <a:pt x="511428" y="0"/>
                  </a:moveTo>
                  <a:lnTo>
                    <a:pt x="507618" y="1015"/>
                  </a:lnTo>
                  <a:lnTo>
                    <a:pt x="504062" y="7111"/>
                  </a:lnTo>
                  <a:lnTo>
                    <a:pt x="505078" y="10921"/>
                  </a:lnTo>
                  <a:lnTo>
                    <a:pt x="574965" y="51688"/>
                  </a:lnTo>
                  <a:lnTo>
                    <a:pt x="584326" y="46227"/>
                  </a:lnTo>
                  <a:lnTo>
                    <a:pt x="587501" y="46227"/>
                  </a:lnTo>
                  <a:lnTo>
                    <a:pt x="587501" y="45338"/>
                  </a:lnTo>
                  <a:lnTo>
                    <a:pt x="589184" y="45338"/>
                  </a:lnTo>
                  <a:lnTo>
                    <a:pt x="511428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11367" y="3616452"/>
              <a:ext cx="2748534" cy="1651254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5777865" y="3924046"/>
            <a:ext cx="2419985" cy="974725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algn="ctr" marL="12700" marR="5080">
              <a:lnSpc>
                <a:spcPct val="91600"/>
              </a:lnSpc>
              <a:spcBef>
                <a:spcPts val="315"/>
              </a:spcBef>
            </a:pPr>
            <a:r>
              <a:rPr dirty="0" sz="2200" spc="-10">
                <a:latin typeface="Calibri"/>
                <a:cs typeface="Calibri"/>
              </a:rPr>
              <a:t>Complete “Employee </a:t>
            </a:r>
            <a:r>
              <a:rPr dirty="0" sz="2200" spc="-49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Event”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report</a:t>
            </a:r>
            <a:r>
              <a:rPr dirty="0" sz="2200" spc="-5">
                <a:latin typeface="Calibri"/>
                <a:cs typeface="Calibri"/>
              </a:rPr>
              <a:t> on 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PSMS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18" name="object 1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983980" y="3616452"/>
            <a:ext cx="2748533" cy="1651254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9199626" y="3710685"/>
            <a:ext cx="2318385" cy="1401445"/>
          </a:xfrm>
          <a:prstGeom prst="rect">
            <a:avLst/>
          </a:prstGeom>
        </p:spPr>
        <p:txBody>
          <a:bodyPr wrap="square" lIns="0" tIns="45719" rIns="0" bIns="0" rtlCol="0" vert="horz">
            <a:spAutoFit/>
          </a:bodyPr>
          <a:lstStyle/>
          <a:p>
            <a:pPr marL="762635" marR="5080" indent="-750570">
              <a:lnSpc>
                <a:spcPts val="2420"/>
              </a:lnSpc>
              <a:spcBef>
                <a:spcPts val="359"/>
              </a:spcBef>
            </a:pPr>
            <a:r>
              <a:rPr dirty="0" sz="2200" spc="-10">
                <a:latin typeface="Calibri"/>
                <a:cs typeface="Calibri"/>
              </a:rPr>
              <a:t>Employee Files </a:t>
            </a:r>
            <a:r>
              <a:rPr dirty="0" sz="2200" spc="-15">
                <a:latin typeface="Calibri"/>
                <a:cs typeface="Calibri"/>
              </a:rPr>
              <a:t>WCB </a:t>
            </a:r>
            <a:r>
              <a:rPr dirty="0" sz="2200" spc="-484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Form </a:t>
            </a:r>
            <a:r>
              <a:rPr dirty="0" sz="2200" spc="-5">
                <a:latin typeface="Calibri"/>
                <a:cs typeface="Calibri"/>
              </a:rPr>
              <a:t>6</a:t>
            </a:r>
            <a:endParaRPr sz="2200">
              <a:latin typeface="Calibri"/>
              <a:cs typeface="Calibri"/>
            </a:endParaRPr>
          </a:p>
          <a:p>
            <a:pPr marL="762635" marR="24765" indent="-728980">
              <a:lnSpc>
                <a:spcPts val="2420"/>
              </a:lnSpc>
              <a:spcBef>
                <a:spcPts val="935"/>
              </a:spcBef>
            </a:pPr>
            <a:r>
              <a:rPr dirty="0" sz="2200" spc="-10">
                <a:latin typeface="Calibri"/>
                <a:cs typeface="Calibri"/>
              </a:rPr>
              <a:t>Employer Files </a:t>
            </a:r>
            <a:r>
              <a:rPr dirty="0" sz="2200" spc="-15">
                <a:latin typeface="Calibri"/>
                <a:cs typeface="Calibri"/>
              </a:rPr>
              <a:t>WCB </a:t>
            </a:r>
            <a:r>
              <a:rPr dirty="0" sz="2200" spc="-484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Form </a:t>
            </a:r>
            <a:r>
              <a:rPr dirty="0" sz="2200" spc="-5">
                <a:latin typeface="Calibri"/>
                <a:cs typeface="Calibri"/>
              </a:rPr>
              <a:t>7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095"/>
            <a:ext cx="5639435" cy="6477000"/>
            <a:chOff x="0" y="6095"/>
            <a:chExt cx="5639435" cy="647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18872"/>
              <a:ext cx="5638829" cy="62484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84911"/>
              <a:ext cx="5509278" cy="61214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6095"/>
              <a:ext cx="5638800" cy="647700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83411" y="2615006"/>
            <a:ext cx="3514725" cy="1562735"/>
          </a:xfrm>
          <a:prstGeom prst="rect">
            <a:avLst/>
          </a:prstGeom>
        </p:spPr>
        <p:txBody>
          <a:bodyPr wrap="square" lIns="0" tIns="74930" rIns="0" bIns="0" rtlCol="0" vert="horz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90"/>
              </a:spcBef>
            </a:pPr>
            <a:r>
              <a:rPr dirty="0" sz="3600" spc="-275">
                <a:solidFill>
                  <a:srgbClr val="1F3863"/>
                </a:solidFill>
                <a:latin typeface="Verdana"/>
                <a:cs typeface="Verdana"/>
              </a:rPr>
              <a:t>PSMS</a:t>
            </a:r>
            <a:r>
              <a:rPr dirty="0" sz="3600" spc="-285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dirty="0" sz="3600" spc="-25">
                <a:solidFill>
                  <a:srgbClr val="1F3863"/>
                </a:solidFill>
                <a:latin typeface="Verdana"/>
                <a:cs typeface="Verdana"/>
              </a:rPr>
              <a:t>Employee  </a:t>
            </a:r>
            <a:r>
              <a:rPr dirty="0" sz="3600" spc="-120">
                <a:solidFill>
                  <a:srgbClr val="1F3863"/>
                </a:solidFill>
                <a:latin typeface="Verdana"/>
                <a:cs typeface="Verdana"/>
              </a:rPr>
              <a:t>Event </a:t>
            </a:r>
            <a:r>
              <a:rPr dirty="0" sz="3600" spc="-114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dirty="0" sz="3600" spc="-65">
                <a:solidFill>
                  <a:srgbClr val="1F3863"/>
                </a:solidFill>
                <a:latin typeface="Verdana"/>
                <a:cs typeface="Verdana"/>
              </a:rPr>
              <a:t>Reporting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70167" y="1130554"/>
            <a:ext cx="5741670" cy="4506595"/>
          </a:xfrm>
          <a:prstGeom prst="rect">
            <a:avLst/>
          </a:prstGeom>
        </p:spPr>
        <p:txBody>
          <a:bodyPr wrap="square" lIns="0" tIns="49530" rIns="0" bIns="0" rtlCol="0" vert="horz">
            <a:spAutoFit/>
          </a:bodyPr>
          <a:lstStyle/>
          <a:p>
            <a:pPr algn="just" marL="241300" marR="670560" indent="-228600">
              <a:lnSpc>
                <a:spcPts val="2380"/>
              </a:lnSpc>
              <a:spcBef>
                <a:spcPts val="39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200" spc="-5">
                <a:solidFill>
                  <a:srgbClr val="1F3863"/>
                </a:solidFill>
                <a:latin typeface="Calibri"/>
                <a:cs typeface="Calibri"/>
              </a:rPr>
              <a:t>PSMS is the </a:t>
            </a:r>
            <a:r>
              <a:rPr dirty="0" sz="2200" spc="-10">
                <a:solidFill>
                  <a:srgbClr val="1F3863"/>
                </a:solidFill>
                <a:latin typeface="Calibri"/>
                <a:cs typeface="Calibri"/>
              </a:rPr>
              <a:t>Provincial </a:t>
            </a:r>
            <a:r>
              <a:rPr dirty="0" sz="2200" spc="-20">
                <a:solidFill>
                  <a:srgbClr val="1F3863"/>
                </a:solidFill>
                <a:latin typeface="Calibri"/>
                <a:cs typeface="Calibri"/>
              </a:rPr>
              <a:t>Safety </a:t>
            </a:r>
            <a:r>
              <a:rPr dirty="0" sz="2200" spc="-10">
                <a:solidFill>
                  <a:srgbClr val="1F3863"/>
                </a:solidFill>
                <a:latin typeface="Calibri"/>
                <a:cs typeface="Calibri"/>
              </a:rPr>
              <a:t>Management </a:t>
            </a:r>
            <a:r>
              <a:rPr dirty="0" sz="2200" spc="-484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1F3863"/>
                </a:solidFill>
                <a:latin typeface="Calibri"/>
                <a:cs typeface="Calibri"/>
              </a:rPr>
              <a:t>System</a:t>
            </a:r>
            <a:r>
              <a:rPr dirty="0" sz="2200" spc="2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1F3863"/>
                </a:solidFill>
                <a:latin typeface="Calibri"/>
                <a:cs typeface="Calibri"/>
              </a:rPr>
              <a:t>where</a:t>
            </a:r>
            <a:r>
              <a:rPr dirty="0" sz="2200" spc="15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1F3863"/>
                </a:solidFill>
                <a:latin typeface="Calibri"/>
                <a:cs typeface="Calibri"/>
              </a:rPr>
              <a:t>all</a:t>
            </a:r>
            <a:r>
              <a:rPr dirty="0" sz="2200" spc="-2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1F3863"/>
                </a:solidFill>
                <a:latin typeface="Calibri"/>
                <a:cs typeface="Calibri"/>
              </a:rPr>
              <a:t>incidents</a:t>
            </a:r>
            <a:r>
              <a:rPr dirty="0" sz="2200" spc="5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1F3863"/>
                </a:solidFill>
                <a:latin typeface="Calibri"/>
                <a:cs typeface="Calibri"/>
              </a:rPr>
              <a:t>get</a:t>
            </a:r>
            <a:r>
              <a:rPr dirty="0" sz="2200" spc="25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1F3863"/>
                </a:solidFill>
                <a:latin typeface="Calibri"/>
                <a:cs typeface="Calibri"/>
              </a:rPr>
              <a:t>reported</a:t>
            </a:r>
            <a:endParaRPr sz="2200">
              <a:latin typeface="Calibri"/>
              <a:cs typeface="Calibri"/>
            </a:endParaRPr>
          </a:p>
          <a:p>
            <a:pPr algn="just" marL="241300" marR="175260" indent="-228600">
              <a:lnSpc>
                <a:spcPts val="2380"/>
              </a:lnSpc>
              <a:spcBef>
                <a:spcPts val="99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200" spc="-5">
                <a:solidFill>
                  <a:srgbClr val="1F3863"/>
                </a:solidFill>
                <a:latin typeface="Calibri"/>
                <a:cs typeface="Calibri"/>
              </a:rPr>
              <a:t>If </a:t>
            </a:r>
            <a:r>
              <a:rPr dirty="0" sz="2200" spc="-15">
                <a:solidFill>
                  <a:srgbClr val="1F3863"/>
                </a:solidFill>
                <a:latin typeface="Calibri"/>
                <a:cs typeface="Calibri"/>
              </a:rPr>
              <a:t>you are </a:t>
            </a:r>
            <a:r>
              <a:rPr dirty="0" sz="2200" spc="-5">
                <a:solidFill>
                  <a:srgbClr val="1F3863"/>
                </a:solidFill>
                <a:latin typeface="Calibri"/>
                <a:cs typeface="Calibri"/>
              </a:rPr>
              <a:t>reporting a workplace </a:t>
            </a:r>
            <a:r>
              <a:rPr dirty="0" sz="2200" spc="-25">
                <a:solidFill>
                  <a:srgbClr val="1F3863"/>
                </a:solidFill>
                <a:latin typeface="Calibri"/>
                <a:cs typeface="Calibri"/>
              </a:rPr>
              <a:t>injury, </a:t>
            </a:r>
            <a:r>
              <a:rPr dirty="0" sz="2200" spc="-15">
                <a:solidFill>
                  <a:srgbClr val="1F3863"/>
                </a:solidFill>
                <a:latin typeface="Calibri"/>
                <a:cs typeface="Calibri"/>
              </a:rPr>
              <a:t>you </a:t>
            </a:r>
            <a:r>
              <a:rPr dirty="0" sz="2200" spc="-5">
                <a:solidFill>
                  <a:srgbClr val="1F3863"/>
                </a:solidFill>
                <a:latin typeface="Calibri"/>
                <a:cs typeface="Calibri"/>
              </a:rPr>
              <a:t>will </a:t>
            </a:r>
            <a:r>
              <a:rPr dirty="0" sz="2200" spc="-484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1F3863"/>
                </a:solidFill>
                <a:latin typeface="Calibri"/>
                <a:cs typeface="Calibri"/>
              </a:rPr>
              <a:t>need </a:t>
            </a:r>
            <a:r>
              <a:rPr dirty="0" sz="2200" spc="-20">
                <a:solidFill>
                  <a:srgbClr val="1F3863"/>
                </a:solidFill>
                <a:latin typeface="Calibri"/>
                <a:cs typeface="Calibri"/>
              </a:rPr>
              <a:t>to </a:t>
            </a:r>
            <a:r>
              <a:rPr dirty="0" sz="2200">
                <a:solidFill>
                  <a:srgbClr val="1F3863"/>
                </a:solidFill>
                <a:latin typeface="Calibri"/>
                <a:cs typeface="Calibri"/>
              </a:rPr>
              <a:t>look </a:t>
            </a:r>
            <a:r>
              <a:rPr dirty="0" sz="2200" spc="-20">
                <a:solidFill>
                  <a:srgbClr val="1F3863"/>
                </a:solidFill>
                <a:latin typeface="Calibri"/>
                <a:cs typeface="Calibri"/>
              </a:rPr>
              <a:t>for </a:t>
            </a:r>
            <a:r>
              <a:rPr dirty="0" sz="2200" spc="-5">
                <a:solidFill>
                  <a:srgbClr val="1F3863"/>
                </a:solidFill>
                <a:latin typeface="Calibri"/>
                <a:cs typeface="Calibri"/>
              </a:rPr>
              <a:t>the </a:t>
            </a:r>
            <a:r>
              <a:rPr dirty="0" sz="2200" spc="-10">
                <a:solidFill>
                  <a:srgbClr val="1F3863"/>
                </a:solidFill>
                <a:latin typeface="Calibri"/>
                <a:cs typeface="Calibri"/>
              </a:rPr>
              <a:t>icon indicating “Employee </a:t>
            </a:r>
            <a:r>
              <a:rPr dirty="0" sz="2200" spc="-5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1F3863"/>
                </a:solidFill>
                <a:latin typeface="Calibri"/>
                <a:cs typeface="Calibri"/>
              </a:rPr>
              <a:t>Event”</a:t>
            </a:r>
            <a:endParaRPr sz="2200">
              <a:latin typeface="Calibri"/>
              <a:cs typeface="Calibri"/>
            </a:endParaRPr>
          </a:p>
          <a:p>
            <a:pPr algn="just" marL="241300" indent="-228600">
              <a:lnSpc>
                <a:spcPct val="100000"/>
              </a:lnSpc>
              <a:spcBef>
                <a:spcPts val="69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200" spc="-5">
                <a:solidFill>
                  <a:srgbClr val="1F3863"/>
                </a:solidFill>
                <a:latin typeface="Calibri"/>
                <a:cs typeface="Calibri"/>
              </a:rPr>
              <a:t>On</a:t>
            </a:r>
            <a:r>
              <a:rPr dirty="0" sz="2200" spc="-3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1F3863"/>
                </a:solidFill>
                <a:latin typeface="Calibri"/>
                <a:cs typeface="Calibri"/>
              </a:rPr>
              <a:t>the</a:t>
            </a:r>
            <a:r>
              <a:rPr dirty="0" sz="2200" spc="-1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1F3863"/>
                </a:solidFill>
                <a:latin typeface="Calibri"/>
                <a:cs typeface="Calibri"/>
              </a:rPr>
              <a:t>form:</a:t>
            </a:r>
            <a:endParaRPr sz="2200">
              <a:latin typeface="Calibri"/>
              <a:cs typeface="Calibri"/>
            </a:endParaRPr>
          </a:p>
          <a:p>
            <a:pPr lvl="1" marL="698500" indent="-228600">
              <a:lnSpc>
                <a:spcPct val="100000"/>
              </a:lnSpc>
              <a:spcBef>
                <a:spcPts val="27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dirty="0" sz="2000" spc="-5">
                <a:solidFill>
                  <a:srgbClr val="1F3863"/>
                </a:solidFill>
                <a:latin typeface="Calibri"/>
                <a:cs typeface="Calibri"/>
              </a:rPr>
              <a:t>Choose</a:t>
            </a:r>
            <a:r>
              <a:rPr dirty="0" sz="2000" spc="-3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1F3863"/>
                </a:solidFill>
                <a:latin typeface="Calibri"/>
                <a:cs typeface="Calibri"/>
              </a:rPr>
              <a:t>severity</a:t>
            </a:r>
            <a:r>
              <a:rPr dirty="0" sz="2000" spc="25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1F3863"/>
                </a:solidFill>
                <a:latin typeface="Calibri"/>
                <a:cs typeface="Calibri"/>
              </a:rPr>
              <a:t>level</a:t>
            </a:r>
            <a:r>
              <a:rPr dirty="0" sz="2000" spc="15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1F3863"/>
                </a:solidFill>
                <a:latin typeface="Calibri"/>
                <a:cs typeface="Calibri"/>
              </a:rPr>
              <a:t>from</a:t>
            </a:r>
            <a:r>
              <a:rPr dirty="0" sz="2000" spc="-5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1F3863"/>
                </a:solidFill>
                <a:latin typeface="Calibri"/>
                <a:cs typeface="Calibri"/>
              </a:rPr>
              <a:t>1-5</a:t>
            </a:r>
            <a:endParaRPr sz="2000">
              <a:latin typeface="Calibri"/>
              <a:cs typeface="Calibri"/>
            </a:endParaRPr>
          </a:p>
          <a:p>
            <a:pPr lvl="1" marL="698500" indent="-22860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dirty="0" sz="2000" spc="-10">
                <a:solidFill>
                  <a:srgbClr val="1F3863"/>
                </a:solidFill>
                <a:latin typeface="Calibri"/>
                <a:cs typeface="Calibri"/>
              </a:rPr>
              <a:t>Give</a:t>
            </a:r>
            <a:r>
              <a:rPr dirty="0" sz="2000" spc="5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1F3863"/>
                </a:solidFill>
                <a:latin typeface="Calibri"/>
                <a:cs typeface="Calibri"/>
              </a:rPr>
              <a:t>a </a:t>
            </a:r>
            <a:r>
              <a:rPr dirty="0" sz="2000" spc="-5">
                <a:solidFill>
                  <a:srgbClr val="1F3863"/>
                </a:solidFill>
                <a:latin typeface="Calibri"/>
                <a:cs typeface="Calibri"/>
              </a:rPr>
              <a:t>brief</a:t>
            </a:r>
            <a:r>
              <a:rPr dirty="0" sz="2000" spc="-1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1F3863"/>
                </a:solidFill>
                <a:latin typeface="Calibri"/>
                <a:cs typeface="Calibri"/>
              </a:rPr>
              <a:t>and</a:t>
            </a:r>
            <a:r>
              <a:rPr dirty="0" sz="2000" spc="-5">
                <a:solidFill>
                  <a:srgbClr val="1F3863"/>
                </a:solidFill>
                <a:latin typeface="Calibri"/>
                <a:cs typeface="Calibri"/>
              </a:rPr>
              <a:t> factual</a:t>
            </a:r>
            <a:r>
              <a:rPr dirty="0" sz="200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1F3863"/>
                </a:solidFill>
                <a:latin typeface="Calibri"/>
                <a:cs typeface="Calibri"/>
              </a:rPr>
              <a:t>description</a:t>
            </a:r>
            <a:r>
              <a:rPr dirty="0" sz="200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1F3863"/>
                </a:solidFill>
                <a:latin typeface="Calibri"/>
                <a:cs typeface="Calibri"/>
              </a:rPr>
              <a:t>of </a:t>
            </a:r>
            <a:r>
              <a:rPr dirty="0" sz="2000">
                <a:solidFill>
                  <a:srgbClr val="1F3863"/>
                </a:solidFill>
                <a:latin typeface="Calibri"/>
                <a:cs typeface="Calibri"/>
              </a:rPr>
              <a:t>the </a:t>
            </a:r>
            <a:r>
              <a:rPr dirty="0" sz="2000" spc="-15">
                <a:solidFill>
                  <a:srgbClr val="1F3863"/>
                </a:solidFill>
                <a:latin typeface="Calibri"/>
                <a:cs typeface="Calibri"/>
              </a:rPr>
              <a:t>event</a:t>
            </a:r>
            <a:endParaRPr sz="2000">
              <a:latin typeface="Calibri"/>
              <a:cs typeface="Calibri"/>
            </a:endParaRPr>
          </a:p>
          <a:p>
            <a:pPr lvl="1" marL="698500" indent="-22860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dirty="0" sz="2000" spc="-5">
                <a:solidFill>
                  <a:srgbClr val="1F3863"/>
                </a:solidFill>
                <a:latin typeface="Calibri"/>
                <a:cs typeface="Calibri"/>
              </a:rPr>
              <a:t>Check</a:t>
            </a:r>
            <a:r>
              <a:rPr dirty="0" sz="2000" spc="-15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1F3863"/>
                </a:solidFill>
                <a:latin typeface="Calibri"/>
                <a:cs typeface="Calibri"/>
              </a:rPr>
              <a:t>off</a:t>
            </a:r>
            <a:r>
              <a:rPr dirty="0" sz="2000" spc="-15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1F3863"/>
                </a:solidFill>
                <a:latin typeface="Calibri"/>
                <a:cs typeface="Calibri"/>
              </a:rPr>
              <a:t>primary</a:t>
            </a:r>
            <a:r>
              <a:rPr dirty="0" sz="2000" spc="5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1F3863"/>
                </a:solidFill>
                <a:latin typeface="Calibri"/>
                <a:cs typeface="Calibri"/>
              </a:rPr>
              <a:t>contributing</a:t>
            </a:r>
            <a:r>
              <a:rPr dirty="0" sz="2000" spc="-25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1F3863"/>
                </a:solidFill>
                <a:latin typeface="Calibri"/>
                <a:cs typeface="Calibri"/>
              </a:rPr>
              <a:t>factors</a:t>
            </a:r>
            <a:endParaRPr sz="2000">
              <a:latin typeface="Calibri"/>
              <a:cs typeface="Calibri"/>
            </a:endParaRPr>
          </a:p>
          <a:p>
            <a:pPr lvl="1" marL="698500" indent="-228600">
              <a:lnSpc>
                <a:spcPct val="100000"/>
              </a:lnSpc>
              <a:spcBef>
                <a:spcPts val="254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dirty="0" sz="2000" spc="-10">
                <a:solidFill>
                  <a:srgbClr val="1F3863"/>
                </a:solidFill>
                <a:latin typeface="Calibri"/>
                <a:cs typeface="Calibri"/>
              </a:rPr>
              <a:t>Give</a:t>
            </a:r>
            <a:r>
              <a:rPr dirty="0" sz="2000" spc="-5">
                <a:solidFill>
                  <a:srgbClr val="1F3863"/>
                </a:solidFill>
                <a:latin typeface="Calibri"/>
                <a:cs typeface="Calibri"/>
              </a:rPr>
              <a:t> recommendations</a:t>
            </a:r>
            <a:r>
              <a:rPr dirty="0" sz="2000" spc="-15">
                <a:solidFill>
                  <a:srgbClr val="1F3863"/>
                </a:solidFill>
                <a:latin typeface="Calibri"/>
                <a:cs typeface="Calibri"/>
              </a:rPr>
              <a:t> for</a:t>
            </a:r>
            <a:r>
              <a:rPr dirty="0" sz="2000" spc="-25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1F3863"/>
                </a:solidFill>
                <a:latin typeface="Calibri"/>
                <a:cs typeface="Calibri"/>
              </a:rPr>
              <a:t>improvements</a:t>
            </a:r>
            <a:endParaRPr sz="2000">
              <a:latin typeface="Calibri"/>
              <a:cs typeface="Calibri"/>
            </a:endParaRPr>
          </a:p>
          <a:p>
            <a:pPr marL="241300" marR="5080" indent="-228600">
              <a:lnSpc>
                <a:spcPts val="2380"/>
              </a:lnSpc>
              <a:spcBef>
                <a:spcPts val="102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200" spc="-25">
                <a:solidFill>
                  <a:srgbClr val="1F3863"/>
                </a:solidFill>
                <a:latin typeface="Calibri"/>
                <a:cs typeface="Calibri"/>
              </a:rPr>
              <a:t>Event</a:t>
            </a:r>
            <a:r>
              <a:rPr dirty="0" sz="2200" spc="1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1F3863"/>
                </a:solidFill>
                <a:latin typeface="Calibri"/>
                <a:cs typeface="Calibri"/>
              </a:rPr>
              <a:t>reports</a:t>
            </a:r>
            <a:r>
              <a:rPr dirty="0" sz="2200" spc="5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1F3863"/>
                </a:solidFill>
                <a:latin typeface="Calibri"/>
                <a:cs typeface="Calibri"/>
              </a:rPr>
              <a:t>should</a:t>
            </a:r>
            <a:r>
              <a:rPr dirty="0" sz="2200" spc="-2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1F3863"/>
                </a:solidFill>
                <a:latin typeface="Calibri"/>
                <a:cs typeface="Calibri"/>
              </a:rPr>
              <a:t>ideally</a:t>
            </a:r>
            <a:r>
              <a:rPr dirty="0" sz="2200" spc="5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1F3863"/>
                </a:solidFill>
                <a:latin typeface="Calibri"/>
                <a:cs typeface="Calibri"/>
              </a:rPr>
              <a:t>be</a:t>
            </a:r>
            <a:r>
              <a:rPr dirty="0" sz="2200" spc="1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1F3863"/>
                </a:solidFill>
                <a:latin typeface="Calibri"/>
                <a:cs typeface="Calibri"/>
              </a:rPr>
              <a:t>submitted</a:t>
            </a:r>
            <a:r>
              <a:rPr dirty="0" sz="2200" spc="2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1F3863"/>
                </a:solidFill>
                <a:latin typeface="Calibri"/>
                <a:cs typeface="Calibri"/>
              </a:rPr>
              <a:t>by</a:t>
            </a:r>
            <a:r>
              <a:rPr dirty="0" sz="2200" spc="1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1F3863"/>
                </a:solidFill>
                <a:latin typeface="Calibri"/>
                <a:cs typeface="Calibri"/>
              </a:rPr>
              <a:t>the </a:t>
            </a:r>
            <a:r>
              <a:rPr dirty="0" sz="2200" spc="-484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1F3863"/>
                </a:solidFill>
                <a:latin typeface="Calibri"/>
                <a:cs typeface="Calibri"/>
              </a:rPr>
              <a:t>end </a:t>
            </a:r>
            <a:r>
              <a:rPr dirty="0" sz="2200">
                <a:solidFill>
                  <a:srgbClr val="1F3863"/>
                </a:solidFill>
                <a:latin typeface="Calibri"/>
                <a:cs typeface="Calibri"/>
              </a:rPr>
              <a:t>of</a:t>
            </a:r>
            <a:r>
              <a:rPr dirty="0" sz="2200" spc="5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1F3863"/>
                </a:solidFill>
                <a:latin typeface="Calibri"/>
                <a:cs typeface="Calibri"/>
              </a:rPr>
              <a:t>your</a:t>
            </a:r>
            <a:r>
              <a:rPr dirty="0" sz="2200" spc="-5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1F3863"/>
                </a:solidFill>
                <a:latin typeface="Calibri"/>
                <a:cs typeface="Calibri"/>
              </a:rPr>
              <a:t>shift,</a:t>
            </a:r>
            <a:r>
              <a:rPr dirty="0" sz="2200" spc="-5">
                <a:solidFill>
                  <a:srgbClr val="1F3863"/>
                </a:solidFill>
                <a:latin typeface="Calibri"/>
                <a:cs typeface="Calibri"/>
              </a:rPr>
              <a:t> or</a:t>
            </a:r>
            <a:r>
              <a:rPr dirty="0" sz="2200" spc="5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1F3863"/>
                </a:solidFill>
                <a:latin typeface="Calibri"/>
                <a:cs typeface="Calibri"/>
              </a:rPr>
              <a:t>within</a:t>
            </a:r>
            <a:r>
              <a:rPr dirty="0" sz="2200" spc="-15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1F3863"/>
                </a:solidFill>
                <a:latin typeface="Calibri"/>
                <a:cs typeface="Calibri"/>
              </a:rPr>
              <a:t>24 </a:t>
            </a:r>
            <a:r>
              <a:rPr dirty="0" sz="2200" spc="-15">
                <a:solidFill>
                  <a:srgbClr val="1F3863"/>
                </a:solidFill>
                <a:latin typeface="Calibri"/>
                <a:cs typeface="Calibri"/>
              </a:rPr>
              <a:t>hours</a:t>
            </a:r>
            <a:r>
              <a:rPr dirty="0" sz="2200" spc="-5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1F3863"/>
                </a:solidFill>
                <a:latin typeface="Calibri"/>
                <a:cs typeface="Calibri"/>
              </a:rPr>
              <a:t>of </a:t>
            </a:r>
            <a:r>
              <a:rPr dirty="0" sz="2200" spc="5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1F3863"/>
                </a:solidFill>
                <a:latin typeface="Calibri"/>
                <a:cs typeface="Calibri"/>
              </a:rPr>
              <a:t>occurrence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1563" y="320040"/>
            <a:ext cx="11549380" cy="6217920"/>
          </a:xfrm>
          <a:custGeom>
            <a:avLst/>
            <a:gdLst/>
            <a:ahLst/>
            <a:cxnLst/>
            <a:rect l="l" t="t" r="r" b="b"/>
            <a:pathLst>
              <a:path w="11549380" h="6217920">
                <a:moveTo>
                  <a:pt x="11548872" y="0"/>
                </a:moveTo>
                <a:lnTo>
                  <a:pt x="0" y="0"/>
                </a:lnTo>
                <a:lnTo>
                  <a:pt x="0" y="6217920"/>
                </a:lnTo>
                <a:lnTo>
                  <a:pt x="11548872" y="6217920"/>
                </a:lnTo>
                <a:lnTo>
                  <a:pt x="11548872" y="0"/>
                </a:lnTo>
                <a:close/>
              </a:path>
            </a:pathLst>
          </a:custGeom>
          <a:solidFill>
            <a:srgbClr val="000000">
              <a:alpha val="784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6083" y="2083434"/>
            <a:ext cx="3328670" cy="1562100"/>
          </a:xfrm>
          <a:prstGeom prst="rect">
            <a:avLst/>
          </a:prstGeom>
        </p:spPr>
        <p:txBody>
          <a:bodyPr wrap="square" lIns="0" tIns="74295" rIns="0" bIns="0" rtlCol="0" vert="horz">
            <a:spAutoFit/>
          </a:bodyPr>
          <a:lstStyle/>
          <a:p>
            <a:pPr algn="r" marL="12700" marR="5080" indent="1584960">
              <a:lnSpc>
                <a:spcPts val="3890"/>
              </a:lnSpc>
              <a:spcBef>
                <a:spcPts val="585"/>
              </a:spcBef>
            </a:pPr>
            <a:r>
              <a:rPr dirty="0" sz="3600" spc="-190">
                <a:solidFill>
                  <a:srgbClr val="008080"/>
                </a:solidFill>
                <a:latin typeface="Verdana"/>
                <a:cs typeface="Verdana"/>
              </a:rPr>
              <a:t>Workers  </a:t>
            </a:r>
            <a:r>
              <a:rPr dirty="0" sz="3600" spc="15">
                <a:solidFill>
                  <a:srgbClr val="008080"/>
                </a:solidFill>
                <a:latin typeface="Verdana"/>
                <a:cs typeface="Verdana"/>
              </a:rPr>
              <a:t>Compensation  </a:t>
            </a:r>
            <a:r>
              <a:rPr dirty="0" sz="3600" spc="-125">
                <a:solidFill>
                  <a:srgbClr val="008080"/>
                </a:solidFill>
                <a:latin typeface="Verdana"/>
                <a:cs typeface="Verdana"/>
              </a:rPr>
              <a:t>B</a:t>
            </a:r>
            <a:r>
              <a:rPr dirty="0" sz="3600" spc="-125">
                <a:solidFill>
                  <a:srgbClr val="008080"/>
                </a:solidFill>
                <a:latin typeface="Verdana"/>
                <a:cs typeface="Verdana"/>
              </a:rPr>
              <a:t>o</a:t>
            </a:r>
            <a:r>
              <a:rPr dirty="0" sz="3600" spc="15">
                <a:solidFill>
                  <a:srgbClr val="008080"/>
                </a:solidFill>
                <a:latin typeface="Verdana"/>
                <a:cs typeface="Verdana"/>
              </a:rPr>
              <a:t>ar</a:t>
            </a:r>
            <a:r>
              <a:rPr dirty="0" sz="3600" spc="25">
                <a:solidFill>
                  <a:srgbClr val="008080"/>
                </a:solidFill>
                <a:latin typeface="Verdana"/>
                <a:cs typeface="Verdana"/>
              </a:rPr>
              <a:t>d</a:t>
            </a:r>
            <a:r>
              <a:rPr dirty="0" sz="3600" spc="-270">
                <a:solidFill>
                  <a:srgbClr val="008080"/>
                </a:solidFill>
                <a:latin typeface="Verdana"/>
                <a:cs typeface="Verdana"/>
              </a:rPr>
              <a:t> </a:t>
            </a:r>
            <a:r>
              <a:rPr dirty="0" sz="3600" spc="-300">
                <a:solidFill>
                  <a:srgbClr val="008080"/>
                </a:solidFill>
                <a:latin typeface="Verdana"/>
                <a:cs typeface="Verdana"/>
              </a:rPr>
              <a:t>(</a:t>
            </a:r>
            <a:r>
              <a:rPr dirty="0" sz="3600" spc="-100">
                <a:solidFill>
                  <a:srgbClr val="008080"/>
                </a:solidFill>
                <a:latin typeface="Verdana"/>
                <a:cs typeface="Verdana"/>
              </a:rPr>
              <a:t>WCB)</a:t>
            </a:r>
            <a:endParaRPr sz="36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333500" y="2058161"/>
            <a:ext cx="3331845" cy="2782570"/>
            <a:chOff x="1333500" y="2058161"/>
            <a:chExt cx="3331845" cy="2782570"/>
          </a:xfrm>
        </p:grpSpPr>
        <p:sp>
          <p:nvSpPr>
            <p:cNvPr id="5" name="object 5"/>
            <p:cNvSpPr/>
            <p:nvPr/>
          </p:nvSpPr>
          <p:spPr>
            <a:xfrm>
              <a:off x="4655058" y="2058161"/>
              <a:ext cx="0" cy="2743200"/>
            </a:xfrm>
            <a:custGeom>
              <a:avLst/>
              <a:gdLst/>
              <a:ahLst/>
              <a:cxnLst/>
              <a:rect l="l" t="t" r="r" b="b"/>
              <a:pathLst>
                <a:path w="0" h="2743200">
                  <a:moveTo>
                    <a:pt x="0" y="0"/>
                  </a:moveTo>
                  <a:lnTo>
                    <a:pt x="0" y="2743200"/>
                  </a:lnTo>
                </a:path>
              </a:pathLst>
            </a:custGeom>
            <a:ln w="19812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3500" y="3968495"/>
              <a:ext cx="2932176" cy="871727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072634" y="1614932"/>
            <a:ext cx="6101080" cy="3735704"/>
          </a:xfrm>
          <a:prstGeom prst="rect">
            <a:avLst/>
          </a:prstGeom>
        </p:spPr>
        <p:txBody>
          <a:bodyPr wrap="square" lIns="0" tIns="48895" rIns="0" bIns="0" rtlCol="0" vert="horz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38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400" spc="-10">
                <a:latin typeface="Calibri"/>
                <a:cs typeface="Calibri"/>
              </a:rPr>
              <a:t>Provides workplace </a:t>
            </a:r>
            <a:r>
              <a:rPr dirty="0" sz="2400">
                <a:latin typeface="Calibri"/>
                <a:cs typeface="Calibri"/>
              </a:rPr>
              <a:t>injury and illness </a:t>
            </a:r>
            <a:r>
              <a:rPr dirty="0" sz="2400" spc="-10">
                <a:latin typeface="Calibri"/>
                <a:cs typeface="Calibri"/>
              </a:rPr>
              <a:t>insurance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for </a:t>
            </a:r>
            <a:r>
              <a:rPr dirty="0" sz="2400" spc="-5">
                <a:latin typeface="Calibri"/>
                <a:cs typeface="Calibri"/>
              </a:rPr>
              <a:t>Island </a:t>
            </a:r>
            <a:r>
              <a:rPr dirty="0" sz="2400" spc="-25">
                <a:latin typeface="Calibri"/>
                <a:cs typeface="Calibri"/>
              </a:rPr>
              <a:t>workers </a:t>
            </a:r>
            <a:r>
              <a:rPr dirty="0" sz="2400">
                <a:latin typeface="Calibri"/>
                <a:cs typeface="Calibri"/>
              </a:rPr>
              <a:t>including </a:t>
            </a:r>
            <a:r>
              <a:rPr dirty="0" sz="2400" spc="-5">
                <a:latin typeface="Calibri"/>
                <a:cs typeface="Calibri"/>
              </a:rPr>
              <a:t>medical </a:t>
            </a:r>
            <a:r>
              <a:rPr dirty="0" sz="2400">
                <a:latin typeface="Calibri"/>
                <a:cs typeface="Calibri"/>
              </a:rPr>
              <a:t>aid </a:t>
            </a:r>
            <a:r>
              <a:rPr dirty="0" sz="2400" spc="-5">
                <a:latin typeface="Calibri"/>
                <a:cs typeface="Calibri"/>
              </a:rPr>
              <a:t>such </a:t>
            </a:r>
            <a:r>
              <a:rPr dirty="0" sz="2400">
                <a:latin typeface="Calibri"/>
                <a:cs typeface="Calibri"/>
              </a:rPr>
              <a:t>as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physiotherapy, </a:t>
            </a:r>
            <a:r>
              <a:rPr dirty="0" sz="2400" spc="-10">
                <a:latin typeface="Calibri"/>
                <a:cs typeface="Calibri"/>
              </a:rPr>
              <a:t>chiropractic treatment, </a:t>
            </a:r>
            <a:r>
              <a:rPr dirty="0" sz="2400">
                <a:latin typeface="Calibri"/>
                <a:cs typeface="Calibri"/>
              </a:rPr>
              <a:t>and 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medications</a:t>
            </a:r>
            <a:endParaRPr sz="2400">
              <a:latin typeface="Calibri"/>
              <a:cs typeface="Calibri"/>
            </a:endParaRPr>
          </a:p>
          <a:p>
            <a:pPr marL="241300" marR="424815" indent="-228600">
              <a:lnSpc>
                <a:spcPts val="2590"/>
              </a:lnSpc>
              <a:spcBef>
                <a:spcPts val="105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400" spc="-15">
                <a:latin typeface="Calibri"/>
                <a:cs typeface="Calibri"/>
              </a:rPr>
              <a:t>Covers payment </a:t>
            </a:r>
            <a:r>
              <a:rPr dirty="0" sz="2400" spc="-5">
                <a:latin typeface="Calibri"/>
                <a:cs typeface="Calibri"/>
              </a:rPr>
              <a:t>of </a:t>
            </a:r>
            <a:r>
              <a:rPr dirty="0" sz="2400" spc="-10">
                <a:latin typeface="Calibri"/>
                <a:cs typeface="Calibri"/>
              </a:rPr>
              <a:t>wages </a:t>
            </a:r>
            <a:r>
              <a:rPr dirty="0" sz="2400">
                <a:latin typeface="Calibri"/>
                <a:cs typeface="Calibri"/>
              </a:rPr>
              <a:t>if a </a:t>
            </a:r>
            <a:r>
              <a:rPr dirty="0" sz="2400" spc="-20">
                <a:latin typeface="Calibri"/>
                <a:cs typeface="Calibri"/>
              </a:rPr>
              <a:t>worker </a:t>
            </a:r>
            <a:r>
              <a:rPr dirty="0" sz="2400">
                <a:latin typeface="Calibri"/>
                <a:cs typeface="Calibri"/>
              </a:rPr>
              <a:t>misses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time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at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work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due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to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 </a:t>
            </a:r>
            <a:r>
              <a:rPr dirty="0" sz="2400" spc="-10">
                <a:latin typeface="Calibri"/>
                <a:cs typeface="Calibri"/>
              </a:rPr>
              <a:t>workplace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injury</a:t>
            </a:r>
            <a:endParaRPr sz="2400">
              <a:latin typeface="Calibri"/>
              <a:cs typeface="Calibri"/>
            </a:endParaRPr>
          </a:p>
          <a:p>
            <a:pPr marL="241300" marR="525145" indent="-228600">
              <a:lnSpc>
                <a:spcPts val="259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400" spc="-5">
                <a:latin typeface="Calibri"/>
                <a:cs typeface="Calibri"/>
              </a:rPr>
              <a:t>Assists </a:t>
            </a:r>
            <a:r>
              <a:rPr dirty="0" sz="2400">
                <a:latin typeface="Calibri"/>
                <a:cs typeface="Calibri"/>
              </a:rPr>
              <a:t>with </a:t>
            </a:r>
            <a:r>
              <a:rPr dirty="0" sz="2400" spc="-10">
                <a:latin typeface="Calibri"/>
                <a:cs typeface="Calibri"/>
              </a:rPr>
              <a:t>return </a:t>
            </a:r>
            <a:r>
              <a:rPr dirty="0" sz="2400" spc="-15">
                <a:latin typeface="Calibri"/>
                <a:cs typeface="Calibri"/>
              </a:rPr>
              <a:t>to </a:t>
            </a:r>
            <a:r>
              <a:rPr dirty="0" sz="2400" spc="-10">
                <a:latin typeface="Calibri"/>
                <a:cs typeface="Calibri"/>
              </a:rPr>
              <a:t>work </a:t>
            </a:r>
            <a:r>
              <a:rPr dirty="0" sz="2400" spc="-5">
                <a:latin typeface="Calibri"/>
                <a:cs typeface="Calibri"/>
              </a:rPr>
              <a:t>planning once </a:t>
            </a:r>
            <a:r>
              <a:rPr dirty="0" sz="2400">
                <a:latin typeface="Calibri"/>
                <a:cs typeface="Calibri"/>
              </a:rPr>
              <a:t>a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worker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is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ready </a:t>
            </a:r>
            <a:r>
              <a:rPr dirty="0" sz="2400" spc="-15">
                <a:latin typeface="Calibri"/>
                <a:cs typeface="Calibri"/>
              </a:rPr>
              <a:t>to</a:t>
            </a:r>
            <a:r>
              <a:rPr dirty="0" sz="2400" spc="-10">
                <a:latin typeface="Calibri"/>
                <a:cs typeface="Calibri"/>
              </a:rPr>
              <a:t> return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to</a:t>
            </a:r>
            <a:r>
              <a:rPr dirty="0" sz="2400" spc="-10">
                <a:latin typeface="Calibri"/>
                <a:cs typeface="Calibri"/>
              </a:rPr>
              <a:t> work</a:t>
            </a:r>
            <a:endParaRPr sz="2400">
              <a:latin typeface="Calibri"/>
              <a:cs typeface="Calibri"/>
            </a:endParaRPr>
          </a:p>
          <a:p>
            <a:pPr marL="241300" marR="189865" indent="-228600">
              <a:lnSpc>
                <a:spcPts val="259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400" spc="-25">
                <a:latin typeface="Calibri"/>
                <a:cs typeface="Calibri"/>
              </a:rPr>
              <a:t>Offers </a:t>
            </a:r>
            <a:r>
              <a:rPr dirty="0" sz="2400">
                <a:latin typeface="Calibri"/>
                <a:cs typeface="Calibri"/>
              </a:rPr>
              <a:t>liability </a:t>
            </a:r>
            <a:r>
              <a:rPr dirty="0" sz="2400" spc="-10">
                <a:latin typeface="Calibri"/>
                <a:cs typeface="Calibri"/>
              </a:rPr>
              <a:t>protection </a:t>
            </a:r>
            <a:r>
              <a:rPr dirty="0" sz="2400" spc="-20">
                <a:latin typeface="Calibri"/>
                <a:cs typeface="Calibri"/>
              </a:rPr>
              <a:t>for </a:t>
            </a:r>
            <a:r>
              <a:rPr dirty="0" sz="2400" spc="-5">
                <a:latin typeface="Calibri"/>
                <a:cs typeface="Calibri"/>
              </a:rPr>
              <a:t>Island </a:t>
            </a:r>
            <a:r>
              <a:rPr dirty="0" sz="2400" spc="-10">
                <a:latin typeface="Calibri"/>
                <a:cs typeface="Calibri"/>
              </a:rPr>
              <a:t>employers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5">
                <a:latin typeface="Calibri"/>
                <a:cs typeface="Calibri"/>
              </a:rPr>
              <a:t> OH&amp;S</a:t>
            </a:r>
            <a:r>
              <a:rPr dirty="0" sz="2400">
                <a:latin typeface="Calibri"/>
                <a:cs typeface="Calibri"/>
              </a:rPr>
              <a:t> services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for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workplaces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4954" y="814832"/>
            <a:ext cx="650176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100"/>
              <a:t>He</a:t>
            </a:r>
            <a:r>
              <a:rPr dirty="0" spc="100"/>
              <a:t>a</a:t>
            </a:r>
            <a:r>
              <a:rPr dirty="0" spc="-180"/>
              <a:t>lt</a:t>
            </a:r>
            <a:r>
              <a:rPr dirty="0" spc="-325"/>
              <a:t>h</a:t>
            </a:r>
            <a:r>
              <a:rPr dirty="0" spc="-385"/>
              <a:t> </a:t>
            </a:r>
            <a:r>
              <a:rPr dirty="0" spc="-310"/>
              <a:t>PEI’s</a:t>
            </a:r>
            <a:r>
              <a:rPr dirty="0" spc="-330"/>
              <a:t> </a:t>
            </a:r>
            <a:r>
              <a:rPr dirty="0" spc="-165"/>
              <a:t>OH&amp;</a:t>
            </a:r>
            <a:r>
              <a:rPr dirty="0" spc="-145"/>
              <a:t>S</a:t>
            </a:r>
            <a:r>
              <a:rPr dirty="0" spc="-350"/>
              <a:t> </a:t>
            </a:r>
            <a:r>
              <a:rPr dirty="0" spc="-95"/>
              <a:t>Team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3919" y="2176272"/>
            <a:ext cx="4925695" cy="1629410"/>
          </a:xfrm>
          <a:prstGeom prst="rect">
            <a:avLst/>
          </a:prstGeom>
          <a:solidFill>
            <a:srgbClr val="EC7C30"/>
          </a:solidFill>
        </p:spPr>
        <p:txBody>
          <a:bodyPr wrap="square" lIns="0" tIns="8382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660"/>
              </a:spcBef>
            </a:pPr>
            <a:r>
              <a:rPr dirty="0" sz="3900" spc="-5" b="1">
                <a:solidFill>
                  <a:srgbClr val="FFFFFF"/>
                </a:solidFill>
                <a:latin typeface="Calibri"/>
                <a:cs typeface="Calibri"/>
              </a:rPr>
              <a:t>OH&amp;S</a:t>
            </a:r>
            <a:r>
              <a:rPr dirty="0" sz="39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900" b="1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endParaRPr sz="39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275"/>
              </a:spcBef>
            </a:pPr>
            <a:r>
              <a:rPr dirty="0" sz="3900" spc="-25" b="1">
                <a:solidFill>
                  <a:srgbClr val="FFFFFF"/>
                </a:solidFill>
                <a:latin typeface="Calibri"/>
                <a:cs typeface="Calibri"/>
              </a:rPr>
              <a:t>Safety</a:t>
            </a:r>
            <a:r>
              <a:rPr dirty="0" sz="39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900" b="1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3900" spc="-10" b="1">
                <a:solidFill>
                  <a:srgbClr val="FFFFFF"/>
                </a:solidFill>
                <a:latin typeface="Calibri"/>
                <a:cs typeface="Calibri"/>
              </a:rPr>
              <a:t> Compliance</a:t>
            </a:r>
            <a:endParaRPr sz="39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3919" y="3805428"/>
            <a:ext cx="4925695" cy="1706880"/>
          </a:xfrm>
          <a:prstGeom prst="rect">
            <a:avLst/>
          </a:prstGeom>
          <a:solidFill>
            <a:srgbClr val="F8D6CD">
              <a:alpha val="90194"/>
            </a:srgbClr>
          </a:solidFill>
        </p:spPr>
        <p:txBody>
          <a:bodyPr wrap="square" lIns="0" tIns="112395" rIns="0" bIns="0" rtlCol="0" vert="horz">
            <a:spAutoFit/>
          </a:bodyPr>
          <a:lstStyle/>
          <a:p>
            <a:pPr marL="500380" indent="-287655">
              <a:lnSpc>
                <a:spcPct val="100000"/>
              </a:lnSpc>
              <a:spcBef>
                <a:spcPts val="885"/>
              </a:spcBef>
              <a:buChar char="•"/>
              <a:tabLst>
                <a:tab pos="501015" algn="l"/>
              </a:tabLst>
            </a:pPr>
            <a:r>
              <a:rPr dirty="0" sz="3900">
                <a:latin typeface="Calibri"/>
                <a:cs typeface="Calibri"/>
              </a:rPr>
              <a:t>902-894-2149</a:t>
            </a:r>
            <a:endParaRPr sz="39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84620" y="2165604"/>
            <a:ext cx="4927600" cy="1635760"/>
          </a:xfrm>
          <a:prstGeom prst="rect">
            <a:avLst/>
          </a:prstGeom>
          <a:solidFill>
            <a:srgbClr val="A4A4A4"/>
          </a:solidFill>
        </p:spPr>
        <p:txBody>
          <a:bodyPr wrap="square" lIns="0" tIns="8445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665"/>
              </a:spcBef>
            </a:pPr>
            <a:r>
              <a:rPr dirty="0" sz="3900" spc="-5" b="1">
                <a:solidFill>
                  <a:srgbClr val="FFFFFF"/>
                </a:solidFill>
                <a:latin typeface="Calibri"/>
                <a:cs typeface="Calibri"/>
              </a:rPr>
              <a:t>OH&amp;S</a:t>
            </a:r>
            <a:r>
              <a:rPr dirty="0" sz="39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900" b="1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endParaRPr sz="3900">
              <a:latin typeface="Calibri"/>
              <a:cs typeface="Calibri"/>
            </a:endParaRPr>
          </a:p>
          <a:p>
            <a:pPr algn="ctr" marL="4445">
              <a:lnSpc>
                <a:spcPct val="100000"/>
              </a:lnSpc>
              <a:spcBef>
                <a:spcPts val="1270"/>
              </a:spcBef>
            </a:pPr>
            <a:r>
              <a:rPr dirty="0" sz="3900" spc="-15" b="1">
                <a:solidFill>
                  <a:srgbClr val="FFFFFF"/>
                </a:solidFill>
                <a:latin typeface="Calibri"/>
                <a:cs typeface="Calibri"/>
              </a:rPr>
              <a:t>Return</a:t>
            </a:r>
            <a:r>
              <a:rPr dirty="0" sz="39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900" spc="-15" b="1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39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900" spc="-35" b="1">
                <a:solidFill>
                  <a:srgbClr val="FFFFFF"/>
                </a:solidFill>
                <a:latin typeface="Calibri"/>
                <a:cs typeface="Calibri"/>
              </a:rPr>
              <a:t>Work</a:t>
            </a:r>
            <a:endParaRPr sz="39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84620" y="3800855"/>
            <a:ext cx="4927600" cy="1711960"/>
          </a:xfrm>
          <a:prstGeom prst="rect">
            <a:avLst/>
          </a:prstGeom>
          <a:solidFill>
            <a:srgbClr val="E0E0E0">
              <a:alpha val="90194"/>
            </a:srgbClr>
          </a:solidFill>
        </p:spPr>
        <p:txBody>
          <a:bodyPr wrap="square" lIns="0" tIns="117475" rIns="0" bIns="0" rtlCol="0" vert="horz">
            <a:spAutoFit/>
          </a:bodyPr>
          <a:lstStyle/>
          <a:p>
            <a:pPr marL="502284" indent="-287020">
              <a:lnSpc>
                <a:spcPct val="100000"/>
              </a:lnSpc>
              <a:spcBef>
                <a:spcPts val="925"/>
              </a:spcBef>
              <a:buChar char="•"/>
              <a:tabLst>
                <a:tab pos="502284" algn="l"/>
              </a:tabLst>
            </a:pPr>
            <a:r>
              <a:rPr dirty="0" sz="3900">
                <a:latin typeface="Calibri"/>
                <a:cs typeface="Calibri"/>
              </a:rPr>
              <a:t>902-438-4531</a:t>
            </a:r>
            <a:endParaRPr sz="3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9969" y="544779"/>
            <a:ext cx="492379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35"/>
              <a:t>OH&amp;</a:t>
            </a:r>
            <a:r>
              <a:rPr dirty="0" sz="3600" spc="-120"/>
              <a:t>S</a:t>
            </a:r>
            <a:r>
              <a:rPr dirty="0" sz="3600" spc="-270"/>
              <a:t> </a:t>
            </a:r>
            <a:r>
              <a:rPr dirty="0" sz="3600" spc="-335"/>
              <a:t>R</a:t>
            </a:r>
            <a:r>
              <a:rPr dirty="0" sz="3600" spc="75"/>
              <a:t>elated</a:t>
            </a:r>
            <a:r>
              <a:rPr dirty="0" sz="3600" spc="-270"/>
              <a:t> </a:t>
            </a:r>
            <a:r>
              <a:rPr dirty="0" sz="3600" spc="-65"/>
              <a:t>Policies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0" y="713231"/>
            <a:ext cx="1069340" cy="2125980"/>
          </a:xfrm>
          <a:custGeom>
            <a:avLst/>
            <a:gdLst/>
            <a:ahLst/>
            <a:cxnLst/>
            <a:rect l="l" t="t" r="r" b="b"/>
            <a:pathLst>
              <a:path w="1069340" h="2125980">
                <a:moveTo>
                  <a:pt x="1068870" y="1452118"/>
                </a:moveTo>
                <a:lnTo>
                  <a:pt x="873544" y="1256804"/>
                </a:lnTo>
                <a:lnTo>
                  <a:pt x="1068324" y="1062990"/>
                </a:lnTo>
                <a:lnTo>
                  <a:pt x="0" y="0"/>
                </a:lnTo>
                <a:lnTo>
                  <a:pt x="0" y="2125980"/>
                </a:lnTo>
                <a:lnTo>
                  <a:pt x="489419" y="1638998"/>
                </a:lnTo>
                <a:lnTo>
                  <a:pt x="685711" y="1835277"/>
                </a:lnTo>
                <a:lnTo>
                  <a:pt x="1068870" y="1452118"/>
                </a:lnTo>
                <a:close/>
              </a:path>
            </a:pathLst>
          </a:custGeom>
          <a:solidFill>
            <a:srgbClr val="FFC000">
              <a:alpha val="3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177905" y="4600955"/>
            <a:ext cx="1014094" cy="2018030"/>
          </a:xfrm>
          <a:custGeom>
            <a:avLst/>
            <a:gdLst/>
            <a:ahLst/>
            <a:cxnLst/>
            <a:rect l="l" t="t" r="r" b="b"/>
            <a:pathLst>
              <a:path w="1014095" h="2018029">
                <a:moveTo>
                  <a:pt x="1014095" y="0"/>
                </a:moveTo>
                <a:lnTo>
                  <a:pt x="635" y="1008888"/>
                </a:lnTo>
                <a:lnTo>
                  <a:pt x="181559" y="1189012"/>
                </a:lnTo>
                <a:lnTo>
                  <a:pt x="0" y="1370545"/>
                </a:lnTo>
                <a:lnTo>
                  <a:pt x="343408" y="1713890"/>
                </a:lnTo>
                <a:lnTo>
                  <a:pt x="525678" y="1531581"/>
                </a:lnTo>
                <a:lnTo>
                  <a:pt x="1014095" y="2017776"/>
                </a:lnTo>
                <a:lnTo>
                  <a:pt x="1014095" y="0"/>
                </a:lnTo>
                <a:close/>
              </a:path>
            </a:pathLst>
          </a:custGeom>
          <a:solidFill>
            <a:srgbClr val="4471C4">
              <a:alpha val="30195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3267455" y="2655442"/>
            <a:ext cx="6038215" cy="3872865"/>
            <a:chOff x="3267455" y="2655442"/>
            <a:chExt cx="6038215" cy="3872865"/>
          </a:xfrm>
        </p:grpSpPr>
        <p:sp>
          <p:nvSpPr>
            <p:cNvPr id="6" name="object 6"/>
            <p:cNvSpPr/>
            <p:nvPr/>
          </p:nvSpPr>
          <p:spPr>
            <a:xfrm>
              <a:off x="3281298" y="2661538"/>
              <a:ext cx="815340" cy="3860800"/>
            </a:xfrm>
            <a:custGeom>
              <a:avLst/>
              <a:gdLst/>
              <a:ahLst/>
              <a:cxnLst/>
              <a:rect l="l" t="t" r="r" b="b"/>
              <a:pathLst>
                <a:path w="815339" h="3860800">
                  <a:moveTo>
                    <a:pt x="15239" y="0"/>
                  </a:moveTo>
                  <a:lnTo>
                    <a:pt x="49270" y="34608"/>
                  </a:lnTo>
                  <a:lnTo>
                    <a:pt x="82561" y="69666"/>
                  </a:lnTo>
                  <a:lnTo>
                    <a:pt x="115113" y="105163"/>
                  </a:lnTo>
                  <a:lnTo>
                    <a:pt x="146925" y="141091"/>
                  </a:lnTo>
                  <a:lnTo>
                    <a:pt x="177997" y="177439"/>
                  </a:lnTo>
                  <a:lnTo>
                    <a:pt x="208330" y="214196"/>
                  </a:lnTo>
                  <a:lnTo>
                    <a:pt x="237923" y="251354"/>
                  </a:lnTo>
                  <a:lnTo>
                    <a:pt x="266776" y="288903"/>
                  </a:lnTo>
                  <a:lnTo>
                    <a:pt x="294890" y="326832"/>
                  </a:lnTo>
                  <a:lnTo>
                    <a:pt x="322264" y="365131"/>
                  </a:lnTo>
                  <a:lnTo>
                    <a:pt x="348899" y="403791"/>
                  </a:lnTo>
                  <a:lnTo>
                    <a:pt x="374794" y="442803"/>
                  </a:lnTo>
                  <a:lnTo>
                    <a:pt x="399949" y="482155"/>
                  </a:lnTo>
                  <a:lnTo>
                    <a:pt x="424365" y="521838"/>
                  </a:lnTo>
                  <a:lnTo>
                    <a:pt x="448041" y="561842"/>
                  </a:lnTo>
                  <a:lnTo>
                    <a:pt x="470977" y="602158"/>
                  </a:lnTo>
                  <a:lnTo>
                    <a:pt x="493174" y="642775"/>
                  </a:lnTo>
                  <a:lnTo>
                    <a:pt x="514631" y="683684"/>
                  </a:lnTo>
                  <a:lnTo>
                    <a:pt x="535348" y="724874"/>
                  </a:lnTo>
                  <a:lnTo>
                    <a:pt x="555326" y="766336"/>
                  </a:lnTo>
                  <a:lnTo>
                    <a:pt x="574564" y="808061"/>
                  </a:lnTo>
                  <a:lnTo>
                    <a:pt x="593063" y="850037"/>
                  </a:lnTo>
                  <a:lnTo>
                    <a:pt x="610822" y="892255"/>
                  </a:lnTo>
                  <a:lnTo>
                    <a:pt x="627841" y="934706"/>
                  </a:lnTo>
                  <a:lnTo>
                    <a:pt x="644121" y="977379"/>
                  </a:lnTo>
                  <a:lnTo>
                    <a:pt x="659660" y="1020265"/>
                  </a:lnTo>
                  <a:lnTo>
                    <a:pt x="674461" y="1063353"/>
                  </a:lnTo>
                  <a:lnTo>
                    <a:pt x="688521" y="1106634"/>
                  </a:lnTo>
                  <a:lnTo>
                    <a:pt x="701842" y="1150098"/>
                  </a:lnTo>
                  <a:lnTo>
                    <a:pt x="714424" y="1193735"/>
                  </a:lnTo>
                  <a:lnTo>
                    <a:pt x="726265" y="1237535"/>
                  </a:lnTo>
                  <a:lnTo>
                    <a:pt x="737368" y="1281488"/>
                  </a:lnTo>
                  <a:lnTo>
                    <a:pt x="747730" y="1325584"/>
                  </a:lnTo>
                  <a:lnTo>
                    <a:pt x="757353" y="1369814"/>
                  </a:lnTo>
                  <a:lnTo>
                    <a:pt x="766236" y="1414168"/>
                  </a:lnTo>
                  <a:lnTo>
                    <a:pt x="774379" y="1458636"/>
                  </a:lnTo>
                  <a:lnTo>
                    <a:pt x="781783" y="1503207"/>
                  </a:lnTo>
                  <a:lnTo>
                    <a:pt x="788447" y="1547872"/>
                  </a:lnTo>
                  <a:lnTo>
                    <a:pt x="794372" y="1592621"/>
                  </a:lnTo>
                  <a:lnTo>
                    <a:pt x="799556" y="1637445"/>
                  </a:lnTo>
                  <a:lnTo>
                    <a:pt x="804002" y="1682332"/>
                  </a:lnTo>
                  <a:lnTo>
                    <a:pt x="807707" y="1727275"/>
                  </a:lnTo>
                  <a:lnTo>
                    <a:pt x="810673" y="1772261"/>
                  </a:lnTo>
                  <a:lnTo>
                    <a:pt x="812899" y="1817283"/>
                  </a:lnTo>
                  <a:lnTo>
                    <a:pt x="814385" y="1862329"/>
                  </a:lnTo>
                  <a:lnTo>
                    <a:pt x="815132" y="1907390"/>
                  </a:lnTo>
                  <a:lnTo>
                    <a:pt x="815140" y="1952456"/>
                  </a:lnTo>
                  <a:lnTo>
                    <a:pt x="814407" y="1997518"/>
                  </a:lnTo>
                  <a:lnTo>
                    <a:pt x="812935" y="2042564"/>
                  </a:lnTo>
                  <a:lnTo>
                    <a:pt x="810723" y="2087586"/>
                  </a:lnTo>
                  <a:lnTo>
                    <a:pt x="807772" y="2132574"/>
                  </a:lnTo>
                  <a:lnTo>
                    <a:pt x="804080" y="2177517"/>
                  </a:lnTo>
                  <a:lnTo>
                    <a:pt x="799649" y="2222406"/>
                  </a:lnTo>
                  <a:lnTo>
                    <a:pt x="794479" y="2267230"/>
                  </a:lnTo>
                  <a:lnTo>
                    <a:pt x="788569" y="2311981"/>
                  </a:lnTo>
                  <a:lnTo>
                    <a:pt x="781919" y="2356648"/>
                  </a:lnTo>
                  <a:lnTo>
                    <a:pt x="774529" y="2401221"/>
                  </a:lnTo>
                  <a:lnTo>
                    <a:pt x="766400" y="2445690"/>
                  </a:lnTo>
                  <a:lnTo>
                    <a:pt x="757531" y="2490046"/>
                  </a:lnTo>
                  <a:lnTo>
                    <a:pt x="747923" y="2534278"/>
                  </a:lnTo>
                  <a:lnTo>
                    <a:pt x="737574" y="2578377"/>
                  </a:lnTo>
                  <a:lnTo>
                    <a:pt x="726487" y="2622333"/>
                  </a:lnTo>
                  <a:lnTo>
                    <a:pt x="714659" y="2666136"/>
                  </a:lnTo>
                  <a:lnTo>
                    <a:pt x="702092" y="2709776"/>
                  </a:lnTo>
                  <a:lnTo>
                    <a:pt x="688785" y="2753243"/>
                  </a:lnTo>
                  <a:lnTo>
                    <a:pt x="674738" y="2796527"/>
                  </a:lnTo>
                  <a:lnTo>
                    <a:pt x="659952" y="2839619"/>
                  </a:lnTo>
                  <a:lnTo>
                    <a:pt x="644426" y="2882508"/>
                  </a:lnTo>
                  <a:lnTo>
                    <a:pt x="628160" y="2925185"/>
                  </a:lnTo>
                  <a:lnTo>
                    <a:pt x="611155" y="2967640"/>
                  </a:lnTo>
                  <a:lnTo>
                    <a:pt x="593409" y="3009863"/>
                  </a:lnTo>
                  <a:lnTo>
                    <a:pt x="574925" y="3051843"/>
                  </a:lnTo>
                  <a:lnTo>
                    <a:pt x="555700" y="3093572"/>
                  </a:lnTo>
                  <a:lnTo>
                    <a:pt x="535736" y="3135039"/>
                  </a:lnTo>
                  <a:lnTo>
                    <a:pt x="515032" y="3176234"/>
                  </a:lnTo>
                  <a:lnTo>
                    <a:pt x="493589" y="3217148"/>
                  </a:lnTo>
                  <a:lnTo>
                    <a:pt x="471405" y="3257771"/>
                  </a:lnTo>
                  <a:lnTo>
                    <a:pt x="448482" y="3298092"/>
                  </a:lnTo>
                  <a:lnTo>
                    <a:pt x="424820" y="3338102"/>
                  </a:lnTo>
                  <a:lnTo>
                    <a:pt x="400418" y="3377791"/>
                  </a:lnTo>
                  <a:lnTo>
                    <a:pt x="375276" y="3417149"/>
                  </a:lnTo>
                  <a:lnTo>
                    <a:pt x="349394" y="3456166"/>
                  </a:lnTo>
                  <a:lnTo>
                    <a:pt x="322772" y="3494833"/>
                  </a:lnTo>
                  <a:lnTo>
                    <a:pt x="295411" y="3533139"/>
                  </a:lnTo>
                  <a:lnTo>
                    <a:pt x="267310" y="3571074"/>
                  </a:lnTo>
                  <a:lnTo>
                    <a:pt x="238470" y="3608630"/>
                  </a:lnTo>
                  <a:lnTo>
                    <a:pt x="208890" y="3645795"/>
                  </a:lnTo>
                  <a:lnTo>
                    <a:pt x="178570" y="3682560"/>
                  </a:lnTo>
                  <a:lnTo>
                    <a:pt x="147510" y="3718915"/>
                  </a:lnTo>
                  <a:lnTo>
                    <a:pt x="115711" y="3754850"/>
                  </a:lnTo>
                  <a:lnTo>
                    <a:pt x="83172" y="3790355"/>
                  </a:lnTo>
                  <a:lnTo>
                    <a:pt x="49893" y="3825421"/>
                  </a:lnTo>
                  <a:lnTo>
                    <a:pt x="15875" y="3860038"/>
                  </a:lnTo>
                  <a:lnTo>
                    <a:pt x="15621" y="3860215"/>
                  </a:lnTo>
                  <a:lnTo>
                    <a:pt x="15493" y="3860393"/>
                  </a:lnTo>
                  <a:lnTo>
                    <a:pt x="15239" y="3860584"/>
                  </a:lnTo>
                  <a:lnTo>
                    <a:pt x="0" y="3845293"/>
                  </a:lnTo>
                  <a:lnTo>
                    <a:pt x="33759" y="3810957"/>
                  </a:lnTo>
                  <a:lnTo>
                    <a:pt x="66784" y="3776175"/>
                  </a:lnTo>
                  <a:lnTo>
                    <a:pt x="99076" y="3740958"/>
                  </a:lnTo>
                  <a:lnTo>
                    <a:pt x="130634" y="3705313"/>
                  </a:lnTo>
                  <a:lnTo>
                    <a:pt x="161459" y="3669252"/>
                  </a:lnTo>
                  <a:lnTo>
                    <a:pt x="191549" y="3632784"/>
                  </a:lnTo>
                  <a:lnTo>
                    <a:pt x="220906" y="3595919"/>
                  </a:lnTo>
                  <a:lnTo>
                    <a:pt x="249529" y="3558667"/>
                  </a:lnTo>
                  <a:lnTo>
                    <a:pt x="277419" y="3521038"/>
                  </a:lnTo>
                  <a:lnTo>
                    <a:pt x="304575" y="3483040"/>
                  </a:lnTo>
                  <a:lnTo>
                    <a:pt x="330996" y="3444685"/>
                  </a:lnTo>
                  <a:lnTo>
                    <a:pt x="356685" y="3405982"/>
                  </a:lnTo>
                  <a:lnTo>
                    <a:pt x="381639" y="3366941"/>
                  </a:lnTo>
                  <a:lnTo>
                    <a:pt x="405860" y="3327571"/>
                  </a:lnTo>
                  <a:lnTo>
                    <a:pt x="429347" y="3287883"/>
                  </a:lnTo>
                  <a:lnTo>
                    <a:pt x="452100" y="3247885"/>
                  </a:lnTo>
                  <a:lnTo>
                    <a:pt x="474120" y="3207589"/>
                  </a:lnTo>
                  <a:lnTo>
                    <a:pt x="495405" y="3167004"/>
                  </a:lnTo>
                  <a:lnTo>
                    <a:pt x="515957" y="3126139"/>
                  </a:lnTo>
                  <a:lnTo>
                    <a:pt x="535776" y="3085004"/>
                  </a:lnTo>
                  <a:lnTo>
                    <a:pt x="554860" y="3043610"/>
                  </a:lnTo>
                  <a:lnTo>
                    <a:pt x="573211" y="3001965"/>
                  </a:lnTo>
                  <a:lnTo>
                    <a:pt x="590828" y="2960081"/>
                  </a:lnTo>
                  <a:lnTo>
                    <a:pt x="607711" y="2917966"/>
                  </a:lnTo>
                  <a:lnTo>
                    <a:pt x="623861" y="2875630"/>
                  </a:lnTo>
                  <a:lnTo>
                    <a:pt x="639276" y="2833083"/>
                  </a:lnTo>
                  <a:lnTo>
                    <a:pt x="653958" y="2790336"/>
                  </a:lnTo>
                  <a:lnTo>
                    <a:pt x="667906" y="2747397"/>
                  </a:lnTo>
                  <a:lnTo>
                    <a:pt x="681121" y="2704277"/>
                  </a:lnTo>
                  <a:lnTo>
                    <a:pt x="693601" y="2660985"/>
                  </a:lnTo>
                  <a:lnTo>
                    <a:pt x="705348" y="2617532"/>
                  </a:lnTo>
                  <a:lnTo>
                    <a:pt x="716361" y="2573926"/>
                  </a:lnTo>
                  <a:lnTo>
                    <a:pt x="726640" y="2530178"/>
                  </a:lnTo>
                  <a:lnTo>
                    <a:pt x="736186" y="2486298"/>
                  </a:lnTo>
                  <a:lnTo>
                    <a:pt x="744998" y="2442295"/>
                  </a:lnTo>
                  <a:lnTo>
                    <a:pt x="753075" y="2398179"/>
                  </a:lnTo>
                  <a:lnTo>
                    <a:pt x="760420" y="2353961"/>
                  </a:lnTo>
                  <a:lnTo>
                    <a:pt x="767030" y="2309649"/>
                  </a:lnTo>
                  <a:lnTo>
                    <a:pt x="772906" y="2265254"/>
                  </a:lnTo>
                  <a:lnTo>
                    <a:pt x="778049" y="2220785"/>
                  </a:lnTo>
                  <a:lnTo>
                    <a:pt x="782458" y="2176252"/>
                  </a:lnTo>
                  <a:lnTo>
                    <a:pt x="786133" y="2131666"/>
                  </a:lnTo>
                  <a:lnTo>
                    <a:pt x="789075" y="2087035"/>
                  </a:lnTo>
                  <a:lnTo>
                    <a:pt x="791282" y="2042369"/>
                  </a:lnTo>
                  <a:lnTo>
                    <a:pt x="792756" y="1997680"/>
                  </a:lnTo>
                  <a:lnTo>
                    <a:pt x="793496" y="1952975"/>
                  </a:lnTo>
                  <a:lnTo>
                    <a:pt x="793502" y="1908265"/>
                  </a:lnTo>
                  <a:lnTo>
                    <a:pt x="792774" y="1863561"/>
                  </a:lnTo>
                  <a:lnTo>
                    <a:pt x="791313" y="1818870"/>
                  </a:lnTo>
                  <a:lnTo>
                    <a:pt x="789118" y="1774204"/>
                  </a:lnTo>
                  <a:lnTo>
                    <a:pt x="786189" y="1729573"/>
                  </a:lnTo>
                  <a:lnTo>
                    <a:pt x="782526" y="1684985"/>
                  </a:lnTo>
                  <a:lnTo>
                    <a:pt x="778129" y="1640452"/>
                  </a:lnTo>
                  <a:lnTo>
                    <a:pt x="772998" y="1595981"/>
                  </a:lnTo>
                  <a:lnTo>
                    <a:pt x="767134" y="1551585"/>
                  </a:lnTo>
                  <a:lnTo>
                    <a:pt x="760536" y="1507271"/>
                  </a:lnTo>
                  <a:lnTo>
                    <a:pt x="753204" y="1463051"/>
                  </a:lnTo>
                  <a:lnTo>
                    <a:pt x="745138" y="1418933"/>
                  </a:lnTo>
                  <a:lnTo>
                    <a:pt x="736338" y="1374928"/>
                  </a:lnTo>
                  <a:lnTo>
                    <a:pt x="726805" y="1331045"/>
                  </a:lnTo>
                  <a:lnTo>
                    <a:pt x="716537" y="1287295"/>
                  </a:lnTo>
                  <a:lnTo>
                    <a:pt x="705536" y="1243687"/>
                  </a:lnTo>
                  <a:lnTo>
                    <a:pt x="693801" y="1200230"/>
                  </a:lnTo>
                  <a:lnTo>
                    <a:pt x="681332" y="1156935"/>
                  </a:lnTo>
                  <a:lnTo>
                    <a:pt x="668130" y="1113812"/>
                  </a:lnTo>
                  <a:lnTo>
                    <a:pt x="654193" y="1070869"/>
                  </a:lnTo>
                  <a:lnTo>
                    <a:pt x="639523" y="1028118"/>
                  </a:lnTo>
                  <a:lnTo>
                    <a:pt x="624119" y="985568"/>
                  </a:lnTo>
                  <a:lnTo>
                    <a:pt x="607980" y="943228"/>
                  </a:lnTo>
                  <a:lnTo>
                    <a:pt x="591109" y="901109"/>
                  </a:lnTo>
                  <a:lnTo>
                    <a:pt x="573503" y="859219"/>
                  </a:lnTo>
                  <a:lnTo>
                    <a:pt x="555163" y="817570"/>
                  </a:lnTo>
                  <a:lnTo>
                    <a:pt x="536090" y="776171"/>
                  </a:lnTo>
                  <a:lnTo>
                    <a:pt x="516282" y="735032"/>
                  </a:lnTo>
                  <a:lnTo>
                    <a:pt x="495741" y="694162"/>
                  </a:lnTo>
                  <a:lnTo>
                    <a:pt x="474466" y="653571"/>
                  </a:lnTo>
                  <a:lnTo>
                    <a:pt x="452457" y="613269"/>
                  </a:lnTo>
                  <a:lnTo>
                    <a:pt x="429714" y="573266"/>
                  </a:lnTo>
                  <a:lnTo>
                    <a:pt x="406238" y="533572"/>
                  </a:lnTo>
                  <a:lnTo>
                    <a:pt x="382027" y="494196"/>
                  </a:lnTo>
                  <a:lnTo>
                    <a:pt x="357083" y="455148"/>
                  </a:lnTo>
                  <a:lnTo>
                    <a:pt x="331405" y="416438"/>
                  </a:lnTo>
                  <a:lnTo>
                    <a:pt x="304992" y="378077"/>
                  </a:lnTo>
                  <a:lnTo>
                    <a:pt x="277846" y="340073"/>
                  </a:lnTo>
                  <a:lnTo>
                    <a:pt x="249966" y="302436"/>
                  </a:lnTo>
                  <a:lnTo>
                    <a:pt x="221353" y="265177"/>
                  </a:lnTo>
                  <a:lnTo>
                    <a:pt x="192005" y="228304"/>
                  </a:lnTo>
                  <a:lnTo>
                    <a:pt x="161924" y="191829"/>
                  </a:lnTo>
                  <a:lnTo>
                    <a:pt x="131108" y="155760"/>
                  </a:lnTo>
                  <a:lnTo>
                    <a:pt x="99559" y="120108"/>
                  </a:lnTo>
                  <a:lnTo>
                    <a:pt x="67276" y="84882"/>
                  </a:lnTo>
                  <a:lnTo>
                    <a:pt x="34258" y="50092"/>
                  </a:lnTo>
                  <a:lnTo>
                    <a:pt x="508" y="15748"/>
                  </a:lnTo>
                  <a:lnTo>
                    <a:pt x="380" y="15621"/>
                  </a:lnTo>
                  <a:lnTo>
                    <a:pt x="126" y="15366"/>
                  </a:lnTo>
                  <a:lnTo>
                    <a:pt x="15239" y="0"/>
                  </a:lnTo>
                  <a:close/>
                </a:path>
              </a:pathLst>
            </a:custGeom>
            <a:ln w="12191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504437" y="2750057"/>
              <a:ext cx="5791200" cy="367665"/>
            </a:xfrm>
            <a:custGeom>
              <a:avLst/>
              <a:gdLst/>
              <a:ahLst/>
              <a:cxnLst/>
              <a:rect l="l" t="t" r="r" b="b"/>
              <a:pathLst>
                <a:path w="5791200" h="367664">
                  <a:moveTo>
                    <a:pt x="5791200" y="0"/>
                  </a:moveTo>
                  <a:lnTo>
                    <a:pt x="0" y="0"/>
                  </a:lnTo>
                  <a:lnTo>
                    <a:pt x="0" y="367284"/>
                  </a:lnTo>
                  <a:lnTo>
                    <a:pt x="5791200" y="367284"/>
                  </a:lnTo>
                  <a:lnTo>
                    <a:pt x="579120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504437" y="2750057"/>
              <a:ext cx="5791200" cy="367665"/>
            </a:xfrm>
            <a:custGeom>
              <a:avLst/>
              <a:gdLst/>
              <a:ahLst/>
              <a:cxnLst/>
              <a:rect l="l" t="t" r="r" b="b"/>
              <a:pathLst>
                <a:path w="5791200" h="367664">
                  <a:moveTo>
                    <a:pt x="0" y="367284"/>
                  </a:moveTo>
                  <a:lnTo>
                    <a:pt x="5791200" y="367284"/>
                  </a:lnTo>
                  <a:lnTo>
                    <a:pt x="5791200" y="0"/>
                  </a:lnTo>
                  <a:lnTo>
                    <a:pt x="0" y="0"/>
                  </a:lnTo>
                  <a:lnTo>
                    <a:pt x="0" y="367284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273551" y="2702051"/>
              <a:ext cx="460375" cy="462280"/>
            </a:xfrm>
            <a:custGeom>
              <a:avLst/>
              <a:gdLst/>
              <a:ahLst/>
              <a:cxnLst/>
              <a:rect l="l" t="t" r="r" b="b"/>
              <a:pathLst>
                <a:path w="460375" h="462280">
                  <a:moveTo>
                    <a:pt x="230124" y="0"/>
                  </a:moveTo>
                  <a:lnTo>
                    <a:pt x="183736" y="4691"/>
                  </a:lnTo>
                  <a:lnTo>
                    <a:pt x="140535" y="18145"/>
                  </a:lnTo>
                  <a:lnTo>
                    <a:pt x="101444" y="39433"/>
                  </a:lnTo>
                  <a:lnTo>
                    <a:pt x="67389" y="67627"/>
                  </a:lnTo>
                  <a:lnTo>
                    <a:pt x="39292" y="101798"/>
                  </a:lnTo>
                  <a:lnTo>
                    <a:pt x="18079" y="141017"/>
                  </a:lnTo>
                  <a:lnTo>
                    <a:pt x="4673" y="184356"/>
                  </a:lnTo>
                  <a:lnTo>
                    <a:pt x="0" y="230886"/>
                  </a:lnTo>
                  <a:lnTo>
                    <a:pt x="4673" y="277415"/>
                  </a:lnTo>
                  <a:lnTo>
                    <a:pt x="18079" y="320754"/>
                  </a:lnTo>
                  <a:lnTo>
                    <a:pt x="39292" y="359973"/>
                  </a:lnTo>
                  <a:lnTo>
                    <a:pt x="67389" y="394144"/>
                  </a:lnTo>
                  <a:lnTo>
                    <a:pt x="101444" y="422338"/>
                  </a:lnTo>
                  <a:lnTo>
                    <a:pt x="140535" y="443626"/>
                  </a:lnTo>
                  <a:lnTo>
                    <a:pt x="183736" y="457080"/>
                  </a:lnTo>
                  <a:lnTo>
                    <a:pt x="230124" y="461772"/>
                  </a:lnTo>
                  <a:lnTo>
                    <a:pt x="276511" y="457080"/>
                  </a:lnTo>
                  <a:lnTo>
                    <a:pt x="319712" y="443626"/>
                  </a:lnTo>
                  <a:lnTo>
                    <a:pt x="358803" y="422338"/>
                  </a:lnTo>
                  <a:lnTo>
                    <a:pt x="392858" y="394144"/>
                  </a:lnTo>
                  <a:lnTo>
                    <a:pt x="420955" y="359973"/>
                  </a:lnTo>
                  <a:lnTo>
                    <a:pt x="442168" y="320754"/>
                  </a:lnTo>
                  <a:lnTo>
                    <a:pt x="455574" y="277415"/>
                  </a:lnTo>
                  <a:lnTo>
                    <a:pt x="460248" y="230886"/>
                  </a:lnTo>
                  <a:lnTo>
                    <a:pt x="455574" y="184356"/>
                  </a:lnTo>
                  <a:lnTo>
                    <a:pt x="442168" y="141017"/>
                  </a:lnTo>
                  <a:lnTo>
                    <a:pt x="420955" y="101798"/>
                  </a:lnTo>
                  <a:lnTo>
                    <a:pt x="392858" y="67627"/>
                  </a:lnTo>
                  <a:lnTo>
                    <a:pt x="358803" y="39433"/>
                  </a:lnTo>
                  <a:lnTo>
                    <a:pt x="319712" y="18145"/>
                  </a:lnTo>
                  <a:lnTo>
                    <a:pt x="276511" y="4691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273551" y="2702051"/>
              <a:ext cx="460375" cy="462280"/>
            </a:xfrm>
            <a:custGeom>
              <a:avLst/>
              <a:gdLst/>
              <a:ahLst/>
              <a:cxnLst/>
              <a:rect l="l" t="t" r="r" b="b"/>
              <a:pathLst>
                <a:path w="460375" h="462280">
                  <a:moveTo>
                    <a:pt x="0" y="230886"/>
                  </a:moveTo>
                  <a:lnTo>
                    <a:pt x="4673" y="184356"/>
                  </a:lnTo>
                  <a:lnTo>
                    <a:pt x="18079" y="141017"/>
                  </a:lnTo>
                  <a:lnTo>
                    <a:pt x="39292" y="101798"/>
                  </a:lnTo>
                  <a:lnTo>
                    <a:pt x="67389" y="67627"/>
                  </a:lnTo>
                  <a:lnTo>
                    <a:pt x="101444" y="39433"/>
                  </a:lnTo>
                  <a:lnTo>
                    <a:pt x="140535" y="18145"/>
                  </a:lnTo>
                  <a:lnTo>
                    <a:pt x="183736" y="4691"/>
                  </a:lnTo>
                  <a:lnTo>
                    <a:pt x="230124" y="0"/>
                  </a:lnTo>
                  <a:lnTo>
                    <a:pt x="276511" y="4691"/>
                  </a:lnTo>
                  <a:lnTo>
                    <a:pt x="319712" y="18145"/>
                  </a:lnTo>
                  <a:lnTo>
                    <a:pt x="358803" y="39433"/>
                  </a:lnTo>
                  <a:lnTo>
                    <a:pt x="392858" y="67627"/>
                  </a:lnTo>
                  <a:lnTo>
                    <a:pt x="420955" y="101798"/>
                  </a:lnTo>
                  <a:lnTo>
                    <a:pt x="442168" y="141017"/>
                  </a:lnTo>
                  <a:lnTo>
                    <a:pt x="455574" y="184356"/>
                  </a:lnTo>
                  <a:lnTo>
                    <a:pt x="460248" y="230886"/>
                  </a:lnTo>
                  <a:lnTo>
                    <a:pt x="455574" y="277415"/>
                  </a:lnTo>
                  <a:lnTo>
                    <a:pt x="442168" y="320754"/>
                  </a:lnTo>
                  <a:lnTo>
                    <a:pt x="420955" y="359973"/>
                  </a:lnTo>
                  <a:lnTo>
                    <a:pt x="392858" y="394144"/>
                  </a:lnTo>
                  <a:lnTo>
                    <a:pt x="358803" y="422338"/>
                  </a:lnTo>
                  <a:lnTo>
                    <a:pt x="319712" y="443626"/>
                  </a:lnTo>
                  <a:lnTo>
                    <a:pt x="276511" y="457080"/>
                  </a:lnTo>
                  <a:lnTo>
                    <a:pt x="230124" y="461772"/>
                  </a:lnTo>
                  <a:lnTo>
                    <a:pt x="183736" y="457080"/>
                  </a:lnTo>
                  <a:lnTo>
                    <a:pt x="140535" y="443626"/>
                  </a:lnTo>
                  <a:lnTo>
                    <a:pt x="101444" y="422338"/>
                  </a:lnTo>
                  <a:lnTo>
                    <a:pt x="67389" y="394144"/>
                  </a:lnTo>
                  <a:lnTo>
                    <a:pt x="39292" y="359973"/>
                  </a:lnTo>
                  <a:lnTo>
                    <a:pt x="18079" y="320754"/>
                  </a:lnTo>
                  <a:lnTo>
                    <a:pt x="4673" y="277415"/>
                  </a:lnTo>
                  <a:lnTo>
                    <a:pt x="0" y="230886"/>
                  </a:lnTo>
                  <a:close/>
                </a:path>
              </a:pathLst>
            </a:custGeom>
            <a:ln w="12191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838193" y="3303269"/>
              <a:ext cx="5457825" cy="367665"/>
            </a:xfrm>
            <a:custGeom>
              <a:avLst/>
              <a:gdLst/>
              <a:ahLst/>
              <a:cxnLst/>
              <a:rect l="l" t="t" r="r" b="b"/>
              <a:pathLst>
                <a:path w="5457825" h="367664">
                  <a:moveTo>
                    <a:pt x="5457444" y="0"/>
                  </a:moveTo>
                  <a:lnTo>
                    <a:pt x="0" y="0"/>
                  </a:lnTo>
                  <a:lnTo>
                    <a:pt x="0" y="367283"/>
                  </a:lnTo>
                  <a:lnTo>
                    <a:pt x="5457444" y="367283"/>
                  </a:lnTo>
                  <a:lnTo>
                    <a:pt x="5457444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838193" y="3303269"/>
              <a:ext cx="5457825" cy="367665"/>
            </a:xfrm>
            <a:custGeom>
              <a:avLst/>
              <a:gdLst/>
              <a:ahLst/>
              <a:cxnLst/>
              <a:rect l="l" t="t" r="r" b="b"/>
              <a:pathLst>
                <a:path w="5457825" h="367664">
                  <a:moveTo>
                    <a:pt x="0" y="367283"/>
                  </a:moveTo>
                  <a:lnTo>
                    <a:pt x="5457444" y="367283"/>
                  </a:lnTo>
                  <a:lnTo>
                    <a:pt x="5457444" y="0"/>
                  </a:lnTo>
                  <a:lnTo>
                    <a:pt x="0" y="0"/>
                  </a:lnTo>
                  <a:lnTo>
                    <a:pt x="0" y="367283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607307" y="3255263"/>
              <a:ext cx="460375" cy="462280"/>
            </a:xfrm>
            <a:custGeom>
              <a:avLst/>
              <a:gdLst/>
              <a:ahLst/>
              <a:cxnLst/>
              <a:rect l="l" t="t" r="r" b="b"/>
              <a:pathLst>
                <a:path w="460375" h="462279">
                  <a:moveTo>
                    <a:pt x="230124" y="0"/>
                  </a:moveTo>
                  <a:lnTo>
                    <a:pt x="183736" y="4691"/>
                  </a:lnTo>
                  <a:lnTo>
                    <a:pt x="140535" y="18145"/>
                  </a:lnTo>
                  <a:lnTo>
                    <a:pt x="101444" y="39433"/>
                  </a:lnTo>
                  <a:lnTo>
                    <a:pt x="67389" y="67627"/>
                  </a:lnTo>
                  <a:lnTo>
                    <a:pt x="39292" y="101798"/>
                  </a:lnTo>
                  <a:lnTo>
                    <a:pt x="18079" y="141017"/>
                  </a:lnTo>
                  <a:lnTo>
                    <a:pt x="4673" y="184356"/>
                  </a:lnTo>
                  <a:lnTo>
                    <a:pt x="0" y="230886"/>
                  </a:lnTo>
                  <a:lnTo>
                    <a:pt x="4673" y="277415"/>
                  </a:lnTo>
                  <a:lnTo>
                    <a:pt x="18079" y="320754"/>
                  </a:lnTo>
                  <a:lnTo>
                    <a:pt x="39292" y="359973"/>
                  </a:lnTo>
                  <a:lnTo>
                    <a:pt x="67389" y="394144"/>
                  </a:lnTo>
                  <a:lnTo>
                    <a:pt x="101444" y="422338"/>
                  </a:lnTo>
                  <a:lnTo>
                    <a:pt x="140535" y="443626"/>
                  </a:lnTo>
                  <a:lnTo>
                    <a:pt x="183736" y="457080"/>
                  </a:lnTo>
                  <a:lnTo>
                    <a:pt x="230124" y="461772"/>
                  </a:lnTo>
                  <a:lnTo>
                    <a:pt x="276511" y="457080"/>
                  </a:lnTo>
                  <a:lnTo>
                    <a:pt x="319712" y="443626"/>
                  </a:lnTo>
                  <a:lnTo>
                    <a:pt x="358803" y="422338"/>
                  </a:lnTo>
                  <a:lnTo>
                    <a:pt x="392858" y="394144"/>
                  </a:lnTo>
                  <a:lnTo>
                    <a:pt x="420955" y="359973"/>
                  </a:lnTo>
                  <a:lnTo>
                    <a:pt x="442168" y="320754"/>
                  </a:lnTo>
                  <a:lnTo>
                    <a:pt x="455574" y="277415"/>
                  </a:lnTo>
                  <a:lnTo>
                    <a:pt x="460247" y="230886"/>
                  </a:lnTo>
                  <a:lnTo>
                    <a:pt x="455574" y="184356"/>
                  </a:lnTo>
                  <a:lnTo>
                    <a:pt x="442168" y="141017"/>
                  </a:lnTo>
                  <a:lnTo>
                    <a:pt x="420955" y="101798"/>
                  </a:lnTo>
                  <a:lnTo>
                    <a:pt x="392858" y="67627"/>
                  </a:lnTo>
                  <a:lnTo>
                    <a:pt x="358803" y="39433"/>
                  </a:lnTo>
                  <a:lnTo>
                    <a:pt x="319712" y="18145"/>
                  </a:lnTo>
                  <a:lnTo>
                    <a:pt x="276511" y="4691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607307" y="3255263"/>
              <a:ext cx="460375" cy="462280"/>
            </a:xfrm>
            <a:custGeom>
              <a:avLst/>
              <a:gdLst/>
              <a:ahLst/>
              <a:cxnLst/>
              <a:rect l="l" t="t" r="r" b="b"/>
              <a:pathLst>
                <a:path w="460375" h="462279">
                  <a:moveTo>
                    <a:pt x="0" y="230886"/>
                  </a:moveTo>
                  <a:lnTo>
                    <a:pt x="4673" y="184356"/>
                  </a:lnTo>
                  <a:lnTo>
                    <a:pt x="18079" y="141017"/>
                  </a:lnTo>
                  <a:lnTo>
                    <a:pt x="39292" y="101798"/>
                  </a:lnTo>
                  <a:lnTo>
                    <a:pt x="67389" y="67627"/>
                  </a:lnTo>
                  <a:lnTo>
                    <a:pt x="101444" y="39433"/>
                  </a:lnTo>
                  <a:lnTo>
                    <a:pt x="140535" y="18145"/>
                  </a:lnTo>
                  <a:lnTo>
                    <a:pt x="183736" y="4691"/>
                  </a:lnTo>
                  <a:lnTo>
                    <a:pt x="230124" y="0"/>
                  </a:lnTo>
                  <a:lnTo>
                    <a:pt x="276511" y="4691"/>
                  </a:lnTo>
                  <a:lnTo>
                    <a:pt x="319712" y="18145"/>
                  </a:lnTo>
                  <a:lnTo>
                    <a:pt x="358803" y="39433"/>
                  </a:lnTo>
                  <a:lnTo>
                    <a:pt x="392858" y="67627"/>
                  </a:lnTo>
                  <a:lnTo>
                    <a:pt x="420955" y="101798"/>
                  </a:lnTo>
                  <a:lnTo>
                    <a:pt x="442168" y="141017"/>
                  </a:lnTo>
                  <a:lnTo>
                    <a:pt x="455574" y="184356"/>
                  </a:lnTo>
                  <a:lnTo>
                    <a:pt x="460247" y="230886"/>
                  </a:lnTo>
                  <a:lnTo>
                    <a:pt x="455574" y="277415"/>
                  </a:lnTo>
                  <a:lnTo>
                    <a:pt x="442168" y="320754"/>
                  </a:lnTo>
                  <a:lnTo>
                    <a:pt x="420955" y="359973"/>
                  </a:lnTo>
                  <a:lnTo>
                    <a:pt x="392858" y="394144"/>
                  </a:lnTo>
                  <a:lnTo>
                    <a:pt x="358803" y="422338"/>
                  </a:lnTo>
                  <a:lnTo>
                    <a:pt x="319712" y="443626"/>
                  </a:lnTo>
                  <a:lnTo>
                    <a:pt x="276511" y="457080"/>
                  </a:lnTo>
                  <a:lnTo>
                    <a:pt x="230124" y="461772"/>
                  </a:lnTo>
                  <a:lnTo>
                    <a:pt x="183736" y="457080"/>
                  </a:lnTo>
                  <a:lnTo>
                    <a:pt x="140535" y="443626"/>
                  </a:lnTo>
                  <a:lnTo>
                    <a:pt x="101444" y="422338"/>
                  </a:lnTo>
                  <a:lnTo>
                    <a:pt x="67389" y="394144"/>
                  </a:lnTo>
                  <a:lnTo>
                    <a:pt x="39292" y="359973"/>
                  </a:lnTo>
                  <a:lnTo>
                    <a:pt x="18079" y="320754"/>
                  </a:lnTo>
                  <a:lnTo>
                    <a:pt x="4673" y="277415"/>
                  </a:lnTo>
                  <a:lnTo>
                    <a:pt x="0" y="230886"/>
                  </a:lnTo>
                  <a:close/>
                </a:path>
              </a:pathLst>
            </a:custGeom>
            <a:ln w="12192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021073" y="3854957"/>
              <a:ext cx="5274945" cy="368935"/>
            </a:xfrm>
            <a:custGeom>
              <a:avLst/>
              <a:gdLst/>
              <a:ahLst/>
              <a:cxnLst/>
              <a:rect l="l" t="t" r="r" b="b"/>
              <a:pathLst>
                <a:path w="5274945" h="368935">
                  <a:moveTo>
                    <a:pt x="5274564" y="0"/>
                  </a:moveTo>
                  <a:lnTo>
                    <a:pt x="0" y="0"/>
                  </a:lnTo>
                  <a:lnTo>
                    <a:pt x="0" y="368807"/>
                  </a:lnTo>
                  <a:lnTo>
                    <a:pt x="5274564" y="368807"/>
                  </a:lnTo>
                  <a:lnTo>
                    <a:pt x="527456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4021073" y="3854957"/>
              <a:ext cx="5274945" cy="368935"/>
            </a:xfrm>
            <a:custGeom>
              <a:avLst/>
              <a:gdLst/>
              <a:ahLst/>
              <a:cxnLst/>
              <a:rect l="l" t="t" r="r" b="b"/>
              <a:pathLst>
                <a:path w="5274945" h="368935">
                  <a:moveTo>
                    <a:pt x="0" y="368807"/>
                  </a:moveTo>
                  <a:lnTo>
                    <a:pt x="5274564" y="368807"/>
                  </a:lnTo>
                  <a:lnTo>
                    <a:pt x="5274564" y="0"/>
                  </a:lnTo>
                  <a:lnTo>
                    <a:pt x="0" y="0"/>
                  </a:lnTo>
                  <a:lnTo>
                    <a:pt x="0" y="368807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3790187" y="3808475"/>
              <a:ext cx="460375" cy="460375"/>
            </a:xfrm>
            <a:custGeom>
              <a:avLst/>
              <a:gdLst/>
              <a:ahLst/>
              <a:cxnLst/>
              <a:rect l="l" t="t" r="r" b="b"/>
              <a:pathLst>
                <a:path w="460375" h="460375">
                  <a:moveTo>
                    <a:pt x="230124" y="0"/>
                  </a:moveTo>
                  <a:lnTo>
                    <a:pt x="183736" y="4673"/>
                  </a:lnTo>
                  <a:lnTo>
                    <a:pt x="140535" y="18079"/>
                  </a:lnTo>
                  <a:lnTo>
                    <a:pt x="101444" y="39292"/>
                  </a:lnTo>
                  <a:lnTo>
                    <a:pt x="67389" y="67389"/>
                  </a:lnTo>
                  <a:lnTo>
                    <a:pt x="39292" y="101444"/>
                  </a:lnTo>
                  <a:lnTo>
                    <a:pt x="18079" y="140535"/>
                  </a:lnTo>
                  <a:lnTo>
                    <a:pt x="4673" y="183736"/>
                  </a:lnTo>
                  <a:lnTo>
                    <a:pt x="0" y="230124"/>
                  </a:lnTo>
                  <a:lnTo>
                    <a:pt x="4673" y="276511"/>
                  </a:lnTo>
                  <a:lnTo>
                    <a:pt x="18079" y="319712"/>
                  </a:lnTo>
                  <a:lnTo>
                    <a:pt x="39292" y="358803"/>
                  </a:lnTo>
                  <a:lnTo>
                    <a:pt x="67389" y="392858"/>
                  </a:lnTo>
                  <a:lnTo>
                    <a:pt x="101444" y="420955"/>
                  </a:lnTo>
                  <a:lnTo>
                    <a:pt x="140535" y="442168"/>
                  </a:lnTo>
                  <a:lnTo>
                    <a:pt x="183736" y="455574"/>
                  </a:lnTo>
                  <a:lnTo>
                    <a:pt x="230124" y="460248"/>
                  </a:lnTo>
                  <a:lnTo>
                    <a:pt x="276511" y="455574"/>
                  </a:lnTo>
                  <a:lnTo>
                    <a:pt x="319712" y="442168"/>
                  </a:lnTo>
                  <a:lnTo>
                    <a:pt x="358803" y="420955"/>
                  </a:lnTo>
                  <a:lnTo>
                    <a:pt x="392858" y="392858"/>
                  </a:lnTo>
                  <a:lnTo>
                    <a:pt x="420955" y="358803"/>
                  </a:lnTo>
                  <a:lnTo>
                    <a:pt x="442168" y="319712"/>
                  </a:lnTo>
                  <a:lnTo>
                    <a:pt x="455574" y="276511"/>
                  </a:lnTo>
                  <a:lnTo>
                    <a:pt x="460248" y="230124"/>
                  </a:lnTo>
                  <a:lnTo>
                    <a:pt x="455574" y="183736"/>
                  </a:lnTo>
                  <a:lnTo>
                    <a:pt x="442168" y="140535"/>
                  </a:lnTo>
                  <a:lnTo>
                    <a:pt x="420955" y="101444"/>
                  </a:lnTo>
                  <a:lnTo>
                    <a:pt x="392858" y="67389"/>
                  </a:lnTo>
                  <a:lnTo>
                    <a:pt x="358803" y="39292"/>
                  </a:lnTo>
                  <a:lnTo>
                    <a:pt x="319712" y="18079"/>
                  </a:lnTo>
                  <a:lnTo>
                    <a:pt x="276511" y="4673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3790187" y="3808475"/>
              <a:ext cx="460375" cy="460375"/>
            </a:xfrm>
            <a:custGeom>
              <a:avLst/>
              <a:gdLst/>
              <a:ahLst/>
              <a:cxnLst/>
              <a:rect l="l" t="t" r="r" b="b"/>
              <a:pathLst>
                <a:path w="460375" h="460375">
                  <a:moveTo>
                    <a:pt x="0" y="230124"/>
                  </a:moveTo>
                  <a:lnTo>
                    <a:pt x="4673" y="183736"/>
                  </a:lnTo>
                  <a:lnTo>
                    <a:pt x="18079" y="140535"/>
                  </a:lnTo>
                  <a:lnTo>
                    <a:pt x="39292" y="101444"/>
                  </a:lnTo>
                  <a:lnTo>
                    <a:pt x="67389" y="67389"/>
                  </a:lnTo>
                  <a:lnTo>
                    <a:pt x="101444" y="39292"/>
                  </a:lnTo>
                  <a:lnTo>
                    <a:pt x="140535" y="18079"/>
                  </a:lnTo>
                  <a:lnTo>
                    <a:pt x="183736" y="4673"/>
                  </a:lnTo>
                  <a:lnTo>
                    <a:pt x="230124" y="0"/>
                  </a:lnTo>
                  <a:lnTo>
                    <a:pt x="276511" y="4673"/>
                  </a:lnTo>
                  <a:lnTo>
                    <a:pt x="319712" y="18079"/>
                  </a:lnTo>
                  <a:lnTo>
                    <a:pt x="358803" y="39292"/>
                  </a:lnTo>
                  <a:lnTo>
                    <a:pt x="392858" y="67389"/>
                  </a:lnTo>
                  <a:lnTo>
                    <a:pt x="420955" y="101444"/>
                  </a:lnTo>
                  <a:lnTo>
                    <a:pt x="442168" y="140535"/>
                  </a:lnTo>
                  <a:lnTo>
                    <a:pt x="455574" y="183736"/>
                  </a:lnTo>
                  <a:lnTo>
                    <a:pt x="460248" y="230124"/>
                  </a:lnTo>
                  <a:lnTo>
                    <a:pt x="455574" y="276511"/>
                  </a:lnTo>
                  <a:lnTo>
                    <a:pt x="442168" y="319712"/>
                  </a:lnTo>
                  <a:lnTo>
                    <a:pt x="420955" y="358803"/>
                  </a:lnTo>
                  <a:lnTo>
                    <a:pt x="392858" y="392858"/>
                  </a:lnTo>
                  <a:lnTo>
                    <a:pt x="358803" y="420955"/>
                  </a:lnTo>
                  <a:lnTo>
                    <a:pt x="319712" y="442168"/>
                  </a:lnTo>
                  <a:lnTo>
                    <a:pt x="276511" y="455574"/>
                  </a:lnTo>
                  <a:lnTo>
                    <a:pt x="230124" y="460248"/>
                  </a:lnTo>
                  <a:lnTo>
                    <a:pt x="183736" y="455574"/>
                  </a:lnTo>
                  <a:lnTo>
                    <a:pt x="140535" y="442168"/>
                  </a:lnTo>
                  <a:lnTo>
                    <a:pt x="101444" y="420955"/>
                  </a:lnTo>
                  <a:lnTo>
                    <a:pt x="67389" y="392858"/>
                  </a:lnTo>
                  <a:lnTo>
                    <a:pt x="39292" y="358803"/>
                  </a:lnTo>
                  <a:lnTo>
                    <a:pt x="18079" y="319712"/>
                  </a:lnTo>
                  <a:lnTo>
                    <a:pt x="4673" y="276511"/>
                  </a:lnTo>
                  <a:lnTo>
                    <a:pt x="0" y="230124"/>
                  </a:lnTo>
                  <a:close/>
                </a:path>
              </a:pathLst>
            </a:custGeom>
            <a:ln w="12192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4078986" y="4408169"/>
              <a:ext cx="5217160" cy="368935"/>
            </a:xfrm>
            <a:custGeom>
              <a:avLst/>
              <a:gdLst/>
              <a:ahLst/>
              <a:cxnLst/>
              <a:rect l="l" t="t" r="r" b="b"/>
              <a:pathLst>
                <a:path w="5217159" h="368935">
                  <a:moveTo>
                    <a:pt x="5216652" y="0"/>
                  </a:moveTo>
                  <a:lnTo>
                    <a:pt x="0" y="0"/>
                  </a:lnTo>
                  <a:lnTo>
                    <a:pt x="0" y="368807"/>
                  </a:lnTo>
                  <a:lnTo>
                    <a:pt x="5216652" y="368807"/>
                  </a:lnTo>
                  <a:lnTo>
                    <a:pt x="521665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4078986" y="4408169"/>
              <a:ext cx="5217160" cy="368935"/>
            </a:xfrm>
            <a:custGeom>
              <a:avLst/>
              <a:gdLst/>
              <a:ahLst/>
              <a:cxnLst/>
              <a:rect l="l" t="t" r="r" b="b"/>
              <a:pathLst>
                <a:path w="5217159" h="368935">
                  <a:moveTo>
                    <a:pt x="0" y="368807"/>
                  </a:moveTo>
                  <a:lnTo>
                    <a:pt x="5216652" y="368807"/>
                  </a:lnTo>
                  <a:lnTo>
                    <a:pt x="5216652" y="0"/>
                  </a:lnTo>
                  <a:lnTo>
                    <a:pt x="0" y="0"/>
                  </a:lnTo>
                  <a:lnTo>
                    <a:pt x="0" y="368807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3848100" y="4361688"/>
              <a:ext cx="460375" cy="460375"/>
            </a:xfrm>
            <a:custGeom>
              <a:avLst/>
              <a:gdLst/>
              <a:ahLst/>
              <a:cxnLst/>
              <a:rect l="l" t="t" r="r" b="b"/>
              <a:pathLst>
                <a:path w="460375" h="460375">
                  <a:moveTo>
                    <a:pt x="230124" y="0"/>
                  </a:moveTo>
                  <a:lnTo>
                    <a:pt x="183736" y="4673"/>
                  </a:lnTo>
                  <a:lnTo>
                    <a:pt x="140535" y="18079"/>
                  </a:lnTo>
                  <a:lnTo>
                    <a:pt x="101444" y="39292"/>
                  </a:lnTo>
                  <a:lnTo>
                    <a:pt x="67389" y="67389"/>
                  </a:lnTo>
                  <a:lnTo>
                    <a:pt x="39292" y="101444"/>
                  </a:lnTo>
                  <a:lnTo>
                    <a:pt x="18079" y="140535"/>
                  </a:lnTo>
                  <a:lnTo>
                    <a:pt x="4673" y="183736"/>
                  </a:lnTo>
                  <a:lnTo>
                    <a:pt x="0" y="230124"/>
                  </a:lnTo>
                  <a:lnTo>
                    <a:pt x="4673" y="276511"/>
                  </a:lnTo>
                  <a:lnTo>
                    <a:pt x="18079" y="319712"/>
                  </a:lnTo>
                  <a:lnTo>
                    <a:pt x="39292" y="358803"/>
                  </a:lnTo>
                  <a:lnTo>
                    <a:pt x="67389" y="392858"/>
                  </a:lnTo>
                  <a:lnTo>
                    <a:pt x="101444" y="420955"/>
                  </a:lnTo>
                  <a:lnTo>
                    <a:pt x="140535" y="442168"/>
                  </a:lnTo>
                  <a:lnTo>
                    <a:pt x="183736" y="455574"/>
                  </a:lnTo>
                  <a:lnTo>
                    <a:pt x="230124" y="460248"/>
                  </a:lnTo>
                  <a:lnTo>
                    <a:pt x="276511" y="455574"/>
                  </a:lnTo>
                  <a:lnTo>
                    <a:pt x="319712" y="442168"/>
                  </a:lnTo>
                  <a:lnTo>
                    <a:pt x="358803" y="420955"/>
                  </a:lnTo>
                  <a:lnTo>
                    <a:pt x="392858" y="392858"/>
                  </a:lnTo>
                  <a:lnTo>
                    <a:pt x="420955" y="358803"/>
                  </a:lnTo>
                  <a:lnTo>
                    <a:pt x="442168" y="319712"/>
                  </a:lnTo>
                  <a:lnTo>
                    <a:pt x="455574" y="276511"/>
                  </a:lnTo>
                  <a:lnTo>
                    <a:pt x="460248" y="230124"/>
                  </a:lnTo>
                  <a:lnTo>
                    <a:pt x="455574" y="183736"/>
                  </a:lnTo>
                  <a:lnTo>
                    <a:pt x="442168" y="140535"/>
                  </a:lnTo>
                  <a:lnTo>
                    <a:pt x="420955" y="101444"/>
                  </a:lnTo>
                  <a:lnTo>
                    <a:pt x="392858" y="67389"/>
                  </a:lnTo>
                  <a:lnTo>
                    <a:pt x="358803" y="39292"/>
                  </a:lnTo>
                  <a:lnTo>
                    <a:pt x="319712" y="18079"/>
                  </a:lnTo>
                  <a:lnTo>
                    <a:pt x="276511" y="4673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3848100" y="4361688"/>
              <a:ext cx="460375" cy="460375"/>
            </a:xfrm>
            <a:custGeom>
              <a:avLst/>
              <a:gdLst/>
              <a:ahLst/>
              <a:cxnLst/>
              <a:rect l="l" t="t" r="r" b="b"/>
              <a:pathLst>
                <a:path w="460375" h="460375">
                  <a:moveTo>
                    <a:pt x="0" y="230124"/>
                  </a:moveTo>
                  <a:lnTo>
                    <a:pt x="4673" y="183736"/>
                  </a:lnTo>
                  <a:lnTo>
                    <a:pt x="18079" y="140535"/>
                  </a:lnTo>
                  <a:lnTo>
                    <a:pt x="39292" y="101444"/>
                  </a:lnTo>
                  <a:lnTo>
                    <a:pt x="67389" y="67389"/>
                  </a:lnTo>
                  <a:lnTo>
                    <a:pt x="101444" y="39292"/>
                  </a:lnTo>
                  <a:lnTo>
                    <a:pt x="140535" y="18079"/>
                  </a:lnTo>
                  <a:lnTo>
                    <a:pt x="183736" y="4673"/>
                  </a:lnTo>
                  <a:lnTo>
                    <a:pt x="230124" y="0"/>
                  </a:lnTo>
                  <a:lnTo>
                    <a:pt x="276511" y="4673"/>
                  </a:lnTo>
                  <a:lnTo>
                    <a:pt x="319712" y="18079"/>
                  </a:lnTo>
                  <a:lnTo>
                    <a:pt x="358803" y="39292"/>
                  </a:lnTo>
                  <a:lnTo>
                    <a:pt x="392858" y="67389"/>
                  </a:lnTo>
                  <a:lnTo>
                    <a:pt x="420955" y="101444"/>
                  </a:lnTo>
                  <a:lnTo>
                    <a:pt x="442168" y="140535"/>
                  </a:lnTo>
                  <a:lnTo>
                    <a:pt x="455574" y="183736"/>
                  </a:lnTo>
                  <a:lnTo>
                    <a:pt x="460248" y="230124"/>
                  </a:lnTo>
                  <a:lnTo>
                    <a:pt x="455574" y="276511"/>
                  </a:lnTo>
                  <a:lnTo>
                    <a:pt x="442168" y="319712"/>
                  </a:lnTo>
                  <a:lnTo>
                    <a:pt x="420955" y="358803"/>
                  </a:lnTo>
                  <a:lnTo>
                    <a:pt x="392858" y="392858"/>
                  </a:lnTo>
                  <a:lnTo>
                    <a:pt x="358803" y="420955"/>
                  </a:lnTo>
                  <a:lnTo>
                    <a:pt x="319712" y="442168"/>
                  </a:lnTo>
                  <a:lnTo>
                    <a:pt x="276511" y="455574"/>
                  </a:lnTo>
                  <a:lnTo>
                    <a:pt x="230124" y="460248"/>
                  </a:lnTo>
                  <a:lnTo>
                    <a:pt x="183736" y="455574"/>
                  </a:lnTo>
                  <a:lnTo>
                    <a:pt x="140535" y="442168"/>
                  </a:lnTo>
                  <a:lnTo>
                    <a:pt x="101444" y="420955"/>
                  </a:lnTo>
                  <a:lnTo>
                    <a:pt x="67389" y="392858"/>
                  </a:lnTo>
                  <a:lnTo>
                    <a:pt x="39292" y="358803"/>
                  </a:lnTo>
                  <a:lnTo>
                    <a:pt x="18079" y="319712"/>
                  </a:lnTo>
                  <a:lnTo>
                    <a:pt x="4673" y="276511"/>
                  </a:lnTo>
                  <a:lnTo>
                    <a:pt x="0" y="230124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4021073" y="4961382"/>
              <a:ext cx="5274945" cy="368935"/>
            </a:xfrm>
            <a:custGeom>
              <a:avLst/>
              <a:gdLst/>
              <a:ahLst/>
              <a:cxnLst/>
              <a:rect l="l" t="t" r="r" b="b"/>
              <a:pathLst>
                <a:path w="5274945" h="368935">
                  <a:moveTo>
                    <a:pt x="5274564" y="0"/>
                  </a:moveTo>
                  <a:lnTo>
                    <a:pt x="0" y="0"/>
                  </a:lnTo>
                  <a:lnTo>
                    <a:pt x="0" y="368808"/>
                  </a:lnTo>
                  <a:lnTo>
                    <a:pt x="5274564" y="368808"/>
                  </a:lnTo>
                  <a:lnTo>
                    <a:pt x="5274564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4021073" y="4961382"/>
              <a:ext cx="5274945" cy="368935"/>
            </a:xfrm>
            <a:custGeom>
              <a:avLst/>
              <a:gdLst/>
              <a:ahLst/>
              <a:cxnLst/>
              <a:rect l="l" t="t" r="r" b="b"/>
              <a:pathLst>
                <a:path w="5274945" h="368935">
                  <a:moveTo>
                    <a:pt x="0" y="368808"/>
                  </a:moveTo>
                  <a:lnTo>
                    <a:pt x="5274564" y="368808"/>
                  </a:lnTo>
                  <a:lnTo>
                    <a:pt x="5274564" y="0"/>
                  </a:lnTo>
                  <a:lnTo>
                    <a:pt x="0" y="0"/>
                  </a:lnTo>
                  <a:lnTo>
                    <a:pt x="0" y="368808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3790187" y="4914900"/>
              <a:ext cx="460375" cy="460375"/>
            </a:xfrm>
            <a:custGeom>
              <a:avLst/>
              <a:gdLst/>
              <a:ahLst/>
              <a:cxnLst/>
              <a:rect l="l" t="t" r="r" b="b"/>
              <a:pathLst>
                <a:path w="460375" h="460375">
                  <a:moveTo>
                    <a:pt x="230124" y="0"/>
                  </a:moveTo>
                  <a:lnTo>
                    <a:pt x="183736" y="4673"/>
                  </a:lnTo>
                  <a:lnTo>
                    <a:pt x="140535" y="18079"/>
                  </a:lnTo>
                  <a:lnTo>
                    <a:pt x="101444" y="39292"/>
                  </a:lnTo>
                  <a:lnTo>
                    <a:pt x="67389" y="67389"/>
                  </a:lnTo>
                  <a:lnTo>
                    <a:pt x="39292" y="101444"/>
                  </a:lnTo>
                  <a:lnTo>
                    <a:pt x="18079" y="140535"/>
                  </a:lnTo>
                  <a:lnTo>
                    <a:pt x="4673" y="183736"/>
                  </a:lnTo>
                  <a:lnTo>
                    <a:pt x="0" y="230124"/>
                  </a:lnTo>
                  <a:lnTo>
                    <a:pt x="4673" y="276511"/>
                  </a:lnTo>
                  <a:lnTo>
                    <a:pt x="18079" y="319712"/>
                  </a:lnTo>
                  <a:lnTo>
                    <a:pt x="39292" y="358803"/>
                  </a:lnTo>
                  <a:lnTo>
                    <a:pt x="67389" y="392858"/>
                  </a:lnTo>
                  <a:lnTo>
                    <a:pt x="101444" y="420955"/>
                  </a:lnTo>
                  <a:lnTo>
                    <a:pt x="140535" y="442168"/>
                  </a:lnTo>
                  <a:lnTo>
                    <a:pt x="183736" y="455574"/>
                  </a:lnTo>
                  <a:lnTo>
                    <a:pt x="230124" y="460247"/>
                  </a:lnTo>
                  <a:lnTo>
                    <a:pt x="276511" y="455574"/>
                  </a:lnTo>
                  <a:lnTo>
                    <a:pt x="319712" y="442168"/>
                  </a:lnTo>
                  <a:lnTo>
                    <a:pt x="358803" y="420955"/>
                  </a:lnTo>
                  <a:lnTo>
                    <a:pt x="392858" y="392858"/>
                  </a:lnTo>
                  <a:lnTo>
                    <a:pt x="420955" y="358803"/>
                  </a:lnTo>
                  <a:lnTo>
                    <a:pt x="442168" y="319712"/>
                  </a:lnTo>
                  <a:lnTo>
                    <a:pt x="455574" y="276511"/>
                  </a:lnTo>
                  <a:lnTo>
                    <a:pt x="460248" y="230124"/>
                  </a:lnTo>
                  <a:lnTo>
                    <a:pt x="455574" y="183736"/>
                  </a:lnTo>
                  <a:lnTo>
                    <a:pt x="442168" y="140535"/>
                  </a:lnTo>
                  <a:lnTo>
                    <a:pt x="420955" y="101444"/>
                  </a:lnTo>
                  <a:lnTo>
                    <a:pt x="392858" y="67389"/>
                  </a:lnTo>
                  <a:lnTo>
                    <a:pt x="358803" y="39292"/>
                  </a:lnTo>
                  <a:lnTo>
                    <a:pt x="319712" y="18079"/>
                  </a:lnTo>
                  <a:lnTo>
                    <a:pt x="276511" y="4673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3790187" y="4914900"/>
              <a:ext cx="460375" cy="460375"/>
            </a:xfrm>
            <a:custGeom>
              <a:avLst/>
              <a:gdLst/>
              <a:ahLst/>
              <a:cxnLst/>
              <a:rect l="l" t="t" r="r" b="b"/>
              <a:pathLst>
                <a:path w="460375" h="460375">
                  <a:moveTo>
                    <a:pt x="0" y="230124"/>
                  </a:moveTo>
                  <a:lnTo>
                    <a:pt x="4673" y="183736"/>
                  </a:lnTo>
                  <a:lnTo>
                    <a:pt x="18079" y="140535"/>
                  </a:lnTo>
                  <a:lnTo>
                    <a:pt x="39292" y="101444"/>
                  </a:lnTo>
                  <a:lnTo>
                    <a:pt x="67389" y="67389"/>
                  </a:lnTo>
                  <a:lnTo>
                    <a:pt x="101444" y="39292"/>
                  </a:lnTo>
                  <a:lnTo>
                    <a:pt x="140535" y="18079"/>
                  </a:lnTo>
                  <a:lnTo>
                    <a:pt x="183736" y="4673"/>
                  </a:lnTo>
                  <a:lnTo>
                    <a:pt x="230124" y="0"/>
                  </a:lnTo>
                  <a:lnTo>
                    <a:pt x="276511" y="4673"/>
                  </a:lnTo>
                  <a:lnTo>
                    <a:pt x="319712" y="18079"/>
                  </a:lnTo>
                  <a:lnTo>
                    <a:pt x="358803" y="39292"/>
                  </a:lnTo>
                  <a:lnTo>
                    <a:pt x="392858" y="67389"/>
                  </a:lnTo>
                  <a:lnTo>
                    <a:pt x="420955" y="101444"/>
                  </a:lnTo>
                  <a:lnTo>
                    <a:pt x="442168" y="140535"/>
                  </a:lnTo>
                  <a:lnTo>
                    <a:pt x="455574" y="183736"/>
                  </a:lnTo>
                  <a:lnTo>
                    <a:pt x="460248" y="230124"/>
                  </a:lnTo>
                  <a:lnTo>
                    <a:pt x="455574" y="276511"/>
                  </a:lnTo>
                  <a:lnTo>
                    <a:pt x="442168" y="319712"/>
                  </a:lnTo>
                  <a:lnTo>
                    <a:pt x="420955" y="358803"/>
                  </a:lnTo>
                  <a:lnTo>
                    <a:pt x="392858" y="392858"/>
                  </a:lnTo>
                  <a:lnTo>
                    <a:pt x="358803" y="420955"/>
                  </a:lnTo>
                  <a:lnTo>
                    <a:pt x="319712" y="442168"/>
                  </a:lnTo>
                  <a:lnTo>
                    <a:pt x="276511" y="455574"/>
                  </a:lnTo>
                  <a:lnTo>
                    <a:pt x="230124" y="460247"/>
                  </a:lnTo>
                  <a:lnTo>
                    <a:pt x="183736" y="455574"/>
                  </a:lnTo>
                  <a:lnTo>
                    <a:pt x="140535" y="442168"/>
                  </a:lnTo>
                  <a:lnTo>
                    <a:pt x="101444" y="420955"/>
                  </a:lnTo>
                  <a:lnTo>
                    <a:pt x="67389" y="392858"/>
                  </a:lnTo>
                  <a:lnTo>
                    <a:pt x="39292" y="358803"/>
                  </a:lnTo>
                  <a:lnTo>
                    <a:pt x="18079" y="319712"/>
                  </a:lnTo>
                  <a:lnTo>
                    <a:pt x="4673" y="276511"/>
                  </a:lnTo>
                  <a:lnTo>
                    <a:pt x="0" y="230124"/>
                  </a:lnTo>
                  <a:close/>
                </a:path>
              </a:pathLst>
            </a:custGeom>
            <a:ln w="12192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3838193" y="5514594"/>
              <a:ext cx="5457825" cy="367665"/>
            </a:xfrm>
            <a:custGeom>
              <a:avLst/>
              <a:gdLst/>
              <a:ahLst/>
              <a:cxnLst/>
              <a:rect l="l" t="t" r="r" b="b"/>
              <a:pathLst>
                <a:path w="5457825" h="367664">
                  <a:moveTo>
                    <a:pt x="5457444" y="0"/>
                  </a:moveTo>
                  <a:lnTo>
                    <a:pt x="0" y="0"/>
                  </a:lnTo>
                  <a:lnTo>
                    <a:pt x="0" y="367283"/>
                  </a:lnTo>
                  <a:lnTo>
                    <a:pt x="5457444" y="367283"/>
                  </a:lnTo>
                  <a:lnTo>
                    <a:pt x="545744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3838193" y="5514594"/>
              <a:ext cx="5457825" cy="367665"/>
            </a:xfrm>
            <a:custGeom>
              <a:avLst/>
              <a:gdLst/>
              <a:ahLst/>
              <a:cxnLst/>
              <a:rect l="l" t="t" r="r" b="b"/>
              <a:pathLst>
                <a:path w="5457825" h="367664">
                  <a:moveTo>
                    <a:pt x="0" y="367283"/>
                  </a:moveTo>
                  <a:lnTo>
                    <a:pt x="5457444" y="367283"/>
                  </a:lnTo>
                  <a:lnTo>
                    <a:pt x="5457444" y="0"/>
                  </a:lnTo>
                  <a:lnTo>
                    <a:pt x="0" y="0"/>
                  </a:lnTo>
                  <a:lnTo>
                    <a:pt x="0" y="367283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3607307" y="5466588"/>
              <a:ext cx="460375" cy="462280"/>
            </a:xfrm>
            <a:custGeom>
              <a:avLst/>
              <a:gdLst/>
              <a:ahLst/>
              <a:cxnLst/>
              <a:rect l="l" t="t" r="r" b="b"/>
              <a:pathLst>
                <a:path w="460375" h="462279">
                  <a:moveTo>
                    <a:pt x="230124" y="0"/>
                  </a:moveTo>
                  <a:lnTo>
                    <a:pt x="183736" y="4691"/>
                  </a:lnTo>
                  <a:lnTo>
                    <a:pt x="140535" y="18145"/>
                  </a:lnTo>
                  <a:lnTo>
                    <a:pt x="101444" y="39433"/>
                  </a:lnTo>
                  <a:lnTo>
                    <a:pt x="67389" y="67627"/>
                  </a:lnTo>
                  <a:lnTo>
                    <a:pt x="39292" y="101798"/>
                  </a:lnTo>
                  <a:lnTo>
                    <a:pt x="18079" y="141017"/>
                  </a:lnTo>
                  <a:lnTo>
                    <a:pt x="4673" y="184356"/>
                  </a:lnTo>
                  <a:lnTo>
                    <a:pt x="0" y="230886"/>
                  </a:lnTo>
                  <a:lnTo>
                    <a:pt x="4673" y="277415"/>
                  </a:lnTo>
                  <a:lnTo>
                    <a:pt x="18079" y="320754"/>
                  </a:lnTo>
                  <a:lnTo>
                    <a:pt x="39292" y="359973"/>
                  </a:lnTo>
                  <a:lnTo>
                    <a:pt x="67389" y="394144"/>
                  </a:lnTo>
                  <a:lnTo>
                    <a:pt x="101444" y="422338"/>
                  </a:lnTo>
                  <a:lnTo>
                    <a:pt x="140535" y="443626"/>
                  </a:lnTo>
                  <a:lnTo>
                    <a:pt x="183736" y="457080"/>
                  </a:lnTo>
                  <a:lnTo>
                    <a:pt x="230124" y="461772"/>
                  </a:lnTo>
                  <a:lnTo>
                    <a:pt x="276511" y="457080"/>
                  </a:lnTo>
                  <a:lnTo>
                    <a:pt x="319712" y="443626"/>
                  </a:lnTo>
                  <a:lnTo>
                    <a:pt x="358803" y="422338"/>
                  </a:lnTo>
                  <a:lnTo>
                    <a:pt x="392858" y="394144"/>
                  </a:lnTo>
                  <a:lnTo>
                    <a:pt x="420955" y="359973"/>
                  </a:lnTo>
                  <a:lnTo>
                    <a:pt x="442168" y="320754"/>
                  </a:lnTo>
                  <a:lnTo>
                    <a:pt x="455574" y="277415"/>
                  </a:lnTo>
                  <a:lnTo>
                    <a:pt x="460247" y="230886"/>
                  </a:lnTo>
                  <a:lnTo>
                    <a:pt x="455574" y="184356"/>
                  </a:lnTo>
                  <a:lnTo>
                    <a:pt x="442168" y="141017"/>
                  </a:lnTo>
                  <a:lnTo>
                    <a:pt x="420955" y="101798"/>
                  </a:lnTo>
                  <a:lnTo>
                    <a:pt x="392858" y="67627"/>
                  </a:lnTo>
                  <a:lnTo>
                    <a:pt x="358803" y="39433"/>
                  </a:lnTo>
                  <a:lnTo>
                    <a:pt x="319712" y="18145"/>
                  </a:lnTo>
                  <a:lnTo>
                    <a:pt x="276511" y="4691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3607307" y="5466588"/>
              <a:ext cx="460375" cy="462280"/>
            </a:xfrm>
            <a:custGeom>
              <a:avLst/>
              <a:gdLst/>
              <a:ahLst/>
              <a:cxnLst/>
              <a:rect l="l" t="t" r="r" b="b"/>
              <a:pathLst>
                <a:path w="460375" h="462279">
                  <a:moveTo>
                    <a:pt x="0" y="230886"/>
                  </a:moveTo>
                  <a:lnTo>
                    <a:pt x="4673" y="184356"/>
                  </a:lnTo>
                  <a:lnTo>
                    <a:pt x="18079" y="141017"/>
                  </a:lnTo>
                  <a:lnTo>
                    <a:pt x="39292" y="101798"/>
                  </a:lnTo>
                  <a:lnTo>
                    <a:pt x="67389" y="67627"/>
                  </a:lnTo>
                  <a:lnTo>
                    <a:pt x="101444" y="39433"/>
                  </a:lnTo>
                  <a:lnTo>
                    <a:pt x="140535" y="18145"/>
                  </a:lnTo>
                  <a:lnTo>
                    <a:pt x="183736" y="4691"/>
                  </a:lnTo>
                  <a:lnTo>
                    <a:pt x="230124" y="0"/>
                  </a:lnTo>
                  <a:lnTo>
                    <a:pt x="276511" y="4691"/>
                  </a:lnTo>
                  <a:lnTo>
                    <a:pt x="319712" y="18145"/>
                  </a:lnTo>
                  <a:lnTo>
                    <a:pt x="358803" y="39433"/>
                  </a:lnTo>
                  <a:lnTo>
                    <a:pt x="392858" y="67627"/>
                  </a:lnTo>
                  <a:lnTo>
                    <a:pt x="420955" y="101798"/>
                  </a:lnTo>
                  <a:lnTo>
                    <a:pt x="442168" y="141017"/>
                  </a:lnTo>
                  <a:lnTo>
                    <a:pt x="455574" y="184356"/>
                  </a:lnTo>
                  <a:lnTo>
                    <a:pt x="460247" y="230886"/>
                  </a:lnTo>
                  <a:lnTo>
                    <a:pt x="455574" y="277415"/>
                  </a:lnTo>
                  <a:lnTo>
                    <a:pt x="442168" y="320754"/>
                  </a:lnTo>
                  <a:lnTo>
                    <a:pt x="420955" y="359973"/>
                  </a:lnTo>
                  <a:lnTo>
                    <a:pt x="392858" y="394144"/>
                  </a:lnTo>
                  <a:lnTo>
                    <a:pt x="358803" y="422338"/>
                  </a:lnTo>
                  <a:lnTo>
                    <a:pt x="319712" y="443626"/>
                  </a:lnTo>
                  <a:lnTo>
                    <a:pt x="276511" y="457080"/>
                  </a:lnTo>
                  <a:lnTo>
                    <a:pt x="230124" y="461772"/>
                  </a:lnTo>
                  <a:lnTo>
                    <a:pt x="183736" y="457080"/>
                  </a:lnTo>
                  <a:lnTo>
                    <a:pt x="140535" y="443626"/>
                  </a:lnTo>
                  <a:lnTo>
                    <a:pt x="101444" y="422338"/>
                  </a:lnTo>
                  <a:lnTo>
                    <a:pt x="67389" y="394144"/>
                  </a:lnTo>
                  <a:lnTo>
                    <a:pt x="39292" y="359973"/>
                  </a:lnTo>
                  <a:lnTo>
                    <a:pt x="18079" y="320754"/>
                  </a:lnTo>
                  <a:lnTo>
                    <a:pt x="4673" y="277415"/>
                  </a:lnTo>
                  <a:lnTo>
                    <a:pt x="0" y="230886"/>
                  </a:lnTo>
                  <a:close/>
                </a:path>
              </a:pathLst>
            </a:custGeom>
            <a:ln w="12192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3504437" y="6066282"/>
              <a:ext cx="5791200" cy="368935"/>
            </a:xfrm>
            <a:custGeom>
              <a:avLst/>
              <a:gdLst/>
              <a:ahLst/>
              <a:cxnLst/>
              <a:rect l="l" t="t" r="r" b="b"/>
              <a:pathLst>
                <a:path w="5791200" h="368935">
                  <a:moveTo>
                    <a:pt x="5791200" y="0"/>
                  </a:moveTo>
                  <a:lnTo>
                    <a:pt x="0" y="0"/>
                  </a:lnTo>
                  <a:lnTo>
                    <a:pt x="0" y="368807"/>
                  </a:lnTo>
                  <a:lnTo>
                    <a:pt x="5791200" y="368807"/>
                  </a:lnTo>
                  <a:lnTo>
                    <a:pt x="5791200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3504437" y="6066282"/>
              <a:ext cx="5791200" cy="368935"/>
            </a:xfrm>
            <a:custGeom>
              <a:avLst/>
              <a:gdLst/>
              <a:ahLst/>
              <a:cxnLst/>
              <a:rect l="l" t="t" r="r" b="b"/>
              <a:pathLst>
                <a:path w="5791200" h="368935">
                  <a:moveTo>
                    <a:pt x="0" y="368807"/>
                  </a:moveTo>
                  <a:lnTo>
                    <a:pt x="5791200" y="368807"/>
                  </a:lnTo>
                  <a:lnTo>
                    <a:pt x="5791200" y="0"/>
                  </a:lnTo>
                  <a:lnTo>
                    <a:pt x="0" y="0"/>
                  </a:lnTo>
                  <a:lnTo>
                    <a:pt x="0" y="368807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3273551" y="6019800"/>
              <a:ext cx="460375" cy="462280"/>
            </a:xfrm>
            <a:custGeom>
              <a:avLst/>
              <a:gdLst/>
              <a:ahLst/>
              <a:cxnLst/>
              <a:rect l="l" t="t" r="r" b="b"/>
              <a:pathLst>
                <a:path w="460375" h="462279">
                  <a:moveTo>
                    <a:pt x="230124" y="0"/>
                  </a:moveTo>
                  <a:lnTo>
                    <a:pt x="183736" y="4690"/>
                  </a:lnTo>
                  <a:lnTo>
                    <a:pt x="140535" y="18143"/>
                  </a:lnTo>
                  <a:lnTo>
                    <a:pt x="101444" y="39430"/>
                  </a:lnTo>
                  <a:lnTo>
                    <a:pt x="67389" y="67622"/>
                  </a:lnTo>
                  <a:lnTo>
                    <a:pt x="39292" y="101792"/>
                  </a:lnTo>
                  <a:lnTo>
                    <a:pt x="18079" y="141012"/>
                  </a:lnTo>
                  <a:lnTo>
                    <a:pt x="4673" y="184352"/>
                  </a:lnTo>
                  <a:lnTo>
                    <a:pt x="0" y="230886"/>
                  </a:lnTo>
                  <a:lnTo>
                    <a:pt x="4673" y="277415"/>
                  </a:lnTo>
                  <a:lnTo>
                    <a:pt x="18079" y="320754"/>
                  </a:lnTo>
                  <a:lnTo>
                    <a:pt x="39292" y="359973"/>
                  </a:lnTo>
                  <a:lnTo>
                    <a:pt x="67389" y="394144"/>
                  </a:lnTo>
                  <a:lnTo>
                    <a:pt x="101444" y="422338"/>
                  </a:lnTo>
                  <a:lnTo>
                    <a:pt x="140535" y="443626"/>
                  </a:lnTo>
                  <a:lnTo>
                    <a:pt x="183736" y="457080"/>
                  </a:lnTo>
                  <a:lnTo>
                    <a:pt x="230124" y="461772"/>
                  </a:lnTo>
                  <a:lnTo>
                    <a:pt x="276511" y="457080"/>
                  </a:lnTo>
                  <a:lnTo>
                    <a:pt x="319712" y="443626"/>
                  </a:lnTo>
                  <a:lnTo>
                    <a:pt x="358803" y="422338"/>
                  </a:lnTo>
                  <a:lnTo>
                    <a:pt x="392858" y="394144"/>
                  </a:lnTo>
                  <a:lnTo>
                    <a:pt x="420955" y="359973"/>
                  </a:lnTo>
                  <a:lnTo>
                    <a:pt x="442168" y="320754"/>
                  </a:lnTo>
                  <a:lnTo>
                    <a:pt x="455574" y="277415"/>
                  </a:lnTo>
                  <a:lnTo>
                    <a:pt x="460248" y="230886"/>
                  </a:lnTo>
                  <a:lnTo>
                    <a:pt x="455574" y="184352"/>
                  </a:lnTo>
                  <a:lnTo>
                    <a:pt x="442168" y="141012"/>
                  </a:lnTo>
                  <a:lnTo>
                    <a:pt x="420955" y="101792"/>
                  </a:lnTo>
                  <a:lnTo>
                    <a:pt x="392858" y="67622"/>
                  </a:lnTo>
                  <a:lnTo>
                    <a:pt x="358803" y="39430"/>
                  </a:lnTo>
                  <a:lnTo>
                    <a:pt x="319712" y="18143"/>
                  </a:lnTo>
                  <a:lnTo>
                    <a:pt x="276511" y="4690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3273551" y="6019800"/>
              <a:ext cx="460375" cy="462280"/>
            </a:xfrm>
            <a:custGeom>
              <a:avLst/>
              <a:gdLst/>
              <a:ahLst/>
              <a:cxnLst/>
              <a:rect l="l" t="t" r="r" b="b"/>
              <a:pathLst>
                <a:path w="460375" h="462279">
                  <a:moveTo>
                    <a:pt x="0" y="230886"/>
                  </a:moveTo>
                  <a:lnTo>
                    <a:pt x="4673" y="184352"/>
                  </a:lnTo>
                  <a:lnTo>
                    <a:pt x="18079" y="141012"/>
                  </a:lnTo>
                  <a:lnTo>
                    <a:pt x="39292" y="101792"/>
                  </a:lnTo>
                  <a:lnTo>
                    <a:pt x="67389" y="67622"/>
                  </a:lnTo>
                  <a:lnTo>
                    <a:pt x="101444" y="39430"/>
                  </a:lnTo>
                  <a:lnTo>
                    <a:pt x="140535" y="18143"/>
                  </a:lnTo>
                  <a:lnTo>
                    <a:pt x="183736" y="4690"/>
                  </a:lnTo>
                  <a:lnTo>
                    <a:pt x="230124" y="0"/>
                  </a:lnTo>
                  <a:lnTo>
                    <a:pt x="276511" y="4690"/>
                  </a:lnTo>
                  <a:lnTo>
                    <a:pt x="319712" y="18143"/>
                  </a:lnTo>
                  <a:lnTo>
                    <a:pt x="358803" y="39430"/>
                  </a:lnTo>
                  <a:lnTo>
                    <a:pt x="392858" y="67622"/>
                  </a:lnTo>
                  <a:lnTo>
                    <a:pt x="420955" y="101792"/>
                  </a:lnTo>
                  <a:lnTo>
                    <a:pt x="442168" y="141012"/>
                  </a:lnTo>
                  <a:lnTo>
                    <a:pt x="455574" y="184352"/>
                  </a:lnTo>
                  <a:lnTo>
                    <a:pt x="460248" y="230886"/>
                  </a:lnTo>
                  <a:lnTo>
                    <a:pt x="455574" y="277415"/>
                  </a:lnTo>
                  <a:lnTo>
                    <a:pt x="442168" y="320754"/>
                  </a:lnTo>
                  <a:lnTo>
                    <a:pt x="420955" y="359973"/>
                  </a:lnTo>
                  <a:lnTo>
                    <a:pt x="392858" y="394144"/>
                  </a:lnTo>
                  <a:lnTo>
                    <a:pt x="358803" y="422338"/>
                  </a:lnTo>
                  <a:lnTo>
                    <a:pt x="319712" y="443626"/>
                  </a:lnTo>
                  <a:lnTo>
                    <a:pt x="276511" y="457080"/>
                  </a:lnTo>
                  <a:lnTo>
                    <a:pt x="230124" y="461772"/>
                  </a:lnTo>
                  <a:lnTo>
                    <a:pt x="183736" y="457080"/>
                  </a:lnTo>
                  <a:lnTo>
                    <a:pt x="140535" y="443626"/>
                  </a:lnTo>
                  <a:lnTo>
                    <a:pt x="101444" y="422338"/>
                  </a:lnTo>
                  <a:lnTo>
                    <a:pt x="67389" y="394144"/>
                  </a:lnTo>
                  <a:lnTo>
                    <a:pt x="39292" y="359973"/>
                  </a:lnTo>
                  <a:lnTo>
                    <a:pt x="18079" y="320754"/>
                  </a:lnTo>
                  <a:lnTo>
                    <a:pt x="4673" y="277415"/>
                  </a:lnTo>
                  <a:lnTo>
                    <a:pt x="0" y="230886"/>
                  </a:lnTo>
                  <a:close/>
                </a:path>
              </a:pathLst>
            </a:custGeom>
            <a:ln w="12192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/>
          <p:cNvSpPr txBox="1"/>
          <p:nvPr/>
        </p:nvSpPr>
        <p:spPr>
          <a:xfrm>
            <a:off x="1346072" y="1241551"/>
            <a:ext cx="8427720" cy="51384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0">
                <a:latin typeface="Calibri"/>
                <a:cs typeface="Calibri"/>
              </a:rPr>
              <a:t>For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summary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of </a:t>
            </a:r>
            <a:r>
              <a:rPr dirty="0" sz="2000">
                <a:latin typeface="Calibri"/>
                <a:cs typeface="Calibri"/>
              </a:rPr>
              <a:t>all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Occupational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Health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&amp;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Safety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Policies,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please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visit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000" spc="-15">
                <a:latin typeface="Calibri"/>
                <a:cs typeface="Calibri"/>
              </a:rPr>
              <a:t>Staff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Resource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Centre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at:</a:t>
            </a:r>
            <a:r>
              <a:rPr dirty="0" sz="2000" spc="45">
                <a:latin typeface="Calibri"/>
                <a:cs typeface="Calibri"/>
              </a:rPr>
              <a:t> </a:t>
            </a:r>
            <a:r>
              <a:rPr dirty="0" u="sng" sz="20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https://src.healthpei.ca/orientation-wellness-and-safety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000" spc="-5">
                <a:latin typeface="Calibri"/>
                <a:cs typeface="Calibri"/>
              </a:rPr>
              <a:t>Some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policies </a:t>
            </a:r>
            <a:r>
              <a:rPr dirty="0" sz="2000">
                <a:latin typeface="Calibri"/>
                <a:cs typeface="Calibri"/>
              </a:rPr>
              <a:t>include:</a:t>
            </a:r>
            <a:endParaRPr sz="2000">
              <a:latin typeface="Calibri"/>
              <a:cs typeface="Calibri"/>
            </a:endParaRPr>
          </a:p>
          <a:p>
            <a:pPr marL="2783840" marR="3056890" indent="-334010">
              <a:lnSpc>
                <a:spcPct val="191100"/>
              </a:lnSpc>
              <a:spcBef>
                <a:spcPts val="170"/>
              </a:spcBef>
            </a:pPr>
            <a:r>
              <a:rPr dirty="0" sz="1900" spc="-5">
                <a:solidFill>
                  <a:srgbClr val="FFFFFF"/>
                </a:solidFill>
                <a:latin typeface="Calibri"/>
                <a:cs typeface="Calibri"/>
              </a:rPr>
              <a:t>Violence in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spc="-5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spc="-15">
                <a:solidFill>
                  <a:srgbClr val="FFFFFF"/>
                </a:solidFill>
                <a:latin typeface="Calibri"/>
                <a:cs typeface="Calibri"/>
              </a:rPr>
              <a:t>Workplace </a:t>
            </a:r>
            <a:r>
              <a:rPr dirty="0" sz="19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spc="-15">
                <a:solidFill>
                  <a:srgbClr val="FFFFFF"/>
                </a:solidFill>
                <a:latin typeface="Calibri"/>
                <a:cs typeface="Calibri"/>
              </a:rPr>
              <a:t>Employee</a:t>
            </a:r>
            <a:r>
              <a:rPr dirty="0" sz="19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spc="-20">
                <a:solidFill>
                  <a:srgbClr val="FFFFFF"/>
                </a:solidFill>
                <a:latin typeface="Calibri"/>
                <a:cs typeface="Calibri"/>
              </a:rPr>
              <a:t>Event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Calibri"/>
                <a:cs typeface="Calibri"/>
              </a:rPr>
              <a:t>Reporting</a:t>
            </a:r>
            <a:endParaRPr sz="1900">
              <a:latin typeface="Calibri"/>
              <a:cs typeface="Calibri"/>
            </a:endParaRPr>
          </a:p>
          <a:p>
            <a:pPr marL="2966720" marR="2134870">
              <a:lnSpc>
                <a:spcPts val="4360"/>
              </a:lnSpc>
              <a:spcBef>
                <a:spcPts val="480"/>
              </a:spcBef>
            </a:pPr>
            <a:r>
              <a:rPr dirty="0" sz="1900" spc="-10">
                <a:solidFill>
                  <a:srgbClr val="FFFFFF"/>
                </a:solidFill>
                <a:latin typeface="Calibri"/>
                <a:cs typeface="Calibri"/>
              </a:rPr>
              <a:t>Musculoskeletal</a:t>
            </a:r>
            <a:r>
              <a:rPr dirty="0" sz="19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spc="-5">
                <a:solidFill>
                  <a:srgbClr val="FFFFFF"/>
                </a:solidFill>
                <a:latin typeface="Calibri"/>
                <a:cs typeface="Calibri"/>
              </a:rPr>
              <a:t>Injury</a:t>
            </a:r>
            <a:r>
              <a:rPr dirty="0" sz="19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spc="-15">
                <a:solidFill>
                  <a:srgbClr val="FFFFFF"/>
                </a:solidFill>
                <a:latin typeface="Calibri"/>
                <a:cs typeface="Calibri"/>
              </a:rPr>
              <a:t>Prevention </a:t>
            </a:r>
            <a:r>
              <a:rPr dirty="0" sz="1900" spc="-4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FFFFFF"/>
                </a:solidFill>
                <a:latin typeface="Calibri"/>
                <a:cs typeface="Calibri"/>
              </a:rPr>
              <a:t>Respectful </a:t>
            </a:r>
            <a:r>
              <a:rPr dirty="0" sz="1900" spc="-15">
                <a:solidFill>
                  <a:srgbClr val="FFFFFF"/>
                </a:solidFill>
                <a:latin typeface="Calibri"/>
                <a:cs typeface="Calibri"/>
              </a:rPr>
              <a:t>Workplace </a:t>
            </a:r>
            <a:r>
              <a:rPr dirty="0" sz="1900" spc="-10">
                <a:solidFill>
                  <a:srgbClr val="FFFFFF"/>
                </a:solidFill>
                <a:latin typeface="Calibri"/>
                <a:cs typeface="Calibri"/>
              </a:rPr>
              <a:t> Immunization</a:t>
            </a:r>
            <a:r>
              <a:rPr dirty="0" sz="19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spc="-5">
                <a:solidFill>
                  <a:srgbClr val="FFFFFF"/>
                </a:solidFill>
                <a:latin typeface="Calibri"/>
                <a:cs typeface="Calibri"/>
              </a:rPr>
              <a:t>and Tb</a:t>
            </a:r>
            <a:r>
              <a:rPr dirty="0" sz="19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spc="-30">
                <a:solidFill>
                  <a:srgbClr val="FFFFFF"/>
                </a:solidFill>
                <a:latin typeface="Calibri"/>
                <a:cs typeface="Calibri"/>
              </a:rPr>
              <a:t>Testing</a:t>
            </a:r>
            <a:endParaRPr sz="1900">
              <a:latin typeface="Calibri"/>
              <a:cs typeface="Calibri"/>
            </a:endParaRPr>
          </a:p>
          <a:p>
            <a:pPr marL="2783840">
              <a:lnSpc>
                <a:spcPct val="100000"/>
              </a:lnSpc>
              <a:spcBef>
                <a:spcPts val="1570"/>
              </a:spcBef>
            </a:pPr>
            <a:r>
              <a:rPr dirty="0" sz="1900" spc="-5">
                <a:solidFill>
                  <a:srgbClr val="FFFFFF"/>
                </a:solidFill>
                <a:latin typeface="Calibri"/>
                <a:cs typeface="Calibri"/>
              </a:rPr>
              <a:t>N95</a:t>
            </a:r>
            <a:r>
              <a:rPr dirty="0" sz="19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spc="-15">
                <a:solidFill>
                  <a:srgbClr val="FFFFFF"/>
                </a:solidFill>
                <a:latin typeface="Calibri"/>
                <a:cs typeface="Calibri"/>
              </a:rPr>
              <a:t>Respirator</a:t>
            </a:r>
            <a:r>
              <a:rPr dirty="0" sz="19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spc="-5">
                <a:solidFill>
                  <a:srgbClr val="FFFFFF"/>
                </a:solidFill>
                <a:latin typeface="Calibri"/>
                <a:cs typeface="Calibri"/>
              </a:rPr>
              <a:t>Fit</a:t>
            </a:r>
            <a:r>
              <a:rPr dirty="0" sz="19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00" spc="-30">
                <a:solidFill>
                  <a:srgbClr val="FFFFFF"/>
                </a:solidFill>
                <a:latin typeface="Calibri"/>
                <a:cs typeface="Calibri"/>
              </a:rPr>
              <a:t>Testing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700">
              <a:latin typeface="Calibri"/>
              <a:cs typeface="Calibri"/>
            </a:endParaRPr>
          </a:p>
          <a:p>
            <a:pPr marL="2450465">
              <a:lnSpc>
                <a:spcPct val="100000"/>
              </a:lnSpc>
              <a:spcBef>
                <a:spcPts val="5"/>
              </a:spcBef>
            </a:pPr>
            <a:r>
              <a:rPr dirty="0" sz="1900" spc="-10">
                <a:solidFill>
                  <a:srgbClr val="FFFFFF"/>
                </a:solidFill>
                <a:latin typeface="Calibri"/>
                <a:cs typeface="Calibri"/>
              </a:rPr>
              <a:t>Footwear</a:t>
            </a:r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74421" y="3202051"/>
            <a:ext cx="11020425" cy="3021965"/>
          </a:xfrm>
          <a:prstGeom prst="rect">
            <a:avLst/>
          </a:prstGeom>
        </p:spPr>
        <p:txBody>
          <a:bodyPr wrap="square" lIns="0" tIns="203200" rIns="0" bIns="0" rtlCol="0" vert="horz">
            <a:spAutoFit/>
          </a:bodyPr>
          <a:lstStyle/>
          <a:p>
            <a:pPr algn="just" marL="241300" indent="-228600">
              <a:lnSpc>
                <a:spcPct val="100000"/>
              </a:lnSpc>
              <a:spcBef>
                <a:spcPts val="1600"/>
              </a:spcBef>
              <a:buClr>
                <a:srgbClr val="9BAEB5"/>
              </a:buClr>
              <a:buFont typeface="Arial"/>
              <a:buChar char="•"/>
              <a:tabLst>
                <a:tab pos="241300" algn="l"/>
              </a:tabLst>
            </a:pPr>
            <a:r>
              <a:rPr dirty="0" sz="2400" spc="-10" b="0">
                <a:solidFill>
                  <a:srgbClr val="252525"/>
                </a:solidFill>
                <a:latin typeface="Gill Sans Nova"/>
                <a:cs typeface="Gill Sans Nova"/>
              </a:rPr>
              <a:t>Health</a:t>
            </a:r>
            <a:r>
              <a:rPr dirty="0" sz="2400" spc="-15" b="0">
                <a:solidFill>
                  <a:srgbClr val="252525"/>
                </a:solidFill>
                <a:latin typeface="Gill Sans Nova"/>
                <a:cs typeface="Gill Sans Nova"/>
              </a:rPr>
              <a:t> </a:t>
            </a:r>
            <a:r>
              <a:rPr dirty="0" sz="2400" spc="-35" b="0">
                <a:solidFill>
                  <a:srgbClr val="252525"/>
                </a:solidFill>
                <a:latin typeface="Gill Sans Nova"/>
                <a:cs typeface="Gill Sans Nova"/>
              </a:rPr>
              <a:t>PEI</a:t>
            </a:r>
            <a:r>
              <a:rPr dirty="0" sz="2400" spc="-15" b="0">
                <a:solidFill>
                  <a:srgbClr val="252525"/>
                </a:solidFill>
                <a:latin typeface="Gill Sans Nova"/>
                <a:cs typeface="Gill Sans Nova"/>
              </a:rPr>
              <a:t> </a:t>
            </a:r>
            <a:r>
              <a:rPr dirty="0" sz="2400" b="0">
                <a:solidFill>
                  <a:srgbClr val="252525"/>
                </a:solidFill>
                <a:latin typeface="Gill Sans Nova"/>
                <a:cs typeface="Gill Sans Nova"/>
              </a:rPr>
              <a:t>has</a:t>
            </a:r>
            <a:r>
              <a:rPr dirty="0" sz="2400" spc="-5" b="0">
                <a:solidFill>
                  <a:srgbClr val="252525"/>
                </a:solidFill>
                <a:latin typeface="Gill Sans Nova"/>
                <a:cs typeface="Gill Sans Nova"/>
              </a:rPr>
              <a:t> </a:t>
            </a:r>
            <a:r>
              <a:rPr dirty="0" sz="2400" spc="-15" b="0">
                <a:solidFill>
                  <a:srgbClr val="252525"/>
                </a:solidFill>
                <a:latin typeface="Gill Sans Nova"/>
                <a:cs typeface="Gill Sans Nova"/>
              </a:rPr>
              <a:t>both</a:t>
            </a:r>
            <a:r>
              <a:rPr dirty="0" sz="2400" spc="-10" b="0">
                <a:solidFill>
                  <a:srgbClr val="252525"/>
                </a:solidFill>
                <a:latin typeface="Gill Sans Nova"/>
                <a:cs typeface="Gill Sans Nova"/>
              </a:rPr>
              <a:t> </a:t>
            </a:r>
            <a:r>
              <a:rPr dirty="0" sz="2400" b="0">
                <a:solidFill>
                  <a:srgbClr val="252525"/>
                </a:solidFill>
                <a:latin typeface="Gill Sans Nova"/>
                <a:cs typeface="Gill Sans Nova"/>
              </a:rPr>
              <a:t>an</a:t>
            </a:r>
            <a:r>
              <a:rPr dirty="0" sz="2400" spc="-5" b="0">
                <a:solidFill>
                  <a:srgbClr val="252525"/>
                </a:solidFill>
                <a:latin typeface="Gill Sans Nova"/>
                <a:cs typeface="Gill Sans Nova"/>
              </a:rPr>
              <a:t> </a:t>
            </a:r>
            <a:r>
              <a:rPr dirty="0" sz="2400" spc="-15" b="0">
                <a:solidFill>
                  <a:srgbClr val="252525"/>
                </a:solidFill>
                <a:latin typeface="Gill Sans Nova"/>
                <a:cs typeface="Gill Sans Nova"/>
              </a:rPr>
              <a:t>OH&amp;S</a:t>
            </a:r>
            <a:r>
              <a:rPr dirty="0" sz="2400" spc="-20" b="0">
                <a:solidFill>
                  <a:srgbClr val="252525"/>
                </a:solidFill>
                <a:latin typeface="Gill Sans Nova"/>
                <a:cs typeface="Gill Sans Nova"/>
              </a:rPr>
              <a:t> </a:t>
            </a:r>
            <a:r>
              <a:rPr dirty="0" sz="2400" spc="-5" b="0">
                <a:solidFill>
                  <a:srgbClr val="252525"/>
                </a:solidFill>
                <a:latin typeface="Gill Sans Nova"/>
                <a:cs typeface="Gill Sans Nova"/>
              </a:rPr>
              <a:t>policy</a:t>
            </a:r>
            <a:r>
              <a:rPr dirty="0" sz="2400" spc="-15" b="0">
                <a:solidFill>
                  <a:srgbClr val="252525"/>
                </a:solidFill>
                <a:latin typeface="Gill Sans Nova"/>
                <a:cs typeface="Gill Sans Nova"/>
              </a:rPr>
              <a:t> </a:t>
            </a:r>
            <a:r>
              <a:rPr dirty="0" sz="2400" b="0">
                <a:solidFill>
                  <a:srgbClr val="252525"/>
                </a:solidFill>
                <a:latin typeface="Gill Sans Nova"/>
                <a:cs typeface="Gill Sans Nova"/>
              </a:rPr>
              <a:t>and</a:t>
            </a:r>
            <a:r>
              <a:rPr dirty="0" sz="2400" spc="-5" b="0">
                <a:solidFill>
                  <a:srgbClr val="252525"/>
                </a:solidFill>
                <a:latin typeface="Gill Sans Nova"/>
                <a:cs typeface="Gill Sans Nova"/>
              </a:rPr>
              <a:t> </a:t>
            </a:r>
            <a:r>
              <a:rPr dirty="0" sz="2400" spc="-10" b="0">
                <a:solidFill>
                  <a:srgbClr val="252525"/>
                </a:solidFill>
                <a:latin typeface="Gill Sans Nova"/>
                <a:cs typeface="Gill Sans Nova"/>
              </a:rPr>
              <a:t>program</a:t>
            </a:r>
            <a:endParaRPr sz="2400">
              <a:latin typeface="Gill Sans Nova"/>
              <a:cs typeface="Gill Sans Nova"/>
            </a:endParaRPr>
          </a:p>
          <a:p>
            <a:pPr algn="just" marL="240665" marR="5080" indent="-228600">
              <a:lnSpc>
                <a:spcPct val="120000"/>
              </a:lnSpc>
              <a:spcBef>
                <a:spcPts val="919"/>
              </a:spcBef>
              <a:buClr>
                <a:srgbClr val="9BAEB5"/>
              </a:buClr>
              <a:buFont typeface="Arial"/>
              <a:buChar char="•"/>
              <a:tabLst>
                <a:tab pos="241300" algn="l"/>
              </a:tabLst>
            </a:pPr>
            <a:r>
              <a:rPr dirty="0" sz="2400" spc="-5" b="0">
                <a:solidFill>
                  <a:srgbClr val="252525"/>
                </a:solidFill>
                <a:latin typeface="Gill Sans Nova"/>
                <a:cs typeface="Gill Sans Nova"/>
              </a:rPr>
              <a:t>The</a:t>
            </a:r>
            <a:r>
              <a:rPr dirty="0" sz="2400" b="0">
                <a:solidFill>
                  <a:srgbClr val="252525"/>
                </a:solidFill>
                <a:latin typeface="Gill Sans Nova"/>
                <a:cs typeface="Gill Sans Nova"/>
              </a:rPr>
              <a:t> </a:t>
            </a:r>
            <a:r>
              <a:rPr dirty="0" sz="2400" spc="-10" b="0">
                <a:solidFill>
                  <a:srgbClr val="252525"/>
                </a:solidFill>
                <a:latin typeface="Gill Sans Nova"/>
                <a:cs typeface="Gill Sans Nova"/>
              </a:rPr>
              <a:t>program</a:t>
            </a:r>
            <a:r>
              <a:rPr dirty="0" sz="2400" spc="15" b="0">
                <a:solidFill>
                  <a:srgbClr val="252525"/>
                </a:solidFill>
                <a:latin typeface="Gill Sans Nova"/>
                <a:cs typeface="Gill Sans Nova"/>
              </a:rPr>
              <a:t> </a:t>
            </a:r>
            <a:r>
              <a:rPr dirty="0" sz="2400" spc="-10" b="0">
                <a:solidFill>
                  <a:srgbClr val="252525"/>
                </a:solidFill>
                <a:latin typeface="Gill Sans Nova"/>
                <a:cs typeface="Gill Sans Nova"/>
              </a:rPr>
              <a:t>document</a:t>
            </a:r>
            <a:r>
              <a:rPr dirty="0" sz="2400" b="0">
                <a:solidFill>
                  <a:srgbClr val="252525"/>
                </a:solidFill>
                <a:latin typeface="Gill Sans Nova"/>
                <a:cs typeface="Gill Sans Nova"/>
              </a:rPr>
              <a:t> </a:t>
            </a:r>
            <a:r>
              <a:rPr dirty="0" sz="2400" spc="-5" b="0">
                <a:solidFill>
                  <a:srgbClr val="252525"/>
                </a:solidFill>
                <a:latin typeface="Gill Sans Nova"/>
                <a:cs typeface="Gill Sans Nova"/>
              </a:rPr>
              <a:t>is</a:t>
            </a:r>
            <a:r>
              <a:rPr dirty="0" sz="2400" b="0">
                <a:solidFill>
                  <a:srgbClr val="252525"/>
                </a:solidFill>
                <a:latin typeface="Gill Sans Nova"/>
                <a:cs typeface="Gill Sans Nova"/>
              </a:rPr>
              <a:t> </a:t>
            </a:r>
            <a:r>
              <a:rPr dirty="0" sz="2400" spc="-15" b="0">
                <a:solidFill>
                  <a:srgbClr val="252525"/>
                </a:solidFill>
                <a:latin typeface="Gill Sans Nova"/>
                <a:cs typeface="Gill Sans Nova"/>
              </a:rPr>
              <a:t>found</a:t>
            </a:r>
            <a:r>
              <a:rPr dirty="0" sz="2400" spc="5" b="0">
                <a:solidFill>
                  <a:srgbClr val="252525"/>
                </a:solidFill>
                <a:latin typeface="Gill Sans Nova"/>
                <a:cs typeface="Gill Sans Nova"/>
              </a:rPr>
              <a:t> </a:t>
            </a:r>
            <a:r>
              <a:rPr dirty="0" sz="2400" spc="-5" b="0">
                <a:solidFill>
                  <a:srgbClr val="252525"/>
                </a:solidFill>
                <a:latin typeface="Gill Sans Nova"/>
                <a:cs typeface="Gill Sans Nova"/>
              </a:rPr>
              <a:t>on</a:t>
            </a:r>
            <a:r>
              <a:rPr dirty="0" sz="2400" spc="-15" b="0">
                <a:solidFill>
                  <a:srgbClr val="252525"/>
                </a:solidFill>
                <a:latin typeface="Gill Sans Nova"/>
                <a:cs typeface="Gill Sans Nova"/>
              </a:rPr>
              <a:t> the</a:t>
            </a:r>
            <a:r>
              <a:rPr dirty="0" sz="2400" spc="-240" b="0">
                <a:solidFill>
                  <a:srgbClr val="252525"/>
                </a:solidFill>
                <a:latin typeface="Gill Sans Nova"/>
                <a:cs typeface="Gill Sans Nova"/>
              </a:rPr>
              <a:t> </a:t>
            </a:r>
            <a:r>
              <a:rPr dirty="0" sz="2400" spc="-25" b="0">
                <a:solidFill>
                  <a:srgbClr val="252525"/>
                </a:solidFill>
                <a:latin typeface="Gill Sans Nova"/>
                <a:cs typeface="Gill Sans Nova"/>
              </a:rPr>
              <a:t>“Employee</a:t>
            </a:r>
            <a:r>
              <a:rPr dirty="0" sz="2400" spc="-305" b="0">
                <a:solidFill>
                  <a:srgbClr val="252525"/>
                </a:solidFill>
                <a:latin typeface="Gill Sans Nova"/>
                <a:cs typeface="Gill Sans Nova"/>
              </a:rPr>
              <a:t> </a:t>
            </a:r>
            <a:r>
              <a:rPr dirty="0" sz="2400" spc="-30" b="0">
                <a:solidFill>
                  <a:srgbClr val="252525"/>
                </a:solidFill>
                <a:latin typeface="Gill Sans Nova"/>
                <a:cs typeface="Gill Sans Nova"/>
              </a:rPr>
              <a:t>Wellness</a:t>
            </a:r>
            <a:r>
              <a:rPr dirty="0" sz="2400" spc="-10" b="0">
                <a:solidFill>
                  <a:srgbClr val="252525"/>
                </a:solidFill>
                <a:latin typeface="Gill Sans Nova"/>
                <a:cs typeface="Gill Sans Nova"/>
              </a:rPr>
              <a:t> </a:t>
            </a:r>
            <a:r>
              <a:rPr dirty="0" sz="2400" b="0">
                <a:solidFill>
                  <a:srgbClr val="252525"/>
                </a:solidFill>
                <a:latin typeface="Gill Sans Nova"/>
                <a:cs typeface="Gill Sans Nova"/>
              </a:rPr>
              <a:t>&amp;</a:t>
            </a:r>
            <a:r>
              <a:rPr dirty="0" sz="2400" spc="-5" b="0">
                <a:solidFill>
                  <a:srgbClr val="252525"/>
                </a:solidFill>
                <a:latin typeface="Gill Sans Nova"/>
                <a:cs typeface="Gill Sans Nova"/>
              </a:rPr>
              <a:t> </a:t>
            </a:r>
            <a:r>
              <a:rPr dirty="0" sz="2400" spc="-20" b="0">
                <a:solidFill>
                  <a:srgbClr val="252525"/>
                </a:solidFill>
                <a:latin typeface="Gill Sans Nova"/>
                <a:cs typeface="Gill Sans Nova"/>
              </a:rPr>
              <a:t>Safety”</a:t>
            </a:r>
            <a:r>
              <a:rPr dirty="0" sz="2400" spc="-10" b="0">
                <a:solidFill>
                  <a:srgbClr val="252525"/>
                </a:solidFill>
                <a:latin typeface="Gill Sans Nova"/>
                <a:cs typeface="Gill Sans Nova"/>
              </a:rPr>
              <a:t> </a:t>
            </a:r>
            <a:r>
              <a:rPr dirty="0" sz="2400" spc="-15" b="0">
                <a:solidFill>
                  <a:srgbClr val="252525"/>
                </a:solidFill>
                <a:latin typeface="Gill Sans Nova"/>
                <a:cs typeface="Gill Sans Nova"/>
              </a:rPr>
              <a:t>Page</a:t>
            </a:r>
            <a:r>
              <a:rPr dirty="0" sz="2400" spc="5" b="0">
                <a:solidFill>
                  <a:srgbClr val="252525"/>
                </a:solidFill>
                <a:latin typeface="Gill Sans Nova"/>
                <a:cs typeface="Gill Sans Nova"/>
              </a:rPr>
              <a:t> </a:t>
            </a:r>
            <a:r>
              <a:rPr dirty="0" sz="2400" spc="-5" b="0">
                <a:solidFill>
                  <a:srgbClr val="252525"/>
                </a:solidFill>
                <a:latin typeface="Gill Sans Nova"/>
                <a:cs typeface="Gill Sans Nova"/>
              </a:rPr>
              <a:t>on</a:t>
            </a:r>
            <a:r>
              <a:rPr dirty="0" sz="2400" spc="-10" b="0">
                <a:solidFill>
                  <a:srgbClr val="252525"/>
                </a:solidFill>
                <a:latin typeface="Gill Sans Nova"/>
                <a:cs typeface="Gill Sans Nova"/>
              </a:rPr>
              <a:t> </a:t>
            </a:r>
            <a:r>
              <a:rPr dirty="0" sz="2400" spc="-15" b="0">
                <a:solidFill>
                  <a:srgbClr val="252525"/>
                </a:solidFill>
                <a:latin typeface="Gill Sans Nova"/>
                <a:cs typeface="Gill Sans Nova"/>
              </a:rPr>
              <a:t>the</a:t>
            </a:r>
            <a:r>
              <a:rPr dirty="0" sz="2400" spc="5" b="0">
                <a:solidFill>
                  <a:srgbClr val="252525"/>
                </a:solidFill>
                <a:latin typeface="Gill Sans Nova"/>
                <a:cs typeface="Gill Sans Nova"/>
              </a:rPr>
              <a:t> </a:t>
            </a:r>
            <a:r>
              <a:rPr dirty="0" sz="2400" spc="-25" b="0">
                <a:solidFill>
                  <a:srgbClr val="252525"/>
                </a:solidFill>
                <a:latin typeface="Gill Sans Nova"/>
                <a:cs typeface="Gill Sans Nova"/>
              </a:rPr>
              <a:t>Staff </a:t>
            </a:r>
            <a:r>
              <a:rPr dirty="0" sz="2400" spc="-655" b="0">
                <a:solidFill>
                  <a:srgbClr val="252525"/>
                </a:solidFill>
                <a:latin typeface="Gill Sans Nova"/>
                <a:cs typeface="Gill Sans Nova"/>
              </a:rPr>
              <a:t> </a:t>
            </a:r>
            <a:r>
              <a:rPr dirty="0" sz="2400" spc="-5" b="0">
                <a:solidFill>
                  <a:srgbClr val="252525"/>
                </a:solidFill>
                <a:latin typeface="Gill Sans Nova"/>
                <a:cs typeface="Gill Sans Nova"/>
              </a:rPr>
              <a:t>Resource </a:t>
            </a:r>
            <a:r>
              <a:rPr dirty="0" sz="2400" spc="-15" b="0">
                <a:solidFill>
                  <a:srgbClr val="252525"/>
                </a:solidFill>
                <a:latin typeface="Gill Sans Nova"/>
                <a:cs typeface="Gill Sans Nova"/>
              </a:rPr>
              <a:t>Centre at</a:t>
            </a:r>
            <a:r>
              <a:rPr dirty="0" sz="2400" spc="-15" b="0">
                <a:solidFill>
                  <a:srgbClr val="00AFEF"/>
                </a:solidFill>
                <a:latin typeface="Gill Sans Nova"/>
                <a:cs typeface="Gill Sans Nova"/>
              </a:rPr>
              <a:t> </a:t>
            </a:r>
            <a:r>
              <a:rPr dirty="0" u="sng" sz="2400" spc="-10" b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Gill Sans Nova"/>
                <a:cs typeface="Gill Sans Nova"/>
                <a:hlinkClick r:id="rId2"/>
              </a:rPr>
              <a:t>https://src.healthpei.ca/occupational-health-and-safety</a:t>
            </a:r>
            <a:r>
              <a:rPr dirty="0" sz="2400" spc="-5" b="0">
                <a:solidFill>
                  <a:srgbClr val="00AFEF"/>
                </a:solidFill>
                <a:latin typeface="Gill Sans Nova"/>
                <a:cs typeface="Gill Sans Nova"/>
              </a:rPr>
              <a:t> </a:t>
            </a:r>
            <a:r>
              <a:rPr dirty="0" sz="2400" b="0">
                <a:solidFill>
                  <a:srgbClr val="252525"/>
                </a:solidFill>
                <a:latin typeface="Gill Sans Nova"/>
                <a:cs typeface="Gill Sans Nova"/>
              </a:rPr>
              <a:t>and </a:t>
            </a:r>
            <a:r>
              <a:rPr dirty="0" sz="2400" spc="-10" b="0">
                <a:solidFill>
                  <a:srgbClr val="252525"/>
                </a:solidFill>
                <a:latin typeface="Gill Sans Nova"/>
                <a:cs typeface="Gill Sans Nova"/>
              </a:rPr>
              <a:t>outlines </a:t>
            </a:r>
            <a:r>
              <a:rPr dirty="0" sz="2400" spc="-655" b="0">
                <a:solidFill>
                  <a:srgbClr val="252525"/>
                </a:solidFill>
                <a:latin typeface="Gill Sans Nova"/>
                <a:cs typeface="Gill Sans Nova"/>
              </a:rPr>
              <a:t> </a:t>
            </a:r>
            <a:r>
              <a:rPr dirty="0" sz="2400" spc="-20" b="0">
                <a:solidFill>
                  <a:srgbClr val="252525"/>
                </a:solidFill>
                <a:latin typeface="Gill Sans Nova"/>
                <a:cs typeface="Gill Sans Nova"/>
              </a:rPr>
              <a:t>many</a:t>
            </a:r>
            <a:r>
              <a:rPr dirty="0" sz="2400" spc="-5" b="0">
                <a:solidFill>
                  <a:srgbClr val="252525"/>
                </a:solidFill>
                <a:latin typeface="Gill Sans Nova"/>
                <a:cs typeface="Gill Sans Nova"/>
              </a:rPr>
              <a:t> </a:t>
            </a:r>
            <a:r>
              <a:rPr dirty="0" sz="2400" spc="-20" b="0">
                <a:solidFill>
                  <a:srgbClr val="252525"/>
                </a:solidFill>
                <a:latin typeface="Gill Sans Nova"/>
                <a:cs typeface="Gill Sans Nova"/>
              </a:rPr>
              <a:t>of</a:t>
            </a:r>
            <a:r>
              <a:rPr dirty="0" sz="2400" b="0">
                <a:solidFill>
                  <a:srgbClr val="252525"/>
                </a:solidFill>
                <a:latin typeface="Gill Sans Nova"/>
                <a:cs typeface="Gill Sans Nova"/>
              </a:rPr>
              <a:t> </a:t>
            </a:r>
            <a:r>
              <a:rPr dirty="0" sz="2400" spc="-15" b="0">
                <a:solidFill>
                  <a:srgbClr val="252525"/>
                </a:solidFill>
                <a:latin typeface="Gill Sans Nova"/>
                <a:cs typeface="Gill Sans Nova"/>
              </a:rPr>
              <a:t>the</a:t>
            </a:r>
            <a:r>
              <a:rPr dirty="0" sz="2400" spc="-10" b="0">
                <a:solidFill>
                  <a:srgbClr val="252525"/>
                </a:solidFill>
                <a:latin typeface="Gill Sans Nova"/>
                <a:cs typeface="Gill Sans Nova"/>
              </a:rPr>
              <a:t> topics</a:t>
            </a:r>
            <a:r>
              <a:rPr dirty="0" sz="2400" spc="-20" b="0">
                <a:solidFill>
                  <a:srgbClr val="252525"/>
                </a:solidFill>
                <a:latin typeface="Gill Sans Nova"/>
                <a:cs typeface="Gill Sans Nova"/>
              </a:rPr>
              <a:t> </a:t>
            </a:r>
            <a:r>
              <a:rPr dirty="0" sz="2400" spc="-15" b="0">
                <a:solidFill>
                  <a:srgbClr val="252525"/>
                </a:solidFill>
                <a:latin typeface="Gill Sans Nova"/>
                <a:cs typeface="Gill Sans Nova"/>
              </a:rPr>
              <a:t>covered</a:t>
            </a:r>
            <a:r>
              <a:rPr dirty="0" sz="2400" spc="-10" b="0">
                <a:solidFill>
                  <a:srgbClr val="252525"/>
                </a:solidFill>
                <a:latin typeface="Gill Sans Nova"/>
                <a:cs typeface="Gill Sans Nova"/>
              </a:rPr>
              <a:t> in</a:t>
            </a:r>
            <a:r>
              <a:rPr dirty="0" sz="2400" spc="-5" b="0">
                <a:solidFill>
                  <a:srgbClr val="252525"/>
                </a:solidFill>
                <a:latin typeface="Gill Sans Nova"/>
                <a:cs typeface="Gill Sans Nova"/>
              </a:rPr>
              <a:t> </a:t>
            </a:r>
            <a:r>
              <a:rPr dirty="0" sz="2400" spc="-10" b="0">
                <a:solidFill>
                  <a:srgbClr val="252525"/>
                </a:solidFill>
                <a:latin typeface="Gill Sans Nova"/>
                <a:cs typeface="Gill Sans Nova"/>
              </a:rPr>
              <a:t>this</a:t>
            </a:r>
            <a:r>
              <a:rPr dirty="0" sz="2400" spc="-5" b="0">
                <a:solidFill>
                  <a:srgbClr val="252525"/>
                </a:solidFill>
                <a:latin typeface="Gill Sans Nova"/>
                <a:cs typeface="Gill Sans Nova"/>
              </a:rPr>
              <a:t> module</a:t>
            </a:r>
            <a:endParaRPr sz="2400">
              <a:latin typeface="Gill Sans Nova"/>
              <a:cs typeface="Gill Sans Nova"/>
            </a:endParaRPr>
          </a:p>
          <a:p>
            <a:pPr algn="just" marL="240665" marR="409575" indent="-228600">
              <a:lnSpc>
                <a:spcPct val="120000"/>
              </a:lnSpc>
              <a:spcBef>
                <a:spcPts val="1015"/>
              </a:spcBef>
              <a:buClr>
                <a:srgbClr val="9BAEB5"/>
              </a:buClr>
              <a:buFont typeface="Arial"/>
              <a:buChar char="•"/>
              <a:tabLst>
                <a:tab pos="241300" algn="l"/>
              </a:tabLst>
            </a:pPr>
            <a:r>
              <a:rPr dirty="0" sz="2400" spc="-15" b="0">
                <a:solidFill>
                  <a:srgbClr val="252525"/>
                </a:solidFill>
                <a:latin typeface="Gill Sans Nova"/>
                <a:cs typeface="Gill Sans Nova"/>
              </a:rPr>
              <a:t>It </a:t>
            </a:r>
            <a:r>
              <a:rPr dirty="0" sz="2400" spc="-5" b="0">
                <a:solidFill>
                  <a:srgbClr val="252525"/>
                </a:solidFill>
                <a:latin typeface="Gill Sans Nova"/>
                <a:cs typeface="Gill Sans Nova"/>
              </a:rPr>
              <a:t>also </a:t>
            </a:r>
            <a:r>
              <a:rPr dirty="0" sz="2400" spc="-10" b="0">
                <a:solidFill>
                  <a:srgbClr val="252525"/>
                </a:solidFill>
                <a:latin typeface="Gill Sans Nova"/>
                <a:cs typeface="Gill Sans Nova"/>
              </a:rPr>
              <a:t>provides </a:t>
            </a:r>
            <a:r>
              <a:rPr dirty="0" sz="2400" b="0">
                <a:solidFill>
                  <a:srgbClr val="252525"/>
                </a:solidFill>
                <a:latin typeface="Gill Sans Nova"/>
                <a:cs typeface="Gill Sans Nova"/>
              </a:rPr>
              <a:t>managers and </a:t>
            </a:r>
            <a:r>
              <a:rPr dirty="0" sz="2400" spc="-20" b="0">
                <a:solidFill>
                  <a:srgbClr val="252525"/>
                </a:solidFill>
                <a:latin typeface="Gill Sans Nova"/>
                <a:cs typeface="Gill Sans Nova"/>
              </a:rPr>
              <a:t>employees </a:t>
            </a:r>
            <a:r>
              <a:rPr dirty="0" sz="2400" spc="-15" b="0">
                <a:solidFill>
                  <a:srgbClr val="252525"/>
                </a:solidFill>
                <a:latin typeface="Gill Sans Nova"/>
                <a:cs typeface="Gill Sans Nova"/>
              </a:rPr>
              <a:t>with </a:t>
            </a:r>
            <a:r>
              <a:rPr dirty="0" sz="2400" spc="-10" b="0">
                <a:solidFill>
                  <a:srgbClr val="252525"/>
                </a:solidFill>
                <a:latin typeface="Gill Sans Nova"/>
                <a:cs typeface="Gill Sans Nova"/>
              </a:rPr>
              <a:t>tools </a:t>
            </a:r>
            <a:r>
              <a:rPr dirty="0" sz="2400" spc="-20" b="0">
                <a:solidFill>
                  <a:srgbClr val="252525"/>
                </a:solidFill>
                <a:latin typeface="Gill Sans Nova"/>
                <a:cs typeface="Gill Sans Nova"/>
              </a:rPr>
              <a:t>that </a:t>
            </a:r>
            <a:r>
              <a:rPr dirty="0" sz="2400" spc="-5" b="0">
                <a:solidFill>
                  <a:srgbClr val="252525"/>
                </a:solidFill>
                <a:latin typeface="Gill Sans Nova"/>
                <a:cs typeface="Gill Sans Nova"/>
              </a:rPr>
              <a:t>will </a:t>
            </a:r>
            <a:r>
              <a:rPr dirty="0" sz="2400" spc="-25" b="0">
                <a:solidFill>
                  <a:srgbClr val="252525"/>
                </a:solidFill>
                <a:latin typeface="Gill Sans Nova"/>
                <a:cs typeface="Gill Sans Nova"/>
              </a:rPr>
              <a:t>improve </a:t>
            </a:r>
            <a:r>
              <a:rPr dirty="0" sz="2400" spc="-15" b="0">
                <a:solidFill>
                  <a:srgbClr val="252525"/>
                </a:solidFill>
                <a:latin typeface="Gill Sans Nova"/>
                <a:cs typeface="Gill Sans Nova"/>
              </a:rPr>
              <a:t>the </a:t>
            </a:r>
            <a:r>
              <a:rPr dirty="0" sz="2400" spc="-10" b="0">
                <a:solidFill>
                  <a:srgbClr val="252525"/>
                </a:solidFill>
                <a:latin typeface="Gill Sans Nova"/>
                <a:cs typeface="Gill Sans Nova"/>
              </a:rPr>
              <a:t>health </a:t>
            </a:r>
            <a:r>
              <a:rPr dirty="0" sz="2400" b="0">
                <a:solidFill>
                  <a:srgbClr val="252525"/>
                </a:solidFill>
                <a:latin typeface="Gill Sans Nova"/>
                <a:cs typeface="Gill Sans Nova"/>
              </a:rPr>
              <a:t>and </a:t>
            </a:r>
            <a:r>
              <a:rPr dirty="0" sz="2400" spc="-655" b="0">
                <a:solidFill>
                  <a:srgbClr val="252525"/>
                </a:solidFill>
                <a:latin typeface="Gill Sans Nova"/>
                <a:cs typeface="Gill Sans Nova"/>
              </a:rPr>
              <a:t> </a:t>
            </a:r>
            <a:r>
              <a:rPr dirty="0" sz="2400" spc="-15" b="0">
                <a:solidFill>
                  <a:srgbClr val="252525"/>
                </a:solidFill>
                <a:latin typeface="Gill Sans Nova"/>
                <a:cs typeface="Gill Sans Nova"/>
              </a:rPr>
              <a:t>safety</a:t>
            </a:r>
            <a:r>
              <a:rPr dirty="0" sz="2400" spc="5" b="0">
                <a:solidFill>
                  <a:srgbClr val="252525"/>
                </a:solidFill>
                <a:latin typeface="Gill Sans Nova"/>
                <a:cs typeface="Gill Sans Nova"/>
              </a:rPr>
              <a:t> </a:t>
            </a:r>
            <a:r>
              <a:rPr dirty="0" sz="2400" spc="-20" b="0">
                <a:solidFill>
                  <a:srgbClr val="252525"/>
                </a:solidFill>
                <a:latin typeface="Gill Sans Nova"/>
                <a:cs typeface="Gill Sans Nova"/>
              </a:rPr>
              <a:t>of</a:t>
            </a:r>
            <a:r>
              <a:rPr dirty="0" sz="2400" spc="-10" b="0">
                <a:solidFill>
                  <a:srgbClr val="252525"/>
                </a:solidFill>
                <a:latin typeface="Gill Sans Nova"/>
                <a:cs typeface="Gill Sans Nova"/>
              </a:rPr>
              <a:t> </a:t>
            </a:r>
            <a:r>
              <a:rPr dirty="0" sz="2400" spc="-5" b="0">
                <a:solidFill>
                  <a:srgbClr val="252525"/>
                </a:solidFill>
                <a:latin typeface="Gill Sans Nova"/>
                <a:cs typeface="Gill Sans Nova"/>
              </a:rPr>
              <a:t>their</a:t>
            </a:r>
            <a:r>
              <a:rPr dirty="0" sz="2400" spc="-10" b="0">
                <a:solidFill>
                  <a:srgbClr val="252525"/>
                </a:solidFill>
                <a:latin typeface="Gill Sans Nova"/>
                <a:cs typeface="Gill Sans Nova"/>
              </a:rPr>
              <a:t> workplace</a:t>
            </a:r>
            <a:endParaRPr sz="2400">
              <a:latin typeface="Gill Sans Nova"/>
              <a:cs typeface="Gill Sans Nov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1999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52500"/>
          </a:xfrm>
          <a:custGeom>
            <a:avLst/>
            <a:gdLst/>
            <a:ahLst/>
            <a:cxnLst/>
            <a:rect l="l" t="t" r="r" b="b"/>
            <a:pathLst>
              <a:path w="12192000" h="952500">
                <a:moveTo>
                  <a:pt x="12192000" y="0"/>
                </a:moveTo>
                <a:lnTo>
                  <a:pt x="0" y="0"/>
                </a:lnTo>
                <a:lnTo>
                  <a:pt x="0" y="952500"/>
                </a:lnTo>
                <a:lnTo>
                  <a:pt x="12192000" y="9525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C5DFB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1159" y="84201"/>
            <a:ext cx="7152640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50" b="1">
                <a:solidFill>
                  <a:srgbClr val="FFFFFF"/>
                </a:solidFill>
                <a:latin typeface="Tahoma"/>
                <a:cs typeface="Tahoma"/>
              </a:rPr>
              <a:t>OH&amp;S</a:t>
            </a:r>
            <a:r>
              <a:rPr dirty="0" spc="-9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pc="75" b="1">
                <a:solidFill>
                  <a:srgbClr val="FFFFFF"/>
                </a:solidFill>
                <a:latin typeface="Tahoma"/>
                <a:cs typeface="Tahoma"/>
              </a:rPr>
              <a:t>Act</a:t>
            </a:r>
            <a:r>
              <a:rPr dirty="0" spc="-7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pc="70" b="1">
                <a:solidFill>
                  <a:srgbClr val="FFFFFF"/>
                </a:solidFill>
                <a:latin typeface="Tahoma"/>
                <a:cs typeface="Tahoma"/>
              </a:rPr>
              <a:t>an</a:t>
            </a:r>
            <a:r>
              <a:rPr dirty="0" spc="80" b="1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dirty="0" spc="-9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pc="-155" b="1">
                <a:solidFill>
                  <a:srgbClr val="FFFFFF"/>
                </a:solidFill>
                <a:latin typeface="Tahoma"/>
                <a:cs typeface="Tahoma"/>
              </a:rPr>
              <a:t>Regulations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662427" y="2589276"/>
            <a:ext cx="1336675" cy="1336675"/>
            <a:chOff x="2662427" y="2589276"/>
            <a:chExt cx="1336675" cy="1336675"/>
          </a:xfrm>
        </p:grpSpPr>
        <p:sp>
          <p:nvSpPr>
            <p:cNvPr id="5" name="object 5"/>
            <p:cNvSpPr/>
            <p:nvPr/>
          </p:nvSpPr>
          <p:spPr>
            <a:xfrm>
              <a:off x="2662427" y="2589276"/>
              <a:ext cx="1336675" cy="1336675"/>
            </a:xfrm>
            <a:custGeom>
              <a:avLst/>
              <a:gdLst/>
              <a:ahLst/>
              <a:cxnLst/>
              <a:rect l="l" t="t" r="r" b="b"/>
              <a:pathLst>
                <a:path w="1336675" h="1336675">
                  <a:moveTo>
                    <a:pt x="668274" y="0"/>
                  </a:moveTo>
                  <a:lnTo>
                    <a:pt x="620550" y="1678"/>
                  </a:lnTo>
                  <a:lnTo>
                    <a:pt x="573732" y="6636"/>
                  </a:lnTo>
                  <a:lnTo>
                    <a:pt x="527932" y="14762"/>
                  </a:lnTo>
                  <a:lnTo>
                    <a:pt x="483264" y="25943"/>
                  </a:lnTo>
                  <a:lnTo>
                    <a:pt x="439840" y="40064"/>
                  </a:lnTo>
                  <a:lnTo>
                    <a:pt x="397775" y="57014"/>
                  </a:lnTo>
                  <a:lnTo>
                    <a:pt x="357180" y="76679"/>
                  </a:lnTo>
                  <a:lnTo>
                    <a:pt x="318169" y="98946"/>
                  </a:lnTo>
                  <a:lnTo>
                    <a:pt x="280855" y="123702"/>
                  </a:lnTo>
                  <a:lnTo>
                    <a:pt x="245352" y="150834"/>
                  </a:lnTo>
                  <a:lnTo>
                    <a:pt x="211772" y="180228"/>
                  </a:lnTo>
                  <a:lnTo>
                    <a:pt x="180228" y="211772"/>
                  </a:lnTo>
                  <a:lnTo>
                    <a:pt x="150834" y="245352"/>
                  </a:lnTo>
                  <a:lnTo>
                    <a:pt x="123702" y="280855"/>
                  </a:lnTo>
                  <a:lnTo>
                    <a:pt x="98946" y="318169"/>
                  </a:lnTo>
                  <a:lnTo>
                    <a:pt x="76679" y="357180"/>
                  </a:lnTo>
                  <a:lnTo>
                    <a:pt x="57014" y="397775"/>
                  </a:lnTo>
                  <a:lnTo>
                    <a:pt x="40064" y="439840"/>
                  </a:lnTo>
                  <a:lnTo>
                    <a:pt x="25943" y="483264"/>
                  </a:lnTo>
                  <a:lnTo>
                    <a:pt x="14762" y="527932"/>
                  </a:lnTo>
                  <a:lnTo>
                    <a:pt x="6636" y="573732"/>
                  </a:lnTo>
                  <a:lnTo>
                    <a:pt x="1678" y="620550"/>
                  </a:lnTo>
                  <a:lnTo>
                    <a:pt x="0" y="668274"/>
                  </a:lnTo>
                  <a:lnTo>
                    <a:pt x="1678" y="715997"/>
                  </a:lnTo>
                  <a:lnTo>
                    <a:pt x="6636" y="762815"/>
                  </a:lnTo>
                  <a:lnTo>
                    <a:pt x="14762" y="808615"/>
                  </a:lnTo>
                  <a:lnTo>
                    <a:pt x="25943" y="853283"/>
                  </a:lnTo>
                  <a:lnTo>
                    <a:pt x="40064" y="896707"/>
                  </a:lnTo>
                  <a:lnTo>
                    <a:pt x="57014" y="938772"/>
                  </a:lnTo>
                  <a:lnTo>
                    <a:pt x="76679" y="979367"/>
                  </a:lnTo>
                  <a:lnTo>
                    <a:pt x="98946" y="1018378"/>
                  </a:lnTo>
                  <a:lnTo>
                    <a:pt x="123702" y="1055692"/>
                  </a:lnTo>
                  <a:lnTo>
                    <a:pt x="150834" y="1091195"/>
                  </a:lnTo>
                  <a:lnTo>
                    <a:pt x="180228" y="1124775"/>
                  </a:lnTo>
                  <a:lnTo>
                    <a:pt x="211772" y="1156319"/>
                  </a:lnTo>
                  <a:lnTo>
                    <a:pt x="245352" y="1185713"/>
                  </a:lnTo>
                  <a:lnTo>
                    <a:pt x="280855" y="1212845"/>
                  </a:lnTo>
                  <a:lnTo>
                    <a:pt x="318169" y="1237601"/>
                  </a:lnTo>
                  <a:lnTo>
                    <a:pt x="357180" y="1259868"/>
                  </a:lnTo>
                  <a:lnTo>
                    <a:pt x="397775" y="1279533"/>
                  </a:lnTo>
                  <a:lnTo>
                    <a:pt x="439840" y="1296483"/>
                  </a:lnTo>
                  <a:lnTo>
                    <a:pt x="483264" y="1310604"/>
                  </a:lnTo>
                  <a:lnTo>
                    <a:pt x="527932" y="1321785"/>
                  </a:lnTo>
                  <a:lnTo>
                    <a:pt x="573732" y="1329911"/>
                  </a:lnTo>
                  <a:lnTo>
                    <a:pt x="620550" y="1334869"/>
                  </a:lnTo>
                  <a:lnTo>
                    <a:pt x="668274" y="1336548"/>
                  </a:lnTo>
                  <a:lnTo>
                    <a:pt x="715997" y="1334869"/>
                  </a:lnTo>
                  <a:lnTo>
                    <a:pt x="762815" y="1329911"/>
                  </a:lnTo>
                  <a:lnTo>
                    <a:pt x="808615" y="1321785"/>
                  </a:lnTo>
                  <a:lnTo>
                    <a:pt x="853283" y="1310604"/>
                  </a:lnTo>
                  <a:lnTo>
                    <a:pt x="896707" y="1296483"/>
                  </a:lnTo>
                  <a:lnTo>
                    <a:pt x="938772" y="1279533"/>
                  </a:lnTo>
                  <a:lnTo>
                    <a:pt x="979367" y="1259868"/>
                  </a:lnTo>
                  <a:lnTo>
                    <a:pt x="1018378" y="1237601"/>
                  </a:lnTo>
                  <a:lnTo>
                    <a:pt x="1055692" y="1212845"/>
                  </a:lnTo>
                  <a:lnTo>
                    <a:pt x="1091195" y="1185713"/>
                  </a:lnTo>
                  <a:lnTo>
                    <a:pt x="1124775" y="1156319"/>
                  </a:lnTo>
                  <a:lnTo>
                    <a:pt x="1156319" y="1124775"/>
                  </a:lnTo>
                  <a:lnTo>
                    <a:pt x="1185713" y="1091195"/>
                  </a:lnTo>
                  <a:lnTo>
                    <a:pt x="1212845" y="1055692"/>
                  </a:lnTo>
                  <a:lnTo>
                    <a:pt x="1237601" y="1018378"/>
                  </a:lnTo>
                  <a:lnTo>
                    <a:pt x="1259868" y="979367"/>
                  </a:lnTo>
                  <a:lnTo>
                    <a:pt x="1279533" y="938772"/>
                  </a:lnTo>
                  <a:lnTo>
                    <a:pt x="1296483" y="896707"/>
                  </a:lnTo>
                  <a:lnTo>
                    <a:pt x="1310604" y="853283"/>
                  </a:lnTo>
                  <a:lnTo>
                    <a:pt x="1321785" y="808615"/>
                  </a:lnTo>
                  <a:lnTo>
                    <a:pt x="1329911" y="762815"/>
                  </a:lnTo>
                  <a:lnTo>
                    <a:pt x="1334869" y="715997"/>
                  </a:lnTo>
                  <a:lnTo>
                    <a:pt x="1336548" y="668274"/>
                  </a:lnTo>
                  <a:lnTo>
                    <a:pt x="1334869" y="620550"/>
                  </a:lnTo>
                  <a:lnTo>
                    <a:pt x="1329911" y="573732"/>
                  </a:lnTo>
                  <a:lnTo>
                    <a:pt x="1321785" y="527932"/>
                  </a:lnTo>
                  <a:lnTo>
                    <a:pt x="1310604" y="483264"/>
                  </a:lnTo>
                  <a:lnTo>
                    <a:pt x="1296483" y="439840"/>
                  </a:lnTo>
                  <a:lnTo>
                    <a:pt x="1279533" y="397775"/>
                  </a:lnTo>
                  <a:lnTo>
                    <a:pt x="1259868" y="357180"/>
                  </a:lnTo>
                  <a:lnTo>
                    <a:pt x="1237601" y="318169"/>
                  </a:lnTo>
                  <a:lnTo>
                    <a:pt x="1212845" y="280855"/>
                  </a:lnTo>
                  <a:lnTo>
                    <a:pt x="1185713" y="245352"/>
                  </a:lnTo>
                  <a:lnTo>
                    <a:pt x="1156319" y="211772"/>
                  </a:lnTo>
                  <a:lnTo>
                    <a:pt x="1124775" y="180228"/>
                  </a:lnTo>
                  <a:lnTo>
                    <a:pt x="1091195" y="150834"/>
                  </a:lnTo>
                  <a:lnTo>
                    <a:pt x="1055692" y="123702"/>
                  </a:lnTo>
                  <a:lnTo>
                    <a:pt x="1018378" y="98946"/>
                  </a:lnTo>
                  <a:lnTo>
                    <a:pt x="979367" y="76679"/>
                  </a:lnTo>
                  <a:lnTo>
                    <a:pt x="938772" y="57014"/>
                  </a:lnTo>
                  <a:lnTo>
                    <a:pt x="896707" y="40064"/>
                  </a:lnTo>
                  <a:lnTo>
                    <a:pt x="853283" y="25943"/>
                  </a:lnTo>
                  <a:lnTo>
                    <a:pt x="808615" y="14762"/>
                  </a:lnTo>
                  <a:lnTo>
                    <a:pt x="762815" y="6636"/>
                  </a:lnTo>
                  <a:lnTo>
                    <a:pt x="715997" y="1678"/>
                  </a:lnTo>
                  <a:lnTo>
                    <a:pt x="66827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53511" y="2869692"/>
              <a:ext cx="774191" cy="77571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786180" y="4210304"/>
            <a:ext cx="4762500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800">
                <a:latin typeface="Calibri"/>
                <a:cs typeface="Calibri"/>
              </a:rPr>
              <a:t>All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provincially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regulated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employers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must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follow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 </a:t>
            </a:r>
            <a:r>
              <a:rPr dirty="0" sz="1800" spc="-10" b="1">
                <a:latin typeface="Calibri"/>
                <a:cs typeface="Calibri"/>
              </a:rPr>
              <a:t>Occupational </a:t>
            </a:r>
            <a:r>
              <a:rPr dirty="0" sz="1800" b="1">
                <a:latin typeface="Calibri"/>
                <a:cs typeface="Calibri"/>
              </a:rPr>
              <a:t>Health &amp; </a:t>
            </a:r>
            <a:r>
              <a:rPr dirty="0" sz="1800" spc="-15" b="1">
                <a:latin typeface="Calibri"/>
                <a:cs typeface="Calibri"/>
              </a:rPr>
              <a:t>Safety </a:t>
            </a:r>
            <a:r>
              <a:rPr dirty="0" sz="1800" b="1">
                <a:latin typeface="Calibri"/>
                <a:cs typeface="Calibri"/>
              </a:rPr>
              <a:t>Act and 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Regulations </a:t>
            </a:r>
            <a:r>
              <a:rPr dirty="0" sz="1800">
                <a:latin typeface="Calibri"/>
                <a:cs typeface="Calibri"/>
              </a:rPr>
              <a:t>– a </a:t>
            </a:r>
            <a:r>
              <a:rPr dirty="0" sz="1800" spc="-5">
                <a:latin typeface="Calibri"/>
                <a:cs typeface="Calibri"/>
              </a:rPr>
              <a:t>set of minimum </a:t>
            </a:r>
            <a:r>
              <a:rPr dirty="0" sz="1800" spc="-10">
                <a:latin typeface="Calibri"/>
                <a:cs typeface="Calibri"/>
              </a:rPr>
              <a:t>standards to </a:t>
            </a:r>
            <a:r>
              <a:rPr dirty="0" sz="1800" spc="-5">
                <a:latin typeface="Calibri"/>
                <a:cs typeface="Calibri"/>
              </a:rPr>
              <a:t> ensure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health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 </a:t>
            </a:r>
            <a:r>
              <a:rPr dirty="0" sz="1800" spc="-15">
                <a:latin typeface="Calibri"/>
                <a:cs typeface="Calibri"/>
              </a:rPr>
              <a:t>safety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of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their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workers 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while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on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worksite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770876" y="2589276"/>
            <a:ext cx="1335405" cy="1336675"/>
            <a:chOff x="7770876" y="2589276"/>
            <a:chExt cx="1335405" cy="1336675"/>
          </a:xfrm>
        </p:grpSpPr>
        <p:sp>
          <p:nvSpPr>
            <p:cNvPr id="9" name="object 9"/>
            <p:cNvSpPr/>
            <p:nvPr/>
          </p:nvSpPr>
          <p:spPr>
            <a:xfrm>
              <a:off x="7770876" y="2589276"/>
              <a:ext cx="1335405" cy="1336675"/>
            </a:xfrm>
            <a:custGeom>
              <a:avLst/>
              <a:gdLst/>
              <a:ahLst/>
              <a:cxnLst/>
              <a:rect l="l" t="t" r="r" b="b"/>
              <a:pathLst>
                <a:path w="1335404" h="1336675">
                  <a:moveTo>
                    <a:pt x="667512" y="0"/>
                  </a:moveTo>
                  <a:lnTo>
                    <a:pt x="619838" y="1678"/>
                  </a:lnTo>
                  <a:lnTo>
                    <a:pt x="573069" y="6636"/>
                  </a:lnTo>
                  <a:lnTo>
                    <a:pt x="527318" y="14762"/>
                  </a:lnTo>
                  <a:lnTo>
                    <a:pt x="482699" y="25943"/>
                  </a:lnTo>
                  <a:lnTo>
                    <a:pt x="439323" y="40064"/>
                  </a:lnTo>
                  <a:lnTo>
                    <a:pt x="397304" y="57014"/>
                  </a:lnTo>
                  <a:lnTo>
                    <a:pt x="356755" y="76679"/>
                  </a:lnTo>
                  <a:lnTo>
                    <a:pt x="317789" y="98946"/>
                  </a:lnTo>
                  <a:lnTo>
                    <a:pt x="280518" y="123702"/>
                  </a:lnTo>
                  <a:lnTo>
                    <a:pt x="245056" y="150834"/>
                  </a:lnTo>
                  <a:lnTo>
                    <a:pt x="211515" y="180228"/>
                  </a:lnTo>
                  <a:lnTo>
                    <a:pt x="180008" y="211772"/>
                  </a:lnTo>
                  <a:lnTo>
                    <a:pt x="150649" y="245352"/>
                  </a:lnTo>
                  <a:lnTo>
                    <a:pt x="123550" y="280855"/>
                  </a:lnTo>
                  <a:lnTo>
                    <a:pt x="98824" y="318169"/>
                  </a:lnTo>
                  <a:lnTo>
                    <a:pt x="76584" y="357180"/>
                  </a:lnTo>
                  <a:lnTo>
                    <a:pt x="56943" y="397775"/>
                  </a:lnTo>
                  <a:lnTo>
                    <a:pt x="40014" y="439840"/>
                  </a:lnTo>
                  <a:lnTo>
                    <a:pt x="25910" y="483264"/>
                  </a:lnTo>
                  <a:lnTo>
                    <a:pt x="14744" y="527932"/>
                  </a:lnTo>
                  <a:lnTo>
                    <a:pt x="6628" y="573732"/>
                  </a:lnTo>
                  <a:lnTo>
                    <a:pt x="1675" y="620550"/>
                  </a:lnTo>
                  <a:lnTo>
                    <a:pt x="0" y="668274"/>
                  </a:lnTo>
                  <a:lnTo>
                    <a:pt x="1675" y="715997"/>
                  </a:lnTo>
                  <a:lnTo>
                    <a:pt x="6628" y="762815"/>
                  </a:lnTo>
                  <a:lnTo>
                    <a:pt x="14744" y="808615"/>
                  </a:lnTo>
                  <a:lnTo>
                    <a:pt x="25910" y="853283"/>
                  </a:lnTo>
                  <a:lnTo>
                    <a:pt x="40014" y="896707"/>
                  </a:lnTo>
                  <a:lnTo>
                    <a:pt x="56943" y="938772"/>
                  </a:lnTo>
                  <a:lnTo>
                    <a:pt x="76584" y="979367"/>
                  </a:lnTo>
                  <a:lnTo>
                    <a:pt x="98824" y="1018378"/>
                  </a:lnTo>
                  <a:lnTo>
                    <a:pt x="123550" y="1055692"/>
                  </a:lnTo>
                  <a:lnTo>
                    <a:pt x="150649" y="1091195"/>
                  </a:lnTo>
                  <a:lnTo>
                    <a:pt x="180008" y="1124775"/>
                  </a:lnTo>
                  <a:lnTo>
                    <a:pt x="211515" y="1156319"/>
                  </a:lnTo>
                  <a:lnTo>
                    <a:pt x="245056" y="1185713"/>
                  </a:lnTo>
                  <a:lnTo>
                    <a:pt x="280518" y="1212845"/>
                  </a:lnTo>
                  <a:lnTo>
                    <a:pt x="317789" y="1237601"/>
                  </a:lnTo>
                  <a:lnTo>
                    <a:pt x="356755" y="1259868"/>
                  </a:lnTo>
                  <a:lnTo>
                    <a:pt x="397304" y="1279533"/>
                  </a:lnTo>
                  <a:lnTo>
                    <a:pt x="439323" y="1296483"/>
                  </a:lnTo>
                  <a:lnTo>
                    <a:pt x="482699" y="1310604"/>
                  </a:lnTo>
                  <a:lnTo>
                    <a:pt x="527318" y="1321785"/>
                  </a:lnTo>
                  <a:lnTo>
                    <a:pt x="573069" y="1329911"/>
                  </a:lnTo>
                  <a:lnTo>
                    <a:pt x="619838" y="1334869"/>
                  </a:lnTo>
                  <a:lnTo>
                    <a:pt x="667512" y="1336548"/>
                  </a:lnTo>
                  <a:lnTo>
                    <a:pt x="715185" y="1334869"/>
                  </a:lnTo>
                  <a:lnTo>
                    <a:pt x="761954" y="1329911"/>
                  </a:lnTo>
                  <a:lnTo>
                    <a:pt x="807705" y="1321785"/>
                  </a:lnTo>
                  <a:lnTo>
                    <a:pt x="852324" y="1310604"/>
                  </a:lnTo>
                  <a:lnTo>
                    <a:pt x="895700" y="1296483"/>
                  </a:lnTo>
                  <a:lnTo>
                    <a:pt x="937719" y="1279533"/>
                  </a:lnTo>
                  <a:lnTo>
                    <a:pt x="978268" y="1259868"/>
                  </a:lnTo>
                  <a:lnTo>
                    <a:pt x="1017234" y="1237601"/>
                  </a:lnTo>
                  <a:lnTo>
                    <a:pt x="1054505" y="1212845"/>
                  </a:lnTo>
                  <a:lnTo>
                    <a:pt x="1089967" y="1185713"/>
                  </a:lnTo>
                  <a:lnTo>
                    <a:pt x="1123508" y="1156319"/>
                  </a:lnTo>
                  <a:lnTo>
                    <a:pt x="1155015" y="1124775"/>
                  </a:lnTo>
                  <a:lnTo>
                    <a:pt x="1184374" y="1091195"/>
                  </a:lnTo>
                  <a:lnTo>
                    <a:pt x="1211473" y="1055692"/>
                  </a:lnTo>
                  <a:lnTo>
                    <a:pt x="1236199" y="1018378"/>
                  </a:lnTo>
                  <a:lnTo>
                    <a:pt x="1258439" y="979367"/>
                  </a:lnTo>
                  <a:lnTo>
                    <a:pt x="1278080" y="938772"/>
                  </a:lnTo>
                  <a:lnTo>
                    <a:pt x="1295009" y="896707"/>
                  </a:lnTo>
                  <a:lnTo>
                    <a:pt x="1309113" y="853283"/>
                  </a:lnTo>
                  <a:lnTo>
                    <a:pt x="1320279" y="808615"/>
                  </a:lnTo>
                  <a:lnTo>
                    <a:pt x="1328395" y="762815"/>
                  </a:lnTo>
                  <a:lnTo>
                    <a:pt x="1333348" y="715997"/>
                  </a:lnTo>
                  <a:lnTo>
                    <a:pt x="1335024" y="668274"/>
                  </a:lnTo>
                  <a:lnTo>
                    <a:pt x="1333348" y="620550"/>
                  </a:lnTo>
                  <a:lnTo>
                    <a:pt x="1328395" y="573732"/>
                  </a:lnTo>
                  <a:lnTo>
                    <a:pt x="1320279" y="527932"/>
                  </a:lnTo>
                  <a:lnTo>
                    <a:pt x="1309113" y="483264"/>
                  </a:lnTo>
                  <a:lnTo>
                    <a:pt x="1295009" y="439840"/>
                  </a:lnTo>
                  <a:lnTo>
                    <a:pt x="1278080" y="397775"/>
                  </a:lnTo>
                  <a:lnTo>
                    <a:pt x="1258439" y="357180"/>
                  </a:lnTo>
                  <a:lnTo>
                    <a:pt x="1236199" y="318169"/>
                  </a:lnTo>
                  <a:lnTo>
                    <a:pt x="1211473" y="280855"/>
                  </a:lnTo>
                  <a:lnTo>
                    <a:pt x="1184374" y="245352"/>
                  </a:lnTo>
                  <a:lnTo>
                    <a:pt x="1155015" y="211772"/>
                  </a:lnTo>
                  <a:lnTo>
                    <a:pt x="1123508" y="180228"/>
                  </a:lnTo>
                  <a:lnTo>
                    <a:pt x="1089967" y="150834"/>
                  </a:lnTo>
                  <a:lnTo>
                    <a:pt x="1054505" y="123702"/>
                  </a:lnTo>
                  <a:lnTo>
                    <a:pt x="1017234" y="98946"/>
                  </a:lnTo>
                  <a:lnTo>
                    <a:pt x="978268" y="76679"/>
                  </a:lnTo>
                  <a:lnTo>
                    <a:pt x="937719" y="57014"/>
                  </a:lnTo>
                  <a:lnTo>
                    <a:pt x="895700" y="40064"/>
                  </a:lnTo>
                  <a:lnTo>
                    <a:pt x="852324" y="25943"/>
                  </a:lnTo>
                  <a:lnTo>
                    <a:pt x="807705" y="14762"/>
                  </a:lnTo>
                  <a:lnTo>
                    <a:pt x="761954" y="6636"/>
                  </a:lnTo>
                  <a:lnTo>
                    <a:pt x="715185" y="1678"/>
                  </a:lnTo>
                  <a:lnTo>
                    <a:pt x="66751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51292" y="2817876"/>
              <a:ext cx="774192" cy="774191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6375653" y="4210304"/>
            <a:ext cx="4276090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marR="18224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800" spc="-10">
                <a:latin typeface="Calibri"/>
                <a:cs typeface="Calibri"/>
              </a:rPr>
              <a:t>Everyone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in</a:t>
            </a:r>
            <a:r>
              <a:rPr dirty="0" sz="1800">
                <a:latin typeface="Calibri"/>
                <a:cs typeface="Calibri"/>
              </a:rPr>
              <a:t> the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workplace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–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employers, </a:t>
            </a:r>
            <a:r>
              <a:rPr dirty="0" sz="1800" spc="-5">
                <a:latin typeface="Calibri"/>
                <a:cs typeface="Calibri"/>
              </a:rPr>
              <a:t> supervisors, </a:t>
            </a:r>
            <a:r>
              <a:rPr dirty="0" sz="1800">
                <a:latin typeface="Calibri"/>
                <a:cs typeface="Calibri"/>
              </a:rPr>
              <a:t>and </a:t>
            </a:r>
            <a:r>
              <a:rPr dirty="0" sz="1800" spc="-20">
                <a:latin typeface="Calibri"/>
                <a:cs typeface="Calibri"/>
              </a:rPr>
              <a:t>workers </a:t>
            </a:r>
            <a:r>
              <a:rPr dirty="0" sz="1800">
                <a:latin typeface="Calibri"/>
                <a:cs typeface="Calibri"/>
              </a:rPr>
              <a:t>– </a:t>
            </a:r>
            <a:r>
              <a:rPr dirty="0" sz="1800" spc="-5">
                <a:latin typeface="Calibri"/>
                <a:cs typeface="Calibri"/>
              </a:rPr>
              <a:t>is responsible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for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health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safety</a:t>
            </a:r>
            <a:endParaRPr sz="180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800" spc="-10">
                <a:latin typeface="Calibri"/>
                <a:cs typeface="Calibri"/>
              </a:rPr>
              <a:t>Healthcare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workers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are</a:t>
            </a:r>
            <a:r>
              <a:rPr dirty="0" sz="1800" spc="-5">
                <a:latin typeface="Calibri"/>
                <a:cs typeface="Calibri"/>
              </a:rPr>
              <a:t> essentially</a:t>
            </a:r>
            <a:r>
              <a:rPr dirty="0" sz="1800">
                <a:latin typeface="Calibri"/>
                <a:cs typeface="Calibri"/>
              </a:rPr>
              <a:t> the 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most </a:t>
            </a:r>
            <a:r>
              <a:rPr dirty="0" sz="1800" spc="-10">
                <a:latin typeface="Calibri"/>
                <a:cs typeface="Calibri"/>
              </a:rPr>
              <a:t>important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part of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any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safety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program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84450" y="1888616"/>
            <a:ext cx="1510665" cy="546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635">
              <a:lnSpc>
                <a:spcPts val="2050"/>
              </a:lnSpc>
              <a:spcBef>
                <a:spcPts val="100"/>
              </a:spcBef>
            </a:pPr>
            <a:r>
              <a:rPr dirty="0" sz="1800" spc="-50" b="1">
                <a:latin typeface="Tahoma"/>
                <a:cs typeface="Tahoma"/>
              </a:rPr>
              <a:t>Employer</a:t>
            </a:r>
            <a:endParaRPr sz="1800">
              <a:latin typeface="Tahoma"/>
              <a:cs typeface="Tahoma"/>
            </a:endParaRPr>
          </a:p>
          <a:p>
            <a:pPr algn="ctr">
              <a:lnSpc>
                <a:spcPts val="2050"/>
              </a:lnSpc>
            </a:pPr>
            <a:r>
              <a:rPr dirty="0" sz="1800" spc="-80" b="1">
                <a:latin typeface="Tahoma"/>
                <a:cs typeface="Tahoma"/>
              </a:rPr>
              <a:t>Responsibility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84134" y="1890140"/>
            <a:ext cx="1510665" cy="546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635">
              <a:lnSpc>
                <a:spcPts val="2050"/>
              </a:lnSpc>
              <a:spcBef>
                <a:spcPts val="100"/>
              </a:spcBef>
            </a:pPr>
            <a:r>
              <a:rPr dirty="0" sz="1800" spc="-10" b="1">
                <a:latin typeface="Tahoma"/>
                <a:cs typeface="Tahoma"/>
              </a:rPr>
              <a:t>Employee</a:t>
            </a:r>
            <a:endParaRPr sz="1800">
              <a:latin typeface="Tahoma"/>
              <a:cs typeface="Tahoma"/>
            </a:endParaRPr>
          </a:p>
          <a:p>
            <a:pPr algn="ctr">
              <a:lnSpc>
                <a:spcPts val="2050"/>
              </a:lnSpc>
            </a:pPr>
            <a:r>
              <a:rPr dirty="0" sz="1800" spc="-80" b="1">
                <a:latin typeface="Tahoma"/>
                <a:cs typeface="Tahoma"/>
              </a:rPr>
              <a:t>Responsibility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52AFD5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67000" y="0"/>
            <a:ext cx="6858000" cy="600456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199382" y="3021914"/>
            <a:ext cx="3641725" cy="12446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819785" marR="5080" indent="-807720">
              <a:lnSpc>
                <a:spcPct val="100000"/>
              </a:lnSpc>
              <a:spcBef>
                <a:spcPts val="95"/>
              </a:spcBef>
            </a:pPr>
            <a:r>
              <a:rPr dirty="0" sz="4000" spc="-215">
                <a:solidFill>
                  <a:srgbClr val="4A4656"/>
                </a:solidFill>
                <a:latin typeface="Tahoma"/>
                <a:cs typeface="Tahoma"/>
              </a:rPr>
              <a:t>THA</a:t>
            </a:r>
            <a:r>
              <a:rPr dirty="0" sz="4000" spc="-240">
                <a:solidFill>
                  <a:srgbClr val="4A4656"/>
                </a:solidFill>
                <a:latin typeface="Tahoma"/>
                <a:cs typeface="Tahoma"/>
              </a:rPr>
              <a:t>N</a:t>
            </a:r>
            <a:r>
              <a:rPr dirty="0" sz="4000" spc="215">
                <a:solidFill>
                  <a:srgbClr val="4A4656"/>
                </a:solidFill>
                <a:latin typeface="Tahoma"/>
                <a:cs typeface="Tahoma"/>
              </a:rPr>
              <a:t>K</a:t>
            </a:r>
            <a:r>
              <a:rPr dirty="0" sz="4000" spc="-45">
                <a:solidFill>
                  <a:srgbClr val="4A4656"/>
                </a:solidFill>
                <a:latin typeface="Tahoma"/>
                <a:cs typeface="Tahoma"/>
              </a:rPr>
              <a:t> </a:t>
            </a:r>
            <a:r>
              <a:rPr dirty="0" sz="4000" spc="-235">
                <a:solidFill>
                  <a:srgbClr val="4A4656"/>
                </a:solidFill>
                <a:latin typeface="Tahoma"/>
                <a:cs typeface="Tahoma"/>
              </a:rPr>
              <a:t>YOU</a:t>
            </a:r>
            <a:r>
              <a:rPr dirty="0" sz="4000" spc="-50">
                <a:solidFill>
                  <a:srgbClr val="4A4656"/>
                </a:solidFill>
                <a:latin typeface="Tahoma"/>
                <a:cs typeface="Tahoma"/>
              </a:rPr>
              <a:t> </a:t>
            </a:r>
            <a:r>
              <a:rPr dirty="0" sz="4000" spc="-160">
                <a:solidFill>
                  <a:srgbClr val="4A4656"/>
                </a:solidFill>
                <a:latin typeface="Tahoma"/>
                <a:cs typeface="Tahoma"/>
              </a:rPr>
              <a:t>AND  </a:t>
            </a:r>
            <a:r>
              <a:rPr dirty="0" sz="4000" spc="15">
                <a:solidFill>
                  <a:srgbClr val="4A4656"/>
                </a:solidFill>
                <a:latin typeface="Tahoma"/>
                <a:cs typeface="Tahoma"/>
              </a:rPr>
              <a:t>BE</a:t>
            </a:r>
            <a:r>
              <a:rPr dirty="0" sz="4000" spc="-70">
                <a:solidFill>
                  <a:srgbClr val="4A4656"/>
                </a:solidFill>
                <a:latin typeface="Tahoma"/>
                <a:cs typeface="Tahoma"/>
              </a:rPr>
              <a:t> </a:t>
            </a:r>
            <a:r>
              <a:rPr dirty="0" sz="4000" spc="-80">
                <a:solidFill>
                  <a:srgbClr val="4A4656"/>
                </a:solidFill>
                <a:latin typeface="Tahoma"/>
                <a:cs typeface="Tahoma"/>
              </a:rPr>
              <a:t>SAFE!</a:t>
            </a:r>
            <a:endParaRPr sz="4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4631" y="470916"/>
            <a:ext cx="4380230" cy="5892165"/>
          </a:xfrm>
          <a:custGeom>
            <a:avLst/>
            <a:gdLst/>
            <a:ahLst/>
            <a:cxnLst/>
            <a:rect l="l" t="t" r="r" b="b"/>
            <a:pathLst>
              <a:path w="4380230" h="5892165">
                <a:moveTo>
                  <a:pt x="4156709" y="0"/>
                </a:moveTo>
                <a:lnTo>
                  <a:pt x="0" y="0"/>
                </a:lnTo>
                <a:lnTo>
                  <a:pt x="0" y="5891784"/>
                </a:lnTo>
                <a:lnTo>
                  <a:pt x="4158106" y="5891784"/>
                </a:lnTo>
                <a:lnTo>
                  <a:pt x="4165473" y="5844146"/>
                </a:lnTo>
                <a:lnTo>
                  <a:pt x="4176776" y="5767870"/>
                </a:lnTo>
                <a:lnTo>
                  <a:pt x="4202938" y="5569331"/>
                </a:lnTo>
                <a:lnTo>
                  <a:pt x="4218051" y="5450078"/>
                </a:lnTo>
                <a:lnTo>
                  <a:pt x="4233799" y="5315686"/>
                </a:lnTo>
                <a:lnTo>
                  <a:pt x="4250690" y="5169204"/>
                </a:lnTo>
                <a:lnTo>
                  <a:pt x="4267454" y="5010023"/>
                </a:lnTo>
                <a:lnTo>
                  <a:pt x="4284472" y="4840478"/>
                </a:lnTo>
                <a:lnTo>
                  <a:pt x="4300347" y="4657725"/>
                </a:lnTo>
                <a:lnTo>
                  <a:pt x="4315587" y="4466463"/>
                </a:lnTo>
                <a:lnTo>
                  <a:pt x="4329303" y="4264279"/>
                </a:lnTo>
                <a:lnTo>
                  <a:pt x="4342510" y="4053586"/>
                </a:lnTo>
                <a:lnTo>
                  <a:pt x="4354830" y="3833876"/>
                </a:lnTo>
                <a:lnTo>
                  <a:pt x="4359275" y="3721227"/>
                </a:lnTo>
                <a:lnTo>
                  <a:pt x="4364101" y="3606165"/>
                </a:lnTo>
                <a:lnTo>
                  <a:pt x="4368673" y="3489452"/>
                </a:lnTo>
                <a:lnTo>
                  <a:pt x="4371721" y="3371977"/>
                </a:lnTo>
                <a:lnTo>
                  <a:pt x="4377182" y="3131058"/>
                </a:lnTo>
                <a:lnTo>
                  <a:pt x="4379087" y="3007614"/>
                </a:lnTo>
                <a:lnTo>
                  <a:pt x="4379087" y="2882900"/>
                </a:lnTo>
                <a:lnTo>
                  <a:pt x="4379976" y="2756916"/>
                </a:lnTo>
                <a:lnTo>
                  <a:pt x="4379087" y="2629789"/>
                </a:lnTo>
                <a:lnTo>
                  <a:pt x="4375404" y="2371979"/>
                </a:lnTo>
                <a:lnTo>
                  <a:pt x="4367783" y="2109216"/>
                </a:lnTo>
                <a:lnTo>
                  <a:pt x="4363212" y="1977263"/>
                </a:lnTo>
                <a:lnTo>
                  <a:pt x="4356734" y="1844039"/>
                </a:lnTo>
                <a:lnTo>
                  <a:pt x="4349115" y="1709674"/>
                </a:lnTo>
                <a:lnTo>
                  <a:pt x="4341749" y="1574673"/>
                </a:lnTo>
                <a:lnTo>
                  <a:pt x="4332351" y="1439799"/>
                </a:lnTo>
                <a:lnTo>
                  <a:pt x="4309745" y="1167892"/>
                </a:lnTo>
                <a:lnTo>
                  <a:pt x="4296664" y="1030478"/>
                </a:lnTo>
                <a:lnTo>
                  <a:pt x="4282440" y="892556"/>
                </a:lnTo>
                <a:lnTo>
                  <a:pt x="4267454" y="756285"/>
                </a:lnTo>
                <a:lnTo>
                  <a:pt x="4249801" y="618236"/>
                </a:lnTo>
                <a:lnTo>
                  <a:pt x="4212335" y="342900"/>
                </a:lnTo>
                <a:lnTo>
                  <a:pt x="4190619" y="205486"/>
                </a:lnTo>
                <a:lnTo>
                  <a:pt x="4168267" y="68707"/>
                </a:lnTo>
                <a:lnTo>
                  <a:pt x="4156709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41933" y="2838450"/>
            <a:ext cx="3241675" cy="1068070"/>
          </a:xfrm>
          <a:prstGeom prst="rect">
            <a:avLst/>
          </a:prstGeom>
        </p:spPr>
        <p:txBody>
          <a:bodyPr wrap="square" lIns="0" tIns="74295" rIns="0" bIns="0" rtlCol="0" vert="horz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dirty="0" sz="3600" spc="-110">
                <a:solidFill>
                  <a:srgbClr val="FFFFFF"/>
                </a:solidFill>
                <a:latin typeface="Verdana"/>
                <a:cs typeface="Verdana"/>
              </a:rPr>
              <a:t>Employer </a:t>
            </a:r>
            <a:r>
              <a:rPr dirty="0" sz="3600" spc="-1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600" spc="-114">
                <a:solidFill>
                  <a:srgbClr val="FFFFFF"/>
                </a:solidFill>
                <a:latin typeface="Verdana"/>
                <a:cs typeface="Verdana"/>
              </a:rPr>
              <a:t>Respon</a:t>
            </a:r>
            <a:r>
              <a:rPr dirty="0" sz="3600" spc="-114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3600" spc="-185">
                <a:solidFill>
                  <a:srgbClr val="FFFFFF"/>
                </a:solidFill>
                <a:latin typeface="Verdana"/>
                <a:cs typeface="Verdana"/>
              </a:rPr>
              <a:t>ibilities</a:t>
            </a:r>
            <a:endParaRPr sz="36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193791" y="472440"/>
            <a:ext cx="6513830" cy="812800"/>
            <a:chOff x="5193791" y="472440"/>
            <a:chExt cx="6513830" cy="812800"/>
          </a:xfrm>
        </p:grpSpPr>
        <p:sp>
          <p:nvSpPr>
            <p:cNvPr id="5" name="object 5"/>
            <p:cNvSpPr/>
            <p:nvPr/>
          </p:nvSpPr>
          <p:spPr>
            <a:xfrm>
              <a:off x="5193791" y="472440"/>
              <a:ext cx="6513830" cy="812800"/>
            </a:xfrm>
            <a:custGeom>
              <a:avLst/>
              <a:gdLst/>
              <a:ahLst/>
              <a:cxnLst/>
              <a:rect l="l" t="t" r="r" b="b"/>
              <a:pathLst>
                <a:path w="6513830" h="812800">
                  <a:moveTo>
                    <a:pt x="6432296" y="0"/>
                  </a:moveTo>
                  <a:lnTo>
                    <a:pt x="81280" y="0"/>
                  </a:lnTo>
                  <a:lnTo>
                    <a:pt x="49613" y="6377"/>
                  </a:lnTo>
                  <a:lnTo>
                    <a:pt x="23780" y="23780"/>
                  </a:lnTo>
                  <a:lnTo>
                    <a:pt x="6377" y="49613"/>
                  </a:lnTo>
                  <a:lnTo>
                    <a:pt x="0" y="81280"/>
                  </a:lnTo>
                  <a:lnTo>
                    <a:pt x="0" y="731012"/>
                  </a:lnTo>
                  <a:lnTo>
                    <a:pt x="6377" y="762678"/>
                  </a:lnTo>
                  <a:lnTo>
                    <a:pt x="23780" y="788511"/>
                  </a:lnTo>
                  <a:lnTo>
                    <a:pt x="49613" y="805914"/>
                  </a:lnTo>
                  <a:lnTo>
                    <a:pt x="81280" y="812292"/>
                  </a:lnTo>
                  <a:lnTo>
                    <a:pt x="6432296" y="812292"/>
                  </a:lnTo>
                  <a:lnTo>
                    <a:pt x="6463962" y="805914"/>
                  </a:lnTo>
                  <a:lnTo>
                    <a:pt x="6489795" y="788511"/>
                  </a:lnTo>
                  <a:lnTo>
                    <a:pt x="6507198" y="762678"/>
                  </a:lnTo>
                  <a:lnTo>
                    <a:pt x="6513576" y="731012"/>
                  </a:lnTo>
                  <a:lnTo>
                    <a:pt x="6513576" y="81280"/>
                  </a:lnTo>
                  <a:lnTo>
                    <a:pt x="6507198" y="49613"/>
                  </a:lnTo>
                  <a:lnTo>
                    <a:pt x="6489795" y="23780"/>
                  </a:lnTo>
                  <a:lnTo>
                    <a:pt x="6463962" y="6377"/>
                  </a:lnTo>
                  <a:lnTo>
                    <a:pt x="643229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39155" y="655320"/>
              <a:ext cx="446531" cy="446531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205220" y="591693"/>
            <a:ext cx="5217160" cy="549275"/>
          </a:xfrm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65"/>
              </a:spcBef>
            </a:pPr>
            <a:r>
              <a:rPr dirty="0" sz="1700" spc="-5">
                <a:latin typeface="Calibri"/>
                <a:cs typeface="Calibri"/>
              </a:rPr>
              <a:t>Ensure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that</a:t>
            </a:r>
            <a:r>
              <a:rPr dirty="0" sz="1700" spc="-20"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every</a:t>
            </a:r>
            <a:r>
              <a:rPr dirty="0" sz="1700" spc="-10"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reasonable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precaution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is </a:t>
            </a:r>
            <a:r>
              <a:rPr dirty="0" sz="1700" spc="-15">
                <a:latin typeface="Calibri"/>
                <a:cs typeface="Calibri"/>
              </a:rPr>
              <a:t>taken</a:t>
            </a:r>
            <a:r>
              <a:rPr dirty="0" sz="1700" spc="-20"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to</a:t>
            </a:r>
            <a:r>
              <a:rPr dirty="0" sz="1700" spc="-10"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protect </a:t>
            </a:r>
            <a:r>
              <a:rPr dirty="0" sz="1700" spc="-37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the</a:t>
            </a:r>
            <a:r>
              <a:rPr dirty="0" sz="1700" spc="-2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health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and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 spc="-15">
                <a:latin typeface="Calibri"/>
                <a:cs typeface="Calibri"/>
              </a:rPr>
              <a:t>safety</a:t>
            </a:r>
            <a:r>
              <a:rPr dirty="0" sz="1700"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of</a:t>
            </a:r>
            <a:r>
              <a:rPr dirty="0" sz="1700" spc="-10"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persons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at </a:t>
            </a:r>
            <a:r>
              <a:rPr dirty="0" sz="1700" spc="-5">
                <a:latin typeface="Calibri"/>
                <a:cs typeface="Calibri"/>
              </a:rPr>
              <a:t>or</a:t>
            </a:r>
            <a:r>
              <a:rPr dirty="0" sz="1700" spc="-1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near</a:t>
            </a:r>
            <a:r>
              <a:rPr dirty="0" sz="1700" spc="-2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the</a:t>
            </a:r>
            <a:r>
              <a:rPr dirty="0" sz="1700" spc="-1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workplace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193791" y="1487424"/>
            <a:ext cx="6513830" cy="810895"/>
            <a:chOff x="5193791" y="1487424"/>
            <a:chExt cx="6513830" cy="810895"/>
          </a:xfrm>
        </p:grpSpPr>
        <p:sp>
          <p:nvSpPr>
            <p:cNvPr id="9" name="object 9"/>
            <p:cNvSpPr/>
            <p:nvPr/>
          </p:nvSpPr>
          <p:spPr>
            <a:xfrm>
              <a:off x="5193791" y="1487424"/>
              <a:ext cx="6513830" cy="810895"/>
            </a:xfrm>
            <a:custGeom>
              <a:avLst/>
              <a:gdLst/>
              <a:ahLst/>
              <a:cxnLst/>
              <a:rect l="l" t="t" r="r" b="b"/>
              <a:pathLst>
                <a:path w="6513830" h="810894">
                  <a:moveTo>
                    <a:pt x="6432550" y="0"/>
                  </a:moveTo>
                  <a:lnTo>
                    <a:pt x="81025" y="0"/>
                  </a:lnTo>
                  <a:lnTo>
                    <a:pt x="49506" y="6373"/>
                  </a:lnTo>
                  <a:lnTo>
                    <a:pt x="23749" y="23749"/>
                  </a:lnTo>
                  <a:lnTo>
                    <a:pt x="6373" y="49506"/>
                  </a:lnTo>
                  <a:lnTo>
                    <a:pt x="0" y="81025"/>
                  </a:lnTo>
                  <a:lnTo>
                    <a:pt x="0" y="729741"/>
                  </a:lnTo>
                  <a:lnTo>
                    <a:pt x="6373" y="761261"/>
                  </a:lnTo>
                  <a:lnTo>
                    <a:pt x="23749" y="787019"/>
                  </a:lnTo>
                  <a:lnTo>
                    <a:pt x="49506" y="804394"/>
                  </a:lnTo>
                  <a:lnTo>
                    <a:pt x="81025" y="810767"/>
                  </a:lnTo>
                  <a:lnTo>
                    <a:pt x="6432550" y="810767"/>
                  </a:lnTo>
                  <a:lnTo>
                    <a:pt x="6464069" y="804394"/>
                  </a:lnTo>
                  <a:lnTo>
                    <a:pt x="6489827" y="787018"/>
                  </a:lnTo>
                  <a:lnTo>
                    <a:pt x="6507202" y="761261"/>
                  </a:lnTo>
                  <a:lnTo>
                    <a:pt x="6513576" y="729741"/>
                  </a:lnTo>
                  <a:lnTo>
                    <a:pt x="6513576" y="81025"/>
                  </a:lnTo>
                  <a:lnTo>
                    <a:pt x="6507202" y="49506"/>
                  </a:lnTo>
                  <a:lnTo>
                    <a:pt x="6489827" y="23749"/>
                  </a:lnTo>
                  <a:lnTo>
                    <a:pt x="6464069" y="6373"/>
                  </a:lnTo>
                  <a:lnTo>
                    <a:pt x="643255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39155" y="1668780"/>
              <a:ext cx="446531" cy="446532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5193791" y="2500883"/>
            <a:ext cx="6513830" cy="810895"/>
            <a:chOff x="5193791" y="2500883"/>
            <a:chExt cx="6513830" cy="810895"/>
          </a:xfrm>
        </p:grpSpPr>
        <p:sp>
          <p:nvSpPr>
            <p:cNvPr id="12" name="object 12"/>
            <p:cNvSpPr/>
            <p:nvPr/>
          </p:nvSpPr>
          <p:spPr>
            <a:xfrm>
              <a:off x="5193791" y="2500883"/>
              <a:ext cx="6513830" cy="810895"/>
            </a:xfrm>
            <a:custGeom>
              <a:avLst/>
              <a:gdLst/>
              <a:ahLst/>
              <a:cxnLst/>
              <a:rect l="l" t="t" r="r" b="b"/>
              <a:pathLst>
                <a:path w="6513830" h="810895">
                  <a:moveTo>
                    <a:pt x="6432550" y="0"/>
                  </a:moveTo>
                  <a:lnTo>
                    <a:pt x="81025" y="0"/>
                  </a:lnTo>
                  <a:lnTo>
                    <a:pt x="49506" y="6373"/>
                  </a:lnTo>
                  <a:lnTo>
                    <a:pt x="23749" y="23749"/>
                  </a:lnTo>
                  <a:lnTo>
                    <a:pt x="6373" y="49506"/>
                  </a:lnTo>
                  <a:lnTo>
                    <a:pt x="0" y="81025"/>
                  </a:lnTo>
                  <a:lnTo>
                    <a:pt x="0" y="729741"/>
                  </a:lnTo>
                  <a:lnTo>
                    <a:pt x="6373" y="761261"/>
                  </a:lnTo>
                  <a:lnTo>
                    <a:pt x="23749" y="787018"/>
                  </a:lnTo>
                  <a:lnTo>
                    <a:pt x="49506" y="804394"/>
                  </a:lnTo>
                  <a:lnTo>
                    <a:pt x="81025" y="810767"/>
                  </a:lnTo>
                  <a:lnTo>
                    <a:pt x="6432550" y="810767"/>
                  </a:lnTo>
                  <a:lnTo>
                    <a:pt x="6464069" y="804394"/>
                  </a:lnTo>
                  <a:lnTo>
                    <a:pt x="6489827" y="787018"/>
                  </a:lnTo>
                  <a:lnTo>
                    <a:pt x="6507202" y="761261"/>
                  </a:lnTo>
                  <a:lnTo>
                    <a:pt x="6513576" y="729741"/>
                  </a:lnTo>
                  <a:lnTo>
                    <a:pt x="6513576" y="81025"/>
                  </a:lnTo>
                  <a:lnTo>
                    <a:pt x="6507202" y="49506"/>
                  </a:lnTo>
                  <a:lnTo>
                    <a:pt x="6489827" y="23748"/>
                  </a:lnTo>
                  <a:lnTo>
                    <a:pt x="6464069" y="6373"/>
                  </a:lnTo>
                  <a:lnTo>
                    <a:pt x="643255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39155" y="2683763"/>
              <a:ext cx="446531" cy="446531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5193791" y="3514344"/>
            <a:ext cx="6513830" cy="812800"/>
            <a:chOff x="5193791" y="3514344"/>
            <a:chExt cx="6513830" cy="812800"/>
          </a:xfrm>
        </p:grpSpPr>
        <p:sp>
          <p:nvSpPr>
            <p:cNvPr id="15" name="object 15"/>
            <p:cNvSpPr/>
            <p:nvPr/>
          </p:nvSpPr>
          <p:spPr>
            <a:xfrm>
              <a:off x="5193791" y="3514344"/>
              <a:ext cx="6513830" cy="812800"/>
            </a:xfrm>
            <a:custGeom>
              <a:avLst/>
              <a:gdLst/>
              <a:ahLst/>
              <a:cxnLst/>
              <a:rect l="l" t="t" r="r" b="b"/>
              <a:pathLst>
                <a:path w="6513830" h="812800">
                  <a:moveTo>
                    <a:pt x="6432296" y="0"/>
                  </a:moveTo>
                  <a:lnTo>
                    <a:pt x="81280" y="0"/>
                  </a:lnTo>
                  <a:lnTo>
                    <a:pt x="49613" y="6377"/>
                  </a:lnTo>
                  <a:lnTo>
                    <a:pt x="23780" y="23780"/>
                  </a:lnTo>
                  <a:lnTo>
                    <a:pt x="6377" y="49613"/>
                  </a:lnTo>
                  <a:lnTo>
                    <a:pt x="0" y="81279"/>
                  </a:lnTo>
                  <a:lnTo>
                    <a:pt x="0" y="731011"/>
                  </a:lnTo>
                  <a:lnTo>
                    <a:pt x="6377" y="762678"/>
                  </a:lnTo>
                  <a:lnTo>
                    <a:pt x="23780" y="788511"/>
                  </a:lnTo>
                  <a:lnTo>
                    <a:pt x="49613" y="805914"/>
                  </a:lnTo>
                  <a:lnTo>
                    <a:pt x="81280" y="812291"/>
                  </a:lnTo>
                  <a:lnTo>
                    <a:pt x="6432296" y="812291"/>
                  </a:lnTo>
                  <a:lnTo>
                    <a:pt x="6463962" y="805914"/>
                  </a:lnTo>
                  <a:lnTo>
                    <a:pt x="6489795" y="788511"/>
                  </a:lnTo>
                  <a:lnTo>
                    <a:pt x="6507198" y="762678"/>
                  </a:lnTo>
                  <a:lnTo>
                    <a:pt x="6513576" y="731011"/>
                  </a:lnTo>
                  <a:lnTo>
                    <a:pt x="6513576" y="81279"/>
                  </a:lnTo>
                  <a:lnTo>
                    <a:pt x="6507198" y="49613"/>
                  </a:lnTo>
                  <a:lnTo>
                    <a:pt x="6489795" y="23780"/>
                  </a:lnTo>
                  <a:lnTo>
                    <a:pt x="6463962" y="6377"/>
                  </a:lnTo>
                  <a:lnTo>
                    <a:pt x="643229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39155" y="3697224"/>
              <a:ext cx="446531" cy="446531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5193791" y="4529328"/>
            <a:ext cx="6513830" cy="810895"/>
            <a:chOff x="5193791" y="4529328"/>
            <a:chExt cx="6513830" cy="810895"/>
          </a:xfrm>
        </p:grpSpPr>
        <p:sp>
          <p:nvSpPr>
            <p:cNvPr id="18" name="object 18"/>
            <p:cNvSpPr/>
            <p:nvPr/>
          </p:nvSpPr>
          <p:spPr>
            <a:xfrm>
              <a:off x="5193791" y="4529328"/>
              <a:ext cx="6513830" cy="810895"/>
            </a:xfrm>
            <a:custGeom>
              <a:avLst/>
              <a:gdLst/>
              <a:ahLst/>
              <a:cxnLst/>
              <a:rect l="l" t="t" r="r" b="b"/>
              <a:pathLst>
                <a:path w="6513830" h="810895">
                  <a:moveTo>
                    <a:pt x="6432550" y="0"/>
                  </a:moveTo>
                  <a:lnTo>
                    <a:pt x="81025" y="0"/>
                  </a:lnTo>
                  <a:lnTo>
                    <a:pt x="49506" y="6373"/>
                  </a:lnTo>
                  <a:lnTo>
                    <a:pt x="23749" y="23749"/>
                  </a:lnTo>
                  <a:lnTo>
                    <a:pt x="6373" y="49506"/>
                  </a:lnTo>
                  <a:lnTo>
                    <a:pt x="0" y="81026"/>
                  </a:lnTo>
                  <a:lnTo>
                    <a:pt x="0" y="729742"/>
                  </a:lnTo>
                  <a:lnTo>
                    <a:pt x="6373" y="761261"/>
                  </a:lnTo>
                  <a:lnTo>
                    <a:pt x="23749" y="787019"/>
                  </a:lnTo>
                  <a:lnTo>
                    <a:pt x="49506" y="804394"/>
                  </a:lnTo>
                  <a:lnTo>
                    <a:pt x="81025" y="810768"/>
                  </a:lnTo>
                  <a:lnTo>
                    <a:pt x="6432550" y="810768"/>
                  </a:lnTo>
                  <a:lnTo>
                    <a:pt x="6464069" y="804394"/>
                  </a:lnTo>
                  <a:lnTo>
                    <a:pt x="6489827" y="787019"/>
                  </a:lnTo>
                  <a:lnTo>
                    <a:pt x="6507202" y="761261"/>
                  </a:lnTo>
                  <a:lnTo>
                    <a:pt x="6513576" y="729742"/>
                  </a:lnTo>
                  <a:lnTo>
                    <a:pt x="6513576" y="81026"/>
                  </a:lnTo>
                  <a:lnTo>
                    <a:pt x="6507202" y="49506"/>
                  </a:lnTo>
                  <a:lnTo>
                    <a:pt x="6489827" y="23749"/>
                  </a:lnTo>
                  <a:lnTo>
                    <a:pt x="6464069" y="6373"/>
                  </a:lnTo>
                  <a:lnTo>
                    <a:pt x="643255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39155" y="4712208"/>
              <a:ext cx="446531" cy="445007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5193791" y="5542788"/>
            <a:ext cx="6513830" cy="812800"/>
            <a:chOff x="5193791" y="5542788"/>
            <a:chExt cx="6513830" cy="812800"/>
          </a:xfrm>
        </p:grpSpPr>
        <p:sp>
          <p:nvSpPr>
            <p:cNvPr id="21" name="object 21"/>
            <p:cNvSpPr/>
            <p:nvPr/>
          </p:nvSpPr>
          <p:spPr>
            <a:xfrm>
              <a:off x="5193791" y="5542788"/>
              <a:ext cx="6513830" cy="812800"/>
            </a:xfrm>
            <a:custGeom>
              <a:avLst/>
              <a:gdLst/>
              <a:ahLst/>
              <a:cxnLst/>
              <a:rect l="l" t="t" r="r" b="b"/>
              <a:pathLst>
                <a:path w="6513830" h="812800">
                  <a:moveTo>
                    <a:pt x="6432296" y="0"/>
                  </a:moveTo>
                  <a:lnTo>
                    <a:pt x="81280" y="0"/>
                  </a:lnTo>
                  <a:lnTo>
                    <a:pt x="49613" y="6376"/>
                  </a:lnTo>
                  <a:lnTo>
                    <a:pt x="23780" y="23774"/>
                  </a:lnTo>
                  <a:lnTo>
                    <a:pt x="6377" y="49591"/>
                  </a:lnTo>
                  <a:lnTo>
                    <a:pt x="0" y="81229"/>
                  </a:lnTo>
                  <a:lnTo>
                    <a:pt x="0" y="731062"/>
                  </a:lnTo>
                  <a:lnTo>
                    <a:pt x="6377" y="762678"/>
                  </a:lnTo>
                  <a:lnTo>
                    <a:pt x="23780" y="788498"/>
                  </a:lnTo>
                  <a:lnTo>
                    <a:pt x="49613" y="805907"/>
                  </a:lnTo>
                  <a:lnTo>
                    <a:pt x="81280" y="812292"/>
                  </a:lnTo>
                  <a:lnTo>
                    <a:pt x="6432296" y="812292"/>
                  </a:lnTo>
                  <a:lnTo>
                    <a:pt x="6463962" y="805907"/>
                  </a:lnTo>
                  <a:lnTo>
                    <a:pt x="6489795" y="788498"/>
                  </a:lnTo>
                  <a:lnTo>
                    <a:pt x="6507198" y="762678"/>
                  </a:lnTo>
                  <a:lnTo>
                    <a:pt x="6513576" y="731062"/>
                  </a:lnTo>
                  <a:lnTo>
                    <a:pt x="6513576" y="81229"/>
                  </a:lnTo>
                  <a:lnTo>
                    <a:pt x="6507198" y="49591"/>
                  </a:lnTo>
                  <a:lnTo>
                    <a:pt x="6489795" y="23774"/>
                  </a:lnTo>
                  <a:lnTo>
                    <a:pt x="6463962" y="6376"/>
                  </a:lnTo>
                  <a:lnTo>
                    <a:pt x="643229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39155" y="5725668"/>
              <a:ext cx="446531" cy="446531"/>
            </a:xfrm>
            <a:prstGeom prst="rect">
              <a:avLst/>
            </a:prstGeom>
          </p:spPr>
        </p:pic>
      </p:grpSp>
      <p:sp>
        <p:nvSpPr>
          <p:cNvPr id="23" name="object 23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12700" marR="35560">
              <a:lnSpc>
                <a:spcPct val="101800"/>
              </a:lnSpc>
              <a:spcBef>
                <a:spcPts val="65"/>
              </a:spcBef>
            </a:pPr>
            <a:r>
              <a:rPr dirty="0" spc="-5"/>
              <a:t>Ensure that </a:t>
            </a:r>
            <a:r>
              <a:rPr dirty="0" spc="-15"/>
              <a:t>workers </a:t>
            </a:r>
            <a:r>
              <a:rPr dirty="0" spc="-5"/>
              <a:t>are familiar </a:t>
            </a:r>
            <a:r>
              <a:rPr dirty="0"/>
              <a:t>with </a:t>
            </a:r>
            <a:r>
              <a:rPr dirty="0" spc="-5"/>
              <a:t>workplace </a:t>
            </a:r>
            <a:r>
              <a:rPr dirty="0" spc="-10"/>
              <a:t>hazards </a:t>
            </a:r>
            <a:r>
              <a:rPr dirty="0"/>
              <a:t>and </a:t>
            </a:r>
            <a:r>
              <a:rPr dirty="0" spc="-370"/>
              <a:t> </a:t>
            </a:r>
            <a:r>
              <a:rPr dirty="0"/>
              <a:t>the</a:t>
            </a:r>
            <a:r>
              <a:rPr dirty="0" spc="-25"/>
              <a:t> </a:t>
            </a:r>
            <a:r>
              <a:rPr dirty="0" spc="-5"/>
              <a:t>procedures</a:t>
            </a:r>
            <a:r>
              <a:rPr dirty="0" spc="-40"/>
              <a:t> </a:t>
            </a:r>
            <a:r>
              <a:rPr dirty="0" spc="-5"/>
              <a:t>to</a:t>
            </a:r>
            <a:r>
              <a:rPr dirty="0" spc="-15"/>
              <a:t> </a:t>
            </a:r>
            <a:r>
              <a:rPr dirty="0" spc="-5"/>
              <a:t>minimize</a:t>
            </a:r>
            <a:r>
              <a:rPr dirty="0" spc="-20"/>
              <a:t> </a:t>
            </a:r>
            <a:r>
              <a:rPr dirty="0"/>
              <a:t>risks</a:t>
            </a:r>
          </a:p>
          <a:p>
            <a:pPr>
              <a:lnSpc>
                <a:spcPct val="100000"/>
              </a:lnSpc>
            </a:p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/>
          </a:p>
          <a:p>
            <a:pPr marL="12700" marR="5080">
              <a:lnSpc>
                <a:spcPct val="101899"/>
              </a:lnSpc>
            </a:pPr>
            <a:r>
              <a:rPr dirty="0" spc="-5"/>
              <a:t>Provide</a:t>
            </a:r>
            <a:r>
              <a:rPr dirty="0" spc="-15"/>
              <a:t> </a:t>
            </a:r>
            <a:r>
              <a:rPr dirty="0"/>
              <a:t>and</a:t>
            </a:r>
            <a:r>
              <a:rPr dirty="0" spc="-10"/>
              <a:t> </a:t>
            </a:r>
            <a:r>
              <a:rPr dirty="0" spc="-5"/>
              <a:t>maintain</a:t>
            </a:r>
            <a:r>
              <a:rPr dirty="0" spc="-20"/>
              <a:t> </a:t>
            </a:r>
            <a:r>
              <a:rPr dirty="0" spc="-5"/>
              <a:t>equipment,</a:t>
            </a:r>
            <a:r>
              <a:rPr dirty="0" spc="-30"/>
              <a:t> </a:t>
            </a:r>
            <a:r>
              <a:rPr dirty="0"/>
              <a:t>machines,</a:t>
            </a:r>
            <a:r>
              <a:rPr dirty="0" spc="-35"/>
              <a:t> </a:t>
            </a:r>
            <a:r>
              <a:rPr dirty="0"/>
              <a:t>and</a:t>
            </a:r>
            <a:r>
              <a:rPr dirty="0" spc="-10"/>
              <a:t> </a:t>
            </a:r>
            <a:r>
              <a:rPr dirty="0" spc="-5"/>
              <a:t>materials</a:t>
            </a:r>
            <a:r>
              <a:rPr dirty="0" spc="-25"/>
              <a:t> </a:t>
            </a:r>
            <a:r>
              <a:rPr dirty="0"/>
              <a:t>in </a:t>
            </a:r>
            <a:r>
              <a:rPr dirty="0" spc="-370"/>
              <a:t> </a:t>
            </a:r>
            <a:r>
              <a:rPr dirty="0"/>
              <a:t>a</a:t>
            </a:r>
            <a:r>
              <a:rPr dirty="0" spc="-5"/>
              <a:t> </a:t>
            </a:r>
            <a:r>
              <a:rPr dirty="0" spc="-20"/>
              <a:t>safe</a:t>
            </a:r>
            <a:r>
              <a:rPr dirty="0"/>
              <a:t> manner</a:t>
            </a:r>
          </a:p>
          <a:p>
            <a:pPr>
              <a:lnSpc>
                <a:spcPct val="100000"/>
              </a:lnSpc>
            </a:p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00"/>
          </a:p>
          <a:p>
            <a:pPr marL="12700" marR="161925">
              <a:lnSpc>
                <a:spcPct val="101800"/>
              </a:lnSpc>
            </a:pPr>
            <a:r>
              <a:rPr dirty="0" spc="-5"/>
              <a:t>Provide </a:t>
            </a:r>
            <a:r>
              <a:rPr dirty="0"/>
              <a:t>and </a:t>
            </a:r>
            <a:r>
              <a:rPr dirty="0" spc="-15"/>
              <a:t>pay for </a:t>
            </a:r>
            <a:r>
              <a:rPr dirty="0" spc="-5"/>
              <a:t>training </a:t>
            </a:r>
            <a:r>
              <a:rPr dirty="0"/>
              <a:t>needed </a:t>
            </a:r>
            <a:r>
              <a:rPr dirty="0" spc="-5"/>
              <a:t>to ensure </a:t>
            </a:r>
            <a:r>
              <a:rPr dirty="0"/>
              <a:t>the </a:t>
            </a:r>
            <a:r>
              <a:rPr dirty="0" spc="-15"/>
              <a:t>worker’s </a:t>
            </a:r>
            <a:r>
              <a:rPr dirty="0" spc="-370"/>
              <a:t> </a:t>
            </a:r>
            <a:r>
              <a:rPr dirty="0" spc="-5"/>
              <a:t>job</a:t>
            </a:r>
            <a:r>
              <a:rPr dirty="0" spc="-15"/>
              <a:t> </a:t>
            </a:r>
            <a:r>
              <a:rPr dirty="0"/>
              <a:t>is</a:t>
            </a:r>
            <a:r>
              <a:rPr dirty="0" spc="-5"/>
              <a:t> performed</a:t>
            </a:r>
            <a:r>
              <a:rPr dirty="0" spc="-30"/>
              <a:t> </a:t>
            </a:r>
            <a:r>
              <a:rPr dirty="0" spc="-10"/>
              <a:t>safely</a:t>
            </a:r>
          </a:p>
          <a:p>
            <a:pPr>
              <a:lnSpc>
                <a:spcPct val="100000"/>
              </a:lnSpc>
            </a:p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00"/>
          </a:p>
          <a:p>
            <a:pPr marL="12700" marR="129539">
              <a:lnSpc>
                <a:spcPct val="101800"/>
              </a:lnSpc>
            </a:pPr>
            <a:r>
              <a:rPr dirty="0" spc="-5"/>
              <a:t>Ensure that </a:t>
            </a:r>
            <a:r>
              <a:rPr dirty="0"/>
              <a:t>all </a:t>
            </a:r>
            <a:r>
              <a:rPr dirty="0" spc="-15"/>
              <a:t>workers </a:t>
            </a:r>
            <a:r>
              <a:rPr dirty="0" spc="-5"/>
              <a:t>know how to </a:t>
            </a:r>
            <a:r>
              <a:rPr dirty="0"/>
              <a:t>use </a:t>
            </a:r>
            <a:r>
              <a:rPr dirty="0" spc="-15"/>
              <a:t>safety </a:t>
            </a:r>
            <a:r>
              <a:rPr dirty="0" spc="-5"/>
              <a:t>devices </a:t>
            </a:r>
            <a:r>
              <a:rPr dirty="0"/>
              <a:t>and </a:t>
            </a:r>
            <a:r>
              <a:rPr dirty="0" spc="-370"/>
              <a:t> </a:t>
            </a:r>
            <a:r>
              <a:rPr dirty="0" spc="-5"/>
              <a:t>personal</a:t>
            </a:r>
            <a:r>
              <a:rPr dirty="0" spc="-45"/>
              <a:t> </a:t>
            </a:r>
            <a:r>
              <a:rPr dirty="0" spc="-5"/>
              <a:t>protective</a:t>
            </a:r>
            <a:r>
              <a:rPr dirty="0" spc="-10"/>
              <a:t> </a:t>
            </a:r>
            <a:r>
              <a:rPr dirty="0" spc="-5"/>
              <a:t>equipment</a:t>
            </a:r>
            <a:r>
              <a:rPr dirty="0" spc="-45"/>
              <a:t> </a:t>
            </a:r>
            <a:r>
              <a:rPr dirty="0" spc="-5"/>
              <a:t>(PPE)</a:t>
            </a:r>
            <a:r>
              <a:rPr dirty="0"/>
              <a:t> </a:t>
            </a:r>
            <a:r>
              <a:rPr dirty="0" spc="-5"/>
              <a:t>appropriately</a:t>
            </a:r>
          </a:p>
          <a:p>
            <a:pPr>
              <a:lnSpc>
                <a:spcPct val="100000"/>
              </a:lnSpc>
            </a:p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/>
          </a:p>
          <a:p>
            <a:pPr marL="12700" marR="685165">
              <a:lnSpc>
                <a:spcPct val="101899"/>
              </a:lnSpc>
            </a:pPr>
            <a:r>
              <a:rPr dirty="0" spc="-5"/>
              <a:t>Provide adequate </a:t>
            </a:r>
            <a:r>
              <a:rPr dirty="0"/>
              <a:t>supervision </a:t>
            </a:r>
            <a:r>
              <a:rPr dirty="0" spc="-5"/>
              <a:t>to ensure </a:t>
            </a:r>
            <a:r>
              <a:rPr dirty="0" spc="-20"/>
              <a:t>safe </a:t>
            </a:r>
            <a:r>
              <a:rPr dirty="0"/>
              <a:t>working </a:t>
            </a:r>
            <a:r>
              <a:rPr dirty="0" spc="-370"/>
              <a:t> </a:t>
            </a:r>
            <a:r>
              <a:rPr dirty="0" spc="-5"/>
              <a:t>conditions.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588" y="218948"/>
            <a:ext cx="8056245" cy="8178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200" spc="-40"/>
              <a:t>Employee</a:t>
            </a:r>
            <a:r>
              <a:rPr dirty="0" sz="5200" spc="-395"/>
              <a:t> </a:t>
            </a:r>
            <a:r>
              <a:rPr dirty="0" sz="5200" spc="-220"/>
              <a:t>Responsibilities</a:t>
            </a:r>
            <a:endParaRPr sz="5200"/>
          </a:p>
        </p:txBody>
      </p:sp>
      <p:grpSp>
        <p:nvGrpSpPr>
          <p:cNvPr id="3" name="object 3"/>
          <p:cNvGrpSpPr/>
          <p:nvPr/>
        </p:nvGrpSpPr>
        <p:grpSpPr>
          <a:xfrm>
            <a:off x="833374" y="1727961"/>
            <a:ext cx="1958975" cy="2738120"/>
            <a:chOff x="833374" y="1727961"/>
            <a:chExt cx="1958975" cy="2738120"/>
          </a:xfrm>
        </p:grpSpPr>
        <p:sp>
          <p:nvSpPr>
            <p:cNvPr id="4" name="object 4"/>
            <p:cNvSpPr/>
            <p:nvPr/>
          </p:nvSpPr>
          <p:spPr>
            <a:xfrm>
              <a:off x="839724" y="1734311"/>
              <a:ext cx="1946275" cy="2725420"/>
            </a:xfrm>
            <a:custGeom>
              <a:avLst/>
              <a:gdLst/>
              <a:ahLst/>
              <a:cxnLst/>
              <a:rect l="l" t="t" r="r" b="b"/>
              <a:pathLst>
                <a:path w="1946275" h="2725420">
                  <a:moveTo>
                    <a:pt x="1946148" y="0"/>
                  </a:moveTo>
                  <a:lnTo>
                    <a:pt x="0" y="0"/>
                  </a:lnTo>
                  <a:lnTo>
                    <a:pt x="0" y="2724912"/>
                  </a:lnTo>
                  <a:lnTo>
                    <a:pt x="1946148" y="2724912"/>
                  </a:lnTo>
                  <a:lnTo>
                    <a:pt x="1946148" y="0"/>
                  </a:lnTo>
                  <a:close/>
                </a:path>
              </a:pathLst>
            </a:custGeom>
            <a:solidFill>
              <a:srgbClr val="D2DEEE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839724" y="1734311"/>
              <a:ext cx="1946275" cy="2725420"/>
            </a:xfrm>
            <a:custGeom>
              <a:avLst/>
              <a:gdLst/>
              <a:ahLst/>
              <a:cxnLst/>
              <a:rect l="l" t="t" r="r" b="b"/>
              <a:pathLst>
                <a:path w="1946275" h="2725420">
                  <a:moveTo>
                    <a:pt x="0" y="2724912"/>
                  </a:moveTo>
                  <a:lnTo>
                    <a:pt x="1946148" y="2724912"/>
                  </a:lnTo>
                  <a:lnTo>
                    <a:pt x="1946148" y="0"/>
                  </a:lnTo>
                  <a:lnTo>
                    <a:pt x="0" y="0"/>
                  </a:lnTo>
                  <a:lnTo>
                    <a:pt x="0" y="2724912"/>
                  </a:lnTo>
                  <a:close/>
                </a:path>
              </a:pathLst>
            </a:custGeom>
            <a:ln w="12192">
              <a:solidFill>
                <a:srgbClr val="D2DEE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405128" y="2007107"/>
              <a:ext cx="817244" cy="817244"/>
            </a:xfrm>
            <a:custGeom>
              <a:avLst/>
              <a:gdLst/>
              <a:ahLst/>
              <a:cxnLst/>
              <a:rect l="l" t="t" r="r" b="b"/>
              <a:pathLst>
                <a:path w="817244" h="817244">
                  <a:moveTo>
                    <a:pt x="408432" y="0"/>
                  </a:moveTo>
                  <a:lnTo>
                    <a:pt x="360803" y="2748"/>
                  </a:lnTo>
                  <a:lnTo>
                    <a:pt x="314788" y="10787"/>
                  </a:lnTo>
                  <a:lnTo>
                    <a:pt x="270692" y="23813"/>
                  </a:lnTo>
                  <a:lnTo>
                    <a:pt x="228822" y="41516"/>
                  </a:lnTo>
                  <a:lnTo>
                    <a:pt x="189484" y="63592"/>
                  </a:lnTo>
                  <a:lnTo>
                    <a:pt x="152986" y="89733"/>
                  </a:lnTo>
                  <a:lnTo>
                    <a:pt x="119634" y="119633"/>
                  </a:lnTo>
                  <a:lnTo>
                    <a:pt x="89733" y="152986"/>
                  </a:lnTo>
                  <a:lnTo>
                    <a:pt x="63592" y="189484"/>
                  </a:lnTo>
                  <a:lnTo>
                    <a:pt x="41516" y="228822"/>
                  </a:lnTo>
                  <a:lnTo>
                    <a:pt x="23813" y="270692"/>
                  </a:lnTo>
                  <a:lnTo>
                    <a:pt x="10787" y="314788"/>
                  </a:lnTo>
                  <a:lnTo>
                    <a:pt x="2748" y="360803"/>
                  </a:lnTo>
                  <a:lnTo>
                    <a:pt x="0" y="408431"/>
                  </a:lnTo>
                  <a:lnTo>
                    <a:pt x="2748" y="456060"/>
                  </a:lnTo>
                  <a:lnTo>
                    <a:pt x="10787" y="502075"/>
                  </a:lnTo>
                  <a:lnTo>
                    <a:pt x="23813" y="546171"/>
                  </a:lnTo>
                  <a:lnTo>
                    <a:pt x="41516" y="588041"/>
                  </a:lnTo>
                  <a:lnTo>
                    <a:pt x="63592" y="627379"/>
                  </a:lnTo>
                  <a:lnTo>
                    <a:pt x="89733" y="663877"/>
                  </a:lnTo>
                  <a:lnTo>
                    <a:pt x="119634" y="697230"/>
                  </a:lnTo>
                  <a:lnTo>
                    <a:pt x="152986" y="727130"/>
                  </a:lnTo>
                  <a:lnTo>
                    <a:pt x="189484" y="753271"/>
                  </a:lnTo>
                  <a:lnTo>
                    <a:pt x="228822" y="775347"/>
                  </a:lnTo>
                  <a:lnTo>
                    <a:pt x="270692" y="793050"/>
                  </a:lnTo>
                  <a:lnTo>
                    <a:pt x="314788" y="806076"/>
                  </a:lnTo>
                  <a:lnTo>
                    <a:pt x="360803" y="814115"/>
                  </a:lnTo>
                  <a:lnTo>
                    <a:pt x="408432" y="816863"/>
                  </a:lnTo>
                  <a:lnTo>
                    <a:pt x="456060" y="814115"/>
                  </a:lnTo>
                  <a:lnTo>
                    <a:pt x="502075" y="806076"/>
                  </a:lnTo>
                  <a:lnTo>
                    <a:pt x="546171" y="793050"/>
                  </a:lnTo>
                  <a:lnTo>
                    <a:pt x="588041" y="775347"/>
                  </a:lnTo>
                  <a:lnTo>
                    <a:pt x="627379" y="753271"/>
                  </a:lnTo>
                  <a:lnTo>
                    <a:pt x="663877" y="727130"/>
                  </a:lnTo>
                  <a:lnTo>
                    <a:pt x="697229" y="697229"/>
                  </a:lnTo>
                  <a:lnTo>
                    <a:pt x="727130" y="663877"/>
                  </a:lnTo>
                  <a:lnTo>
                    <a:pt x="753271" y="627379"/>
                  </a:lnTo>
                  <a:lnTo>
                    <a:pt x="775347" y="588041"/>
                  </a:lnTo>
                  <a:lnTo>
                    <a:pt x="793050" y="546171"/>
                  </a:lnTo>
                  <a:lnTo>
                    <a:pt x="806076" y="502075"/>
                  </a:lnTo>
                  <a:lnTo>
                    <a:pt x="814115" y="456060"/>
                  </a:lnTo>
                  <a:lnTo>
                    <a:pt x="816864" y="408431"/>
                  </a:lnTo>
                  <a:lnTo>
                    <a:pt x="814115" y="360803"/>
                  </a:lnTo>
                  <a:lnTo>
                    <a:pt x="806076" y="314788"/>
                  </a:lnTo>
                  <a:lnTo>
                    <a:pt x="793050" y="270692"/>
                  </a:lnTo>
                  <a:lnTo>
                    <a:pt x="775347" y="228822"/>
                  </a:lnTo>
                  <a:lnTo>
                    <a:pt x="753271" y="189484"/>
                  </a:lnTo>
                  <a:lnTo>
                    <a:pt x="727130" y="152986"/>
                  </a:lnTo>
                  <a:lnTo>
                    <a:pt x="697229" y="119633"/>
                  </a:lnTo>
                  <a:lnTo>
                    <a:pt x="663877" y="89733"/>
                  </a:lnTo>
                  <a:lnTo>
                    <a:pt x="627379" y="63592"/>
                  </a:lnTo>
                  <a:lnTo>
                    <a:pt x="588041" y="41516"/>
                  </a:lnTo>
                  <a:lnTo>
                    <a:pt x="546171" y="23813"/>
                  </a:lnTo>
                  <a:lnTo>
                    <a:pt x="502075" y="10787"/>
                  </a:lnTo>
                  <a:lnTo>
                    <a:pt x="456060" y="2748"/>
                  </a:lnTo>
                  <a:lnTo>
                    <a:pt x="40843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405128" y="2007107"/>
              <a:ext cx="817244" cy="817244"/>
            </a:xfrm>
            <a:custGeom>
              <a:avLst/>
              <a:gdLst/>
              <a:ahLst/>
              <a:cxnLst/>
              <a:rect l="l" t="t" r="r" b="b"/>
              <a:pathLst>
                <a:path w="817244" h="817244">
                  <a:moveTo>
                    <a:pt x="0" y="408431"/>
                  </a:moveTo>
                  <a:lnTo>
                    <a:pt x="2748" y="360803"/>
                  </a:lnTo>
                  <a:lnTo>
                    <a:pt x="10787" y="314788"/>
                  </a:lnTo>
                  <a:lnTo>
                    <a:pt x="23813" y="270692"/>
                  </a:lnTo>
                  <a:lnTo>
                    <a:pt x="41516" y="228822"/>
                  </a:lnTo>
                  <a:lnTo>
                    <a:pt x="63592" y="189484"/>
                  </a:lnTo>
                  <a:lnTo>
                    <a:pt x="89733" y="152986"/>
                  </a:lnTo>
                  <a:lnTo>
                    <a:pt x="119634" y="119633"/>
                  </a:lnTo>
                  <a:lnTo>
                    <a:pt x="152986" y="89733"/>
                  </a:lnTo>
                  <a:lnTo>
                    <a:pt x="189484" y="63592"/>
                  </a:lnTo>
                  <a:lnTo>
                    <a:pt x="228822" y="41516"/>
                  </a:lnTo>
                  <a:lnTo>
                    <a:pt x="270692" y="23813"/>
                  </a:lnTo>
                  <a:lnTo>
                    <a:pt x="314788" y="10787"/>
                  </a:lnTo>
                  <a:lnTo>
                    <a:pt x="360803" y="2748"/>
                  </a:lnTo>
                  <a:lnTo>
                    <a:pt x="408432" y="0"/>
                  </a:lnTo>
                  <a:lnTo>
                    <a:pt x="456060" y="2748"/>
                  </a:lnTo>
                  <a:lnTo>
                    <a:pt x="502075" y="10787"/>
                  </a:lnTo>
                  <a:lnTo>
                    <a:pt x="546171" y="23813"/>
                  </a:lnTo>
                  <a:lnTo>
                    <a:pt x="588041" y="41516"/>
                  </a:lnTo>
                  <a:lnTo>
                    <a:pt x="627379" y="63592"/>
                  </a:lnTo>
                  <a:lnTo>
                    <a:pt x="663877" y="89733"/>
                  </a:lnTo>
                  <a:lnTo>
                    <a:pt x="697229" y="119633"/>
                  </a:lnTo>
                  <a:lnTo>
                    <a:pt x="727130" y="152986"/>
                  </a:lnTo>
                  <a:lnTo>
                    <a:pt x="753271" y="189484"/>
                  </a:lnTo>
                  <a:lnTo>
                    <a:pt x="775347" y="228822"/>
                  </a:lnTo>
                  <a:lnTo>
                    <a:pt x="793050" y="270692"/>
                  </a:lnTo>
                  <a:lnTo>
                    <a:pt x="806076" y="314788"/>
                  </a:lnTo>
                  <a:lnTo>
                    <a:pt x="814115" y="360803"/>
                  </a:lnTo>
                  <a:lnTo>
                    <a:pt x="816864" y="408431"/>
                  </a:lnTo>
                  <a:lnTo>
                    <a:pt x="814115" y="456060"/>
                  </a:lnTo>
                  <a:lnTo>
                    <a:pt x="806076" y="502075"/>
                  </a:lnTo>
                  <a:lnTo>
                    <a:pt x="793050" y="546171"/>
                  </a:lnTo>
                  <a:lnTo>
                    <a:pt x="775347" y="588041"/>
                  </a:lnTo>
                  <a:lnTo>
                    <a:pt x="753271" y="627379"/>
                  </a:lnTo>
                  <a:lnTo>
                    <a:pt x="727130" y="663877"/>
                  </a:lnTo>
                  <a:lnTo>
                    <a:pt x="697229" y="697229"/>
                  </a:lnTo>
                  <a:lnTo>
                    <a:pt x="663877" y="727130"/>
                  </a:lnTo>
                  <a:lnTo>
                    <a:pt x="627379" y="753271"/>
                  </a:lnTo>
                  <a:lnTo>
                    <a:pt x="588041" y="775347"/>
                  </a:lnTo>
                  <a:lnTo>
                    <a:pt x="546171" y="793050"/>
                  </a:lnTo>
                  <a:lnTo>
                    <a:pt x="502075" y="806076"/>
                  </a:lnTo>
                  <a:lnTo>
                    <a:pt x="456060" y="814115"/>
                  </a:lnTo>
                  <a:lnTo>
                    <a:pt x="408432" y="816863"/>
                  </a:lnTo>
                  <a:lnTo>
                    <a:pt x="360803" y="814115"/>
                  </a:lnTo>
                  <a:lnTo>
                    <a:pt x="314788" y="806076"/>
                  </a:lnTo>
                  <a:lnTo>
                    <a:pt x="270692" y="793050"/>
                  </a:lnTo>
                  <a:lnTo>
                    <a:pt x="228822" y="775347"/>
                  </a:lnTo>
                  <a:lnTo>
                    <a:pt x="189484" y="753271"/>
                  </a:lnTo>
                  <a:lnTo>
                    <a:pt x="152986" y="727130"/>
                  </a:lnTo>
                  <a:lnTo>
                    <a:pt x="119634" y="697230"/>
                  </a:lnTo>
                  <a:lnTo>
                    <a:pt x="89733" y="663877"/>
                  </a:lnTo>
                  <a:lnTo>
                    <a:pt x="63592" y="627379"/>
                  </a:lnTo>
                  <a:lnTo>
                    <a:pt x="41516" y="588041"/>
                  </a:lnTo>
                  <a:lnTo>
                    <a:pt x="23813" y="546171"/>
                  </a:lnTo>
                  <a:lnTo>
                    <a:pt x="10787" y="502075"/>
                  </a:lnTo>
                  <a:lnTo>
                    <a:pt x="2748" y="456060"/>
                  </a:lnTo>
                  <a:lnTo>
                    <a:pt x="0" y="408431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833627" y="2046808"/>
            <a:ext cx="1958339" cy="19456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390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3900">
              <a:latin typeface="Calibri"/>
              <a:cs typeface="Calibri"/>
            </a:endParaRPr>
          </a:p>
          <a:p>
            <a:pPr algn="ctr" marL="176530" marR="169545">
              <a:lnSpc>
                <a:spcPct val="91500"/>
              </a:lnSpc>
              <a:spcBef>
                <a:spcPts val="3410"/>
              </a:spcBef>
            </a:pPr>
            <a:r>
              <a:rPr dirty="0" sz="1600" spc="-50">
                <a:latin typeface="Calibri"/>
                <a:cs typeface="Calibri"/>
              </a:rPr>
              <a:t>Take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precautions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to </a:t>
            </a:r>
            <a:r>
              <a:rPr dirty="0" sz="1600" spc="-34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prevent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injuries</a:t>
            </a:r>
            <a:r>
              <a:rPr dirty="0" sz="1600" spc="-10">
                <a:latin typeface="Calibri"/>
                <a:cs typeface="Calibri"/>
              </a:rPr>
              <a:t> to 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themselves </a:t>
            </a:r>
            <a:r>
              <a:rPr dirty="0" sz="1600" spc="-5">
                <a:latin typeface="Calibri"/>
                <a:cs typeface="Calibri"/>
              </a:rPr>
              <a:t>or co- 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workers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39724" y="4459222"/>
            <a:ext cx="1946275" cy="0"/>
          </a:xfrm>
          <a:custGeom>
            <a:avLst/>
            <a:gdLst/>
            <a:ahLst/>
            <a:cxnLst/>
            <a:rect l="l" t="t" r="r" b="b"/>
            <a:pathLst>
              <a:path w="1946275" h="0">
                <a:moveTo>
                  <a:pt x="0" y="1"/>
                </a:moveTo>
                <a:lnTo>
                  <a:pt x="1946148" y="1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57B0D2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0" name="object 10"/>
          <p:cNvGrpSpPr/>
          <p:nvPr/>
        </p:nvGrpSpPr>
        <p:grpSpPr>
          <a:xfrm>
            <a:off x="2974594" y="1727961"/>
            <a:ext cx="1958975" cy="2738120"/>
            <a:chOff x="2974594" y="1727961"/>
            <a:chExt cx="1958975" cy="2738120"/>
          </a:xfrm>
        </p:grpSpPr>
        <p:sp>
          <p:nvSpPr>
            <p:cNvPr id="11" name="object 11"/>
            <p:cNvSpPr/>
            <p:nvPr/>
          </p:nvSpPr>
          <p:spPr>
            <a:xfrm>
              <a:off x="2980944" y="1734311"/>
              <a:ext cx="1946275" cy="2725420"/>
            </a:xfrm>
            <a:custGeom>
              <a:avLst/>
              <a:gdLst/>
              <a:ahLst/>
              <a:cxnLst/>
              <a:rect l="l" t="t" r="r" b="b"/>
              <a:pathLst>
                <a:path w="1946275" h="2725420">
                  <a:moveTo>
                    <a:pt x="1946148" y="0"/>
                  </a:moveTo>
                  <a:lnTo>
                    <a:pt x="0" y="0"/>
                  </a:lnTo>
                  <a:lnTo>
                    <a:pt x="0" y="2724912"/>
                  </a:lnTo>
                  <a:lnTo>
                    <a:pt x="1946148" y="2724912"/>
                  </a:lnTo>
                  <a:lnTo>
                    <a:pt x="1946148" y="0"/>
                  </a:lnTo>
                  <a:close/>
                </a:path>
              </a:pathLst>
            </a:custGeom>
            <a:solidFill>
              <a:srgbClr val="D1E9EC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980944" y="1734311"/>
              <a:ext cx="1946275" cy="2725420"/>
            </a:xfrm>
            <a:custGeom>
              <a:avLst/>
              <a:gdLst/>
              <a:ahLst/>
              <a:cxnLst/>
              <a:rect l="l" t="t" r="r" b="b"/>
              <a:pathLst>
                <a:path w="1946275" h="2725420">
                  <a:moveTo>
                    <a:pt x="0" y="2724912"/>
                  </a:moveTo>
                  <a:lnTo>
                    <a:pt x="1946148" y="2724912"/>
                  </a:lnTo>
                  <a:lnTo>
                    <a:pt x="1946148" y="0"/>
                  </a:lnTo>
                  <a:lnTo>
                    <a:pt x="0" y="0"/>
                  </a:lnTo>
                  <a:lnTo>
                    <a:pt x="0" y="2724912"/>
                  </a:lnTo>
                  <a:close/>
                </a:path>
              </a:pathLst>
            </a:custGeom>
            <a:ln w="12191">
              <a:solidFill>
                <a:srgbClr val="D1E9E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544824" y="2007107"/>
              <a:ext cx="818515" cy="817244"/>
            </a:xfrm>
            <a:custGeom>
              <a:avLst/>
              <a:gdLst/>
              <a:ahLst/>
              <a:cxnLst/>
              <a:rect l="l" t="t" r="r" b="b"/>
              <a:pathLst>
                <a:path w="818514" h="817244">
                  <a:moveTo>
                    <a:pt x="409193" y="0"/>
                  </a:moveTo>
                  <a:lnTo>
                    <a:pt x="361484" y="2748"/>
                  </a:lnTo>
                  <a:lnTo>
                    <a:pt x="315388" y="10787"/>
                  </a:lnTo>
                  <a:lnTo>
                    <a:pt x="271212" y="23813"/>
                  </a:lnTo>
                  <a:lnTo>
                    <a:pt x="229266" y="41516"/>
                  </a:lnTo>
                  <a:lnTo>
                    <a:pt x="189855" y="63592"/>
                  </a:lnTo>
                  <a:lnTo>
                    <a:pt x="153288" y="89733"/>
                  </a:lnTo>
                  <a:lnTo>
                    <a:pt x="119872" y="119633"/>
                  </a:lnTo>
                  <a:lnTo>
                    <a:pt x="89913" y="152986"/>
                  </a:lnTo>
                  <a:lnTo>
                    <a:pt x="63721" y="189484"/>
                  </a:lnTo>
                  <a:lnTo>
                    <a:pt x="41601" y="228822"/>
                  </a:lnTo>
                  <a:lnTo>
                    <a:pt x="23861" y="270692"/>
                  </a:lnTo>
                  <a:lnTo>
                    <a:pt x="10810" y="314788"/>
                  </a:lnTo>
                  <a:lnTo>
                    <a:pt x="2753" y="360803"/>
                  </a:lnTo>
                  <a:lnTo>
                    <a:pt x="0" y="408431"/>
                  </a:lnTo>
                  <a:lnTo>
                    <a:pt x="2753" y="456060"/>
                  </a:lnTo>
                  <a:lnTo>
                    <a:pt x="10810" y="502075"/>
                  </a:lnTo>
                  <a:lnTo>
                    <a:pt x="23861" y="546171"/>
                  </a:lnTo>
                  <a:lnTo>
                    <a:pt x="41601" y="588041"/>
                  </a:lnTo>
                  <a:lnTo>
                    <a:pt x="63721" y="627379"/>
                  </a:lnTo>
                  <a:lnTo>
                    <a:pt x="89913" y="663877"/>
                  </a:lnTo>
                  <a:lnTo>
                    <a:pt x="119872" y="697230"/>
                  </a:lnTo>
                  <a:lnTo>
                    <a:pt x="153288" y="727130"/>
                  </a:lnTo>
                  <a:lnTo>
                    <a:pt x="189855" y="753271"/>
                  </a:lnTo>
                  <a:lnTo>
                    <a:pt x="229266" y="775347"/>
                  </a:lnTo>
                  <a:lnTo>
                    <a:pt x="271212" y="793050"/>
                  </a:lnTo>
                  <a:lnTo>
                    <a:pt x="315388" y="806076"/>
                  </a:lnTo>
                  <a:lnTo>
                    <a:pt x="361484" y="814115"/>
                  </a:lnTo>
                  <a:lnTo>
                    <a:pt x="409193" y="816863"/>
                  </a:lnTo>
                  <a:lnTo>
                    <a:pt x="456903" y="814115"/>
                  </a:lnTo>
                  <a:lnTo>
                    <a:pt x="502999" y="806076"/>
                  </a:lnTo>
                  <a:lnTo>
                    <a:pt x="547175" y="793050"/>
                  </a:lnTo>
                  <a:lnTo>
                    <a:pt x="589121" y="775347"/>
                  </a:lnTo>
                  <a:lnTo>
                    <a:pt x="628532" y="753271"/>
                  </a:lnTo>
                  <a:lnTo>
                    <a:pt x="665099" y="727130"/>
                  </a:lnTo>
                  <a:lnTo>
                    <a:pt x="698515" y="697229"/>
                  </a:lnTo>
                  <a:lnTo>
                    <a:pt x="728474" y="663877"/>
                  </a:lnTo>
                  <a:lnTo>
                    <a:pt x="754666" y="627379"/>
                  </a:lnTo>
                  <a:lnTo>
                    <a:pt x="776786" y="588041"/>
                  </a:lnTo>
                  <a:lnTo>
                    <a:pt x="794526" y="546171"/>
                  </a:lnTo>
                  <a:lnTo>
                    <a:pt x="807577" y="502075"/>
                  </a:lnTo>
                  <a:lnTo>
                    <a:pt x="815634" y="456060"/>
                  </a:lnTo>
                  <a:lnTo>
                    <a:pt x="818388" y="408431"/>
                  </a:lnTo>
                  <a:lnTo>
                    <a:pt x="815634" y="360803"/>
                  </a:lnTo>
                  <a:lnTo>
                    <a:pt x="807577" y="314788"/>
                  </a:lnTo>
                  <a:lnTo>
                    <a:pt x="794526" y="270692"/>
                  </a:lnTo>
                  <a:lnTo>
                    <a:pt x="776786" y="228822"/>
                  </a:lnTo>
                  <a:lnTo>
                    <a:pt x="754666" y="189484"/>
                  </a:lnTo>
                  <a:lnTo>
                    <a:pt x="728474" y="152986"/>
                  </a:lnTo>
                  <a:lnTo>
                    <a:pt x="698515" y="119633"/>
                  </a:lnTo>
                  <a:lnTo>
                    <a:pt x="665099" y="89733"/>
                  </a:lnTo>
                  <a:lnTo>
                    <a:pt x="628532" y="63592"/>
                  </a:lnTo>
                  <a:lnTo>
                    <a:pt x="589121" y="41516"/>
                  </a:lnTo>
                  <a:lnTo>
                    <a:pt x="547175" y="23813"/>
                  </a:lnTo>
                  <a:lnTo>
                    <a:pt x="502999" y="10787"/>
                  </a:lnTo>
                  <a:lnTo>
                    <a:pt x="456903" y="2748"/>
                  </a:lnTo>
                  <a:lnTo>
                    <a:pt x="409193" y="0"/>
                  </a:lnTo>
                  <a:close/>
                </a:path>
              </a:pathLst>
            </a:custGeom>
            <a:solidFill>
              <a:srgbClr val="54C6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544824" y="2007107"/>
              <a:ext cx="818515" cy="817244"/>
            </a:xfrm>
            <a:custGeom>
              <a:avLst/>
              <a:gdLst/>
              <a:ahLst/>
              <a:cxnLst/>
              <a:rect l="l" t="t" r="r" b="b"/>
              <a:pathLst>
                <a:path w="818514" h="817244">
                  <a:moveTo>
                    <a:pt x="0" y="408431"/>
                  </a:moveTo>
                  <a:lnTo>
                    <a:pt x="2753" y="360803"/>
                  </a:lnTo>
                  <a:lnTo>
                    <a:pt x="10810" y="314788"/>
                  </a:lnTo>
                  <a:lnTo>
                    <a:pt x="23861" y="270692"/>
                  </a:lnTo>
                  <a:lnTo>
                    <a:pt x="41601" y="228822"/>
                  </a:lnTo>
                  <a:lnTo>
                    <a:pt x="63721" y="189484"/>
                  </a:lnTo>
                  <a:lnTo>
                    <a:pt x="89913" y="152986"/>
                  </a:lnTo>
                  <a:lnTo>
                    <a:pt x="119872" y="119633"/>
                  </a:lnTo>
                  <a:lnTo>
                    <a:pt x="153288" y="89733"/>
                  </a:lnTo>
                  <a:lnTo>
                    <a:pt x="189855" y="63592"/>
                  </a:lnTo>
                  <a:lnTo>
                    <a:pt x="229266" y="41516"/>
                  </a:lnTo>
                  <a:lnTo>
                    <a:pt x="271212" y="23813"/>
                  </a:lnTo>
                  <a:lnTo>
                    <a:pt x="315388" y="10787"/>
                  </a:lnTo>
                  <a:lnTo>
                    <a:pt x="361484" y="2748"/>
                  </a:lnTo>
                  <a:lnTo>
                    <a:pt x="409193" y="0"/>
                  </a:lnTo>
                  <a:lnTo>
                    <a:pt x="456903" y="2748"/>
                  </a:lnTo>
                  <a:lnTo>
                    <a:pt x="502999" y="10787"/>
                  </a:lnTo>
                  <a:lnTo>
                    <a:pt x="547175" y="23813"/>
                  </a:lnTo>
                  <a:lnTo>
                    <a:pt x="589121" y="41516"/>
                  </a:lnTo>
                  <a:lnTo>
                    <a:pt x="628532" y="63592"/>
                  </a:lnTo>
                  <a:lnTo>
                    <a:pt x="665099" y="89733"/>
                  </a:lnTo>
                  <a:lnTo>
                    <a:pt x="698515" y="119633"/>
                  </a:lnTo>
                  <a:lnTo>
                    <a:pt x="728474" y="152986"/>
                  </a:lnTo>
                  <a:lnTo>
                    <a:pt x="754666" y="189484"/>
                  </a:lnTo>
                  <a:lnTo>
                    <a:pt x="776786" y="228822"/>
                  </a:lnTo>
                  <a:lnTo>
                    <a:pt x="794526" y="270692"/>
                  </a:lnTo>
                  <a:lnTo>
                    <a:pt x="807577" y="314788"/>
                  </a:lnTo>
                  <a:lnTo>
                    <a:pt x="815634" y="360803"/>
                  </a:lnTo>
                  <a:lnTo>
                    <a:pt x="818388" y="408431"/>
                  </a:lnTo>
                  <a:lnTo>
                    <a:pt x="815634" y="456060"/>
                  </a:lnTo>
                  <a:lnTo>
                    <a:pt x="807577" y="502075"/>
                  </a:lnTo>
                  <a:lnTo>
                    <a:pt x="794526" y="546171"/>
                  </a:lnTo>
                  <a:lnTo>
                    <a:pt x="776786" y="588041"/>
                  </a:lnTo>
                  <a:lnTo>
                    <a:pt x="754666" y="627379"/>
                  </a:lnTo>
                  <a:lnTo>
                    <a:pt x="728474" y="663877"/>
                  </a:lnTo>
                  <a:lnTo>
                    <a:pt x="698515" y="697229"/>
                  </a:lnTo>
                  <a:lnTo>
                    <a:pt x="665099" y="727130"/>
                  </a:lnTo>
                  <a:lnTo>
                    <a:pt x="628532" y="753271"/>
                  </a:lnTo>
                  <a:lnTo>
                    <a:pt x="589121" y="775347"/>
                  </a:lnTo>
                  <a:lnTo>
                    <a:pt x="547175" y="793050"/>
                  </a:lnTo>
                  <a:lnTo>
                    <a:pt x="502999" y="806076"/>
                  </a:lnTo>
                  <a:lnTo>
                    <a:pt x="456903" y="814115"/>
                  </a:lnTo>
                  <a:lnTo>
                    <a:pt x="409193" y="816863"/>
                  </a:lnTo>
                  <a:lnTo>
                    <a:pt x="361484" y="814115"/>
                  </a:lnTo>
                  <a:lnTo>
                    <a:pt x="315388" y="806076"/>
                  </a:lnTo>
                  <a:lnTo>
                    <a:pt x="271212" y="793050"/>
                  </a:lnTo>
                  <a:lnTo>
                    <a:pt x="229266" y="775347"/>
                  </a:lnTo>
                  <a:lnTo>
                    <a:pt x="189855" y="753271"/>
                  </a:lnTo>
                  <a:lnTo>
                    <a:pt x="153288" y="727130"/>
                  </a:lnTo>
                  <a:lnTo>
                    <a:pt x="119872" y="697230"/>
                  </a:lnTo>
                  <a:lnTo>
                    <a:pt x="89913" y="663877"/>
                  </a:lnTo>
                  <a:lnTo>
                    <a:pt x="63721" y="627379"/>
                  </a:lnTo>
                  <a:lnTo>
                    <a:pt x="41601" y="588041"/>
                  </a:lnTo>
                  <a:lnTo>
                    <a:pt x="23861" y="546171"/>
                  </a:lnTo>
                  <a:lnTo>
                    <a:pt x="10810" y="502075"/>
                  </a:lnTo>
                  <a:lnTo>
                    <a:pt x="2753" y="456060"/>
                  </a:lnTo>
                  <a:lnTo>
                    <a:pt x="0" y="408431"/>
                  </a:lnTo>
                  <a:close/>
                </a:path>
              </a:pathLst>
            </a:custGeom>
            <a:ln w="12192">
              <a:solidFill>
                <a:srgbClr val="54C6C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2974848" y="2046808"/>
            <a:ext cx="1958339" cy="172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390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3900">
              <a:latin typeface="Calibri"/>
              <a:cs typeface="Calibri"/>
            </a:endParaRPr>
          </a:p>
          <a:p>
            <a:pPr algn="ctr" marL="273685" marR="266065">
              <a:lnSpc>
                <a:spcPct val="91600"/>
              </a:lnSpc>
              <a:spcBef>
                <a:spcPts val="3409"/>
              </a:spcBef>
            </a:pPr>
            <a:r>
              <a:rPr dirty="0" sz="1600" spc="-10">
                <a:latin typeface="Calibri"/>
                <a:cs typeface="Calibri"/>
              </a:rPr>
              <a:t>Participate </a:t>
            </a:r>
            <a:r>
              <a:rPr dirty="0" sz="1600" spc="-5">
                <a:latin typeface="Calibri"/>
                <a:cs typeface="Calibri"/>
              </a:rPr>
              <a:t>in 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training</a:t>
            </a:r>
            <a:r>
              <a:rPr dirty="0" sz="1600" spc="-6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provided </a:t>
            </a:r>
            <a:r>
              <a:rPr dirty="0" sz="1600" spc="-35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by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the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employer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980944" y="4459222"/>
            <a:ext cx="1946275" cy="0"/>
          </a:xfrm>
          <a:custGeom>
            <a:avLst/>
            <a:gdLst/>
            <a:ahLst/>
            <a:cxnLst/>
            <a:rect l="l" t="t" r="r" b="b"/>
            <a:pathLst>
              <a:path w="1946275" h="0">
                <a:moveTo>
                  <a:pt x="0" y="1"/>
                </a:moveTo>
                <a:lnTo>
                  <a:pt x="1946148" y="1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52C9B8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7" name="object 17"/>
          <p:cNvGrpSpPr/>
          <p:nvPr/>
        </p:nvGrpSpPr>
        <p:grpSpPr>
          <a:xfrm>
            <a:off x="5115814" y="1727961"/>
            <a:ext cx="1957705" cy="2738120"/>
            <a:chOff x="5115814" y="1727961"/>
            <a:chExt cx="1957705" cy="2738120"/>
          </a:xfrm>
        </p:grpSpPr>
        <p:sp>
          <p:nvSpPr>
            <p:cNvPr id="18" name="object 18"/>
            <p:cNvSpPr/>
            <p:nvPr/>
          </p:nvSpPr>
          <p:spPr>
            <a:xfrm>
              <a:off x="5122164" y="1734311"/>
              <a:ext cx="1945005" cy="2725420"/>
            </a:xfrm>
            <a:custGeom>
              <a:avLst/>
              <a:gdLst/>
              <a:ahLst/>
              <a:cxnLst/>
              <a:rect l="l" t="t" r="r" b="b"/>
              <a:pathLst>
                <a:path w="1945004" h="2725420">
                  <a:moveTo>
                    <a:pt x="1944624" y="0"/>
                  </a:moveTo>
                  <a:lnTo>
                    <a:pt x="0" y="0"/>
                  </a:lnTo>
                  <a:lnTo>
                    <a:pt x="0" y="2724912"/>
                  </a:lnTo>
                  <a:lnTo>
                    <a:pt x="1944624" y="2724912"/>
                  </a:lnTo>
                  <a:lnTo>
                    <a:pt x="1944624" y="0"/>
                  </a:lnTo>
                  <a:close/>
                </a:path>
              </a:pathLst>
            </a:custGeom>
            <a:solidFill>
              <a:srgbClr val="D0EADF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5122164" y="1734311"/>
              <a:ext cx="1945005" cy="2725420"/>
            </a:xfrm>
            <a:custGeom>
              <a:avLst/>
              <a:gdLst/>
              <a:ahLst/>
              <a:cxnLst/>
              <a:rect l="l" t="t" r="r" b="b"/>
              <a:pathLst>
                <a:path w="1945004" h="2725420">
                  <a:moveTo>
                    <a:pt x="0" y="2724912"/>
                  </a:moveTo>
                  <a:lnTo>
                    <a:pt x="1944624" y="2724912"/>
                  </a:lnTo>
                  <a:lnTo>
                    <a:pt x="1944624" y="0"/>
                  </a:lnTo>
                  <a:lnTo>
                    <a:pt x="0" y="0"/>
                  </a:lnTo>
                  <a:lnTo>
                    <a:pt x="0" y="2724912"/>
                  </a:lnTo>
                  <a:close/>
                </a:path>
              </a:pathLst>
            </a:custGeom>
            <a:ln w="12192">
              <a:solidFill>
                <a:srgbClr val="D0EAD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5686044" y="2007107"/>
              <a:ext cx="817244" cy="817244"/>
            </a:xfrm>
            <a:custGeom>
              <a:avLst/>
              <a:gdLst/>
              <a:ahLst/>
              <a:cxnLst/>
              <a:rect l="l" t="t" r="r" b="b"/>
              <a:pathLst>
                <a:path w="817245" h="817244">
                  <a:moveTo>
                    <a:pt x="408431" y="0"/>
                  </a:moveTo>
                  <a:lnTo>
                    <a:pt x="360803" y="2748"/>
                  </a:lnTo>
                  <a:lnTo>
                    <a:pt x="314788" y="10787"/>
                  </a:lnTo>
                  <a:lnTo>
                    <a:pt x="270692" y="23813"/>
                  </a:lnTo>
                  <a:lnTo>
                    <a:pt x="228822" y="41516"/>
                  </a:lnTo>
                  <a:lnTo>
                    <a:pt x="189484" y="63592"/>
                  </a:lnTo>
                  <a:lnTo>
                    <a:pt x="152986" y="89733"/>
                  </a:lnTo>
                  <a:lnTo>
                    <a:pt x="119633" y="119633"/>
                  </a:lnTo>
                  <a:lnTo>
                    <a:pt x="89733" y="152986"/>
                  </a:lnTo>
                  <a:lnTo>
                    <a:pt x="63592" y="189484"/>
                  </a:lnTo>
                  <a:lnTo>
                    <a:pt x="41516" y="228822"/>
                  </a:lnTo>
                  <a:lnTo>
                    <a:pt x="23813" y="270692"/>
                  </a:lnTo>
                  <a:lnTo>
                    <a:pt x="10787" y="314788"/>
                  </a:lnTo>
                  <a:lnTo>
                    <a:pt x="2748" y="360803"/>
                  </a:lnTo>
                  <a:lnTo>
                    <a:pt x="0" y="408431"/>
                  </a:lnTo>
                  <a:lnTo>
                    <a:pt x="2748" y="456060"/>
                  </a:lnTo>
                  <a:lnTo>
                    <a:pt x="10787" y="502075"/>
                  </a:lnTo>
                  <a:lnTo>
                    <a:pt x="23813" y="546171"/>
                  </a:lnTo>
                  <a:lnTo>
                    <a:pt x="41516" y="588041"/>
                  </a:lnTo>
                  <a:lnTo>
                    <a:pt x="63592" y="627379"/>
                  </a:lnTo>
                  <a:lnTo>
                    <a:pt x="89733" y="663877"/>
                  </a:lnTo>
                  <a:lnTo>
                    <a:pt x="119633" y="697230"/>
                  </a:lnTo>
                  <a:lnTo>
                    <a:pt x="152986" y="727130"/>
                  </a:lnTo>
                  <a:lnTo>
                    <a:pt x="189484" y="753271"/>
                  </a:lnTo>
                  <a:lnTo>
                    <a:pt x="228822" y="775347"/>
                  </a:lnTo>
                  <a:lnTo>
                    <a:pt x="270692" y="793050"/>
                  </a:lnTo>
                  <a:lnTo>
                    <a:pt x="314788" y="806076"/>
                  </a:lnTo>
                  <a:lnTo>
                    <a:pt x="360803" y="814115"/>
                  </a:lnTo>
                  <a:lnTo>
                    <a:pt x="408431" y="816863"/>
                  </a:lnTo>
                  <a:lnTo>
                    <a:pt x="456060" y="814115"/>
                  </a:lnTo>
                  <a:lnTo>
                    <a:pt x="502075" y="806076"/>
                  </a:lnTo>
                  <a:lnTo>
                    <a:pt x="546171" y="793050"/>
                  </a:lnTo>
                  <a:lnTo>
                    <a:pt x="588041" y="775347"/>
                  </a:lnTo>
                  <a:lnTo>
                    <a:pt x="627379" y="753271"/>
                  </a:lnTo>
                  <a:lnTo>
                    <a:pt x="663877" y="727130"/>
                  </a:lnTo>
                  <a:lnTo>
                    <a:pt x="697229" y="697229"/>
                  </a:lnTo>
                  <a:lnTo>
                    <a:pt x="727130" y="663877"/>
                  </a:lnTo>
                  <a:lnTo>
                    <a:pt x="753271" y="627379"/>
                  </a:lnTo>
                  <a:lnTo>
                    <a:pt x="775347" y="588041"/>
                  </a:lnTo>
                  <a:lnTo>
                    <a:pt x="793050" y="546171"/>
                  </a:lnTo>
                  <a:lnTo>
                    <a:pt x="806076" y="502075"/>
                  </a:lnTo>
                  <a:lnTo>
                    <a:pt x="814115" y="456060"/>
                  </a:lnTo>
                  <a:lnTo>
                    <a:pt x="816863" y="408431"/>
                  </a:lnTo>
                  <a:lnTo>
                    <a:pt x="814115" y="360803"/>
                  </a:lnTo>
                  <a:lnTo>
                    <a:pt x="806076" y="314788"/>
                  </a:lnTo>
                  <a:lnTo>
                    <a:pt x="793050" y="270692"/>
                  </a:lnTo>
                  <a:lnTo>
                    <a:pt x="775347" y="228822"/>
                  </a:lnTo>
                  <a:lnTo>
                    <a:pt x="753271" y="189484"/>
                  </a:lnTo>
                  <a:lnTo>
                    <a:pt x="727130" y="152986"/>
                  </a:lnTo>
                  <a:lnTo>
                    <a:pt x="697229" y="119633"/>
                  </a:lnTo>
                  <a:lnTo>
                    <a:pt x="663877" y="89733"/>
                  </a:lnTo>
                  <a:lnTo>
                    <a:pt x="627379" y="63592"/>
                  </a:lnTo>
                  <a:lnTo>
                    <a:pt x="588041" y="41516"/>
                  </a:lnTo>
                  <a:lnTo>
                    <a:pt x="546171" y="23813"/>
                  </a:lnTo>
                  <a:lnTo>
                    <a:pt x="502075" y="10787"/>
                  </a:lnTo>
                  <a:lnTo>
                    <a:pt x="456060" y="2748"/>
                  </a:lnTo>
                  <a:lnTo>
                    <a:pt x="408431" y="0"/>
                  </a:lnTo>
                  <a:close/>
                </a:path>
              </a:pathLst>
            </a:custGeom>
            <a:solidFill>
              <a:srgbClr val="4FC6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5686044" y="2007107"/>
              <a:ext cx="817244" cy="817244"/>
            </a:xfrm>
            <a:custGeom>
              <a:avLst/>
              <a:gdLst/>
              <a:ahLst/>
              <a:cxnLst/>
              <a:rect l="l" t="t" r="r" b="b"/>
              <a:pathLst>
                <a:path w="817245" h="817244">
                  <a:moveTo>
                    <a:pt x="0" y="408431"/>
                  </a:moveTo>
                  <a:lnTo>
                    <a:pt x="2748" y="360803"/>
                  </a:lnTo>
                  <a:lnTo>
                    <a:pt x="10787" y="314788"/>
                  </a:lnTo>
                  <a:lnTo>
                    <a:pt x="23813" y="270692"/>
                  </a:lnTo>
                  <a:lnTo>
                    <a:pt x="41516" y="228822"/>
                  </a:lnTo>
                  <a:lnTo>
                    <a:pt x="63592" y="189484"/>
                  </a:lnTo>
                  <a:lnTo>
                    <a:pt x="89733" y="152986"/>
                  </a:lnTo>
                  <a:lnTo>
                    <a:pt x="119633" y="119633"/>
                  </a:lnTo>
                  <a:lnTo>
                    <a:pt x="152986" y="89733"/>
                  </a:lnTo>
                  <a:lnTo>
                    <a:pt x="189484" y="63592"/>
                  </a:lnTo>
                  <a:lnTo>
                    <a:pt x="228822" y="41516"/>
                  </a:lnTo>
                  <a:lnTo>
                    <a:pt x="270692" y="23813"/>
                  </a:lnTo>
                  <a:lnTo>
                    <a:pt x="314788" y="10787"/>
                  </a:lnTo>
                  <a:lnTo>
                    <a:pt x="360803" y="2748"/>
                  </a:lnTo>
                  <a:lnTo>
                    <a:pt x="408431" y="0"/>
                  </a:lnTo>
                  <a:lnTo>
                    <a:pt x="456060" y="2748"/>
                  </a:lnTo>
                  <a:lnTo>
                    <a:pt x="502075" y="10787"/>
                  </a:lnTo>
                  <a:lnTo>
                    <a:pt x="546171" y="23813"/>
                  </a:lnTo>
                  <a:lnTo>
                    <a:pt x="588041" y="41516"/>
                  </a:lnTo>
                  <a:lnTo>
                    <a:pt x="627379" y="63592"/>
                  </a:lnTo>
                  <a:lnTo>
                    <a:pt x="663877" y="89733"/>
                  </a:lnTo>
                  <a:lnTo>
                    <a:pt x="697229" y="119633"/>
                  </a:lnTo>
                  <a:lnTo>
                    <a:pt x="727130" y="152986"/>
                  </a:lnTo>
                  <a:lnTo>
                    <a:pt x="753271" y="189484"/>
                  </a:lnTo>
                  <a:lnTo>
                    <a:pt x="775347" y="228822"/>
                  </a:lnTo>
                  <a:lnTo>
                    <a:pt x="793050" y="270692"/>
                  </a:lnTo>
                  <a:lnTo>
                    <a:pt x="806076" y="314788"/>
                  </a:lnTo>
                  <a:lnTo>
                    <a:pt x="814115" y="360803"/>
                  </a:lnTo>
                  <a:lnTo>
                    <a:pt x="816863" y="408431"/>
                  </a:lnTo>
                  <a:lnTo>
                    <a:pt x="814115" y="456060"/>
                  </a:lnTo>
                  <a:lnTo>
                    <a:pt x="806076" y="502075"/>
                  </a:lnTo>
                  <a:lnTo>
                    <a:pt x="793050" y="546171"/>
                  </a:lnTo>
                  <a:lnTo>
                    <a:pt x="775347" y="588041"/>
                  </a:lnTo>
                  <a:lnTo>
                    <a:pt x="753271" y="627379"/>
                  </a:lnTo>
                  <a:lnTo>
                    <a:pt x="727130" y="663877"/>
                  </a:lnTo>
                  <a:lnTo>
                    <a:pt x="697229" y="697229"/>
                  </a:lnTo>
                  <a:lnTo>
                    <a:pt x="663877" y="727130"/>
                  </a:lnTo>
                  <a:lnTo>
                    <a:pt x="627379" y="753271"/>
                  </a:lnTo>
                  <a:lnTo>
                    <a:pt x="588041" y="775347"/>
                  </a:lnTo>
                  <a:lnTo>
                    <a:pt x="546171" y="793050"/>
                  </a:lnTo>
                  <a:lnTo>
                    <a:pt x="502075" y="806076"/>
                  </a:lnTo>
                  <a:lnTo>
                    <a:pt x="456060" y="814115"/>
                  </a:lnTo>
                  <a:lnTo>
                    <a:pt x="408431" y="816863"/>
                  </a:lnTo>
                  <a:lnTo>
                    <a:pt x="360803" y="814115"/>
                  </a:lnTo>
                  <a:lnTo>
                    <a:pt x="314788" y="806076"/>
                  </a:lnTo>
                  <a:lnTo>
                    <a:pt x="270692" y="793050"/>
                  </a:lnTo>
                  <a:lnTo>
                    <a:pt x="228822" y="775347"/>
                  </a:lnTo>
                  <a:lnTo>
                    <a:pt x="189484" y="753271"/>
                  </a:lnTo>
                  <a:lnTo>
                    <a:pt x="152986" y="727130"/>
                  </a:lnTo>
                  <a:lnTo>
                    <a:pt x="119633" y="697230"/>
                  </a:lnTo>
                  <a:lnTo>
                    <a:pt x="89733" y="663877"/>
                  </a:lnTo>
                  <a:lnTo>
                    <a:pt x="63592" y="627379"/>
                  </a:lnTo>
                  <a:lnTo>
                    <a:pt x="41516" y="588041"/>
                  </a:lnTo>
                  <a:lnTo>
                    <a:pt x="23813" y="546171"/>
                  </a:lnTo>
                  <a:lnTo>
                    <a:pt x="10787" y="502075"/>
                  </a:lnTo>
                  <a:lnTo>
                    <a:pt x="2748" y="456060"/>
                  </a:lnTo>
                  <a:lnTo>
                    <a:pt x="0" y="408431"/>
                  </a:lnTo>
                  <a:close/>
                </a:path>
              </a:pathLst>
            </a:custGeom>
            <a:ln w="12192">
              <a:solidFill>
                <a:srgbClr val="4FC69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/>
          <p:nvPr/>
        </p:nvSpPr>
        <p:spPr>
          <a:xfrm>
            <a:off x="5116067" y="2046808"/>
            <a:ext cx="1957070" cy="19456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100"/>
              </a:spcBef>
            </a:pPr>
            <a:r>
              <a:rPr dirty="0" sz="390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3900">
              <a:latin typeface="Calibri"/>
              <a:cs typeface="Calibri"/>
            </a:endParaRPr>
          </a:p>
          <a:p>
            <a:pPr algn="ctr" marL="293370" marR="286385">
              <a:lnSpc>
                <a:spcPct val="91500"/>
              </a:lnSpc>
              <a:spcBef>
                <a:spcPts val="3410"/>
              </a:spcBef>
            </a:pPr>
            <a:r>
              <a:rPr dirty="0" sz="1600" spc="-20">
                <a:latin typeface="Calibri"/>
                <a:cs typeface="Calibri"/>
              </a:rPr>
              <a:t>Wear </a:t>
            </a:r>
            <a:r>
              <a:rPr dirty="0" sz="1600" spc="-5">
                <a:latin typeface="Calibri"/>
                <a:cs typeface="Calibri"/>
              </a:rPr>
              <a:t>and </a:t>
            </a:r>
            <a:r>
              <a:rPr dirty="0" sz="1600" spc="-10">
                <a:latin typeface="Calibri"/>
                <a:cs typeface="Calibri"/>
              </a:rPr>
              <a:t>use </a:t>
            </a:r>
            <a:r>
              <a:rPr dirty="0" sz="1600">
                <a:latin typeface="Calibri"/>
                <a:cs typeface="Calibri"/>
              </a:rPr>
              <a:t>all </a:t>
            </a:r>
            <a:r>
              <a:rPr dirty="0" sz="1600" spc="-35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protective </a:t>
            </a:r>
            <a:r>
              <a:rPr dirty="0" sz="1600" spc="-5">
                <a:latin typeface="Calibri"/>
                <a:cs typeface="Calibri"/>
              </a:rPr>
              <a:t> equipment 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properly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122164" y="4459222"/>
            <a:ext cx="1945005" cy="0"/>
          </a:xfrm>
          <a:custGeom>
            <a:avLst/>
            <a:gdLst/>
            <a:ahLst/>
            <a:cxnLst/>
            <a:rect l="l" t="t" r="r" b="b"/>
            <a:pathLst>
              <a:path w="1945004" h="0">
                <a:moveTo>
                  <a:pt x="0" y="1"/>
                </a:moveTo>
                <a:lnTo>
                  <a:pt x="1944624" y="1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4BC37E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4" name="object 24"/>
          <p:cNvGrpSpPr/>
          <p:nvPr/>
        </p:nvGrpSpPr>
        <p:grpSpPr>
          <a:xfrm>
            <a:off x="7255509" y="1727961"/>
            <a:ext cx="1958975" cy="2738120"/>
            <a:chOff x="7255509" y="1727961"/>
            <a:chExt cx="1958975" cy="2738120"/>
          </a:xfrm>
        </p:grpSpPr>
        <p:sp>
          <p:nvSpPr>
            <p:cNvPr id="25" name="object 25"/>
            <p:cNvSpPr/>
            <p:nvPr/>
          </p:nvSpPr>
          <p:spPr>
            <a:xfrm>
              <a:off x="7261859" y="1734311"/>
              <a:ext cx="1946275" cy="2725420"/>
            </a:xfrm>
            <a:custGeom>
              <a:avLst/>
              <a:gdLst/>
              <a:ahLst/>
              <a:cxnLst/>
              <a:rect l="l" t="t" r="r" b="b"/>
              <a:pathLst>
                <a:path w="1946275" h="2725420">
                  <a:moveTo>
                    <a:pt x="1946148" y="0"/>
                  </a:moveTo>
                  <a:lnTo>
                    <a:pt x="0" y="0"/>
                  </a:lnTo>
                  <a:lnTo>
                    <a:pt x="0" y="2724912"/>
                  </a:lnTo>
                  <a:lnTo>
                    <a:pt x="1946148" y="2724912"/>
                  </a:lnTo>
                  <a:lnTo>
                    <a:pt x="1946148" y="0"/>
                  </a:lnTo>
                  <a:close/>
                </a:path>
              </a:pathLst>
            </a:custGeom>
            <a:solidFill>
              <a:srgbClr val="CFE6D3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7261859" y="1734311"/>
              <a:ext cx="1946275" cy="2725420"/>
            </a:xfrm>
            <a:custGeom>
              <a:avLst/>
              <a:gdLst/>
              <a:ahLst/>
              <a:cxnLst/>
              <a:rect l="l" t="t" r="r" b="b"/>
              <a:pathLst>
                <a:path w="1946275" h="2725420">
                  <a:moveTo>
                    <a:pt x="0" y="2724912"/>
                  </a:moveTo>
                  <a:lnTo>
                    <a:pt x="1946148" y="2724912"/>
                  </a:lnTo>
                  <a:lnTo>
                    <a:pt x="1946148" y="0"/>
                  </a:lnTo>
                  <a:lnTo>
                    <a:pt x="0" y="0"/>
                  </a:lnTo>
                  <a:lnTo>
                    <a:pt x="0" y="2724912"/>
                  </a:lnTo>
                  <a:close/>
                </a:path>
              </a:pathLst>
            </a:custGeom>
            <a:ln w="12192">
              <a:solidFill>
                <a:srgbClr val="CFE6D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7825739" y="2007107"/>
              <a:ext cx="818515" cy="817244"/>
            </a:xfrm>
            <a:custGeom>
              <a:avLst/>
              <a:gdLst/>
              <a:ahLst/>
              <a:cxnLst/>
              <a:rect l="l" t="t" r="r" b="b"/>
              <a:pathLst>
                <a:path w="818515" h="817244">
                  <a:moveTo>
                    <a:pt x="409193" y="0"/>
                  </a:moveTo>
                  <a:lnTo>
                    <a:pt x="361484" y="2748"/>
                  </a:lnTo>
                  <a:lnTo>
                    <a:pt x="315388" y="10787"/>
                  </a:lnTo>
                  <a:lnTo>
                    <a:pt x="271212" y="23813"/>
                  </a:lnTo>
                  <a:lnTo>
                    <a:pt x="229266" y="41516"/>
                  </a:lnTo>
                  <a:lnTo>
                    <a:pt x="189855" y="63592"/>
                  </a:lnTo>
                  <a:lnTo>
                    <a:pt x="153288" y="89733"/>
                  </a:lnTo>
                  <a:lnTo>
                    <a:pt x="119872" y="119633"/>
                  </a:lnTo>
                  <a:lnTo>
                    <a:pt x="89913" y="152986"/>
                  </a:lnTo>
                  <a:lnTo>
                    <a:pt x="63721" y="189484"/>
                  </a:lnTo>
                  <a:lnTo>
                    <a:pt x="41601" y="228822"/>
                  </a:lnTo>
                  <a:lnTo>
                    <a:pt x="23861" y="270692"/>
                  </a:lnTo>
                  <a:lnTo>
                    <a:pt x="10810" y="314788"/>
                  </a:lnTo>
                  <a:lnTo>
                    <a:pt x="2753" y="360803"/>
                  </a:lnTo>
                  <a:lnTo>
                    <a:pt x="0" y="408431"/>
                  </a:lnTo>
                  <a:lnTo>
                    <a:pt x="2753" y="456060"/>
                  </a:lnTo>
                  <a:lnTo>
                    <a:pt x="10810" y="502075"/>
                  </a:lnTo>
                  <a:lnTo>
                    <a:pt x="23861" y="546171"/>
                  </a:lnTo>
                  <a:lnTo>
                    <a:pt x="41601" y="588041"/>
                  </a:lnTo>
                  <a:lnTo>
                    <a:pt x="63721" y="627379"/>
                  </a:lnTo>
                  <a:lnTo>
                    <a:pt x="89913" y="663877"/>
                  </a:lnTo>
                  <a:lnTo>
                    <a:pt x="119872" y="697230"/>
                  </a:lnTo>
                  <a:lnTo>
                    <a:pt x="153288" y="727130"/>
                  </a:lnTo>
                  <a:lnTo>
                    <a:pt x="189855" y="753271"/>
                  </a:lnTo>
                  <a:lnTo>
                    <a:pt x="229266" y="775347"/>
                  </a:lnTo>
                  <a:lnTo>
                    <a:pt x="271212" y="793050"/>
                  </a:lnTo>
                  <a:lnTo>
                    <a:pt x="315388" y="806076"/>
                  </a:lnTo>
                  <a:lnTo>
                    <a:pt x="361484" y="814115"/>
                  </a:lnTo>
                  <a:lnTo>
                    <a:pt x="409193" y="816863"/>
                  </a:lnTo>
                  <a:lnTo>
                    <a:pt x="456903" y="814115"/>
                  </a:lnTo>
                  <a:lnTo>
                    <a:pt x="502999" y="806076"/>
                  </a:lnTo>
                  <a:lnTo>
                    <a:pt x="547175" y="793050"/>
                  </a:lnTo>
                  <a:lnTo>
                    <a:pt x="589121" y="775347"/>
                  </a:lnTo>
                  <a:lnTo>
                    <a:pt x="628532" y="753271"/>
                  </a:lnTo>
                  <a:lnTo>
                    <a:pt x="665099" y="727130"/>
                  </a:lnTo>
                  <a:lnTo>
                    <a:pt x="698515" y="697229"/>
                  </a:lnTo>
                  <a:lnTo>
                    <a:pt x="728474" y="663877"/>
                  </a:lnTo>
                  <a:lnTo>
                    <a:pt x="754666" y="627379"/>
                  </a:lnTo>
                  <a:lnTo>
                    <a:pt x="776786" y="588041"/>
                  </a:lnTo>
                  <a:lnTo>
                    <a:pt x="794526" y="546171"/>
                  </a:lnTo>
                  <a:lnTo>
                    <a:pt x="807577" y="502075"/>
                  </a:lnTo>
                  <a:lnTo>
                    <a:pt x="815634" y="456060"/>
                  </a:lnTo>
                  <a:lnTo>
                    <a:pt x="818387" y="408431"/>
                  </a:lnTo>
                  <a:lnTo>
                    <a:pt x="815634" y="360803"/>
                  </a:lnTo>
                  <a:lnTo>
                    <a:pt x="807577" y="314788"/>
                  </a:lnTo>
                  <a:lnTo>
                    <a:pt x="794526" y="270692"/>
                  </a:lnTo>
                  <a:lnTo>
                    <a:pt x="776786" y="228822"/>
                  </a:lnTo>
                  <a:lnTo>
                    <a:pt x="754666" y="189484"/>
                  </a:lnTo>
                  <a:lnTo>
                    <a:pt x="728474" y="152986"/>
                  </a:lnTo>
                  <a:lnTo>
                    <a:pt x="698515" y="119633"/>
                  </a:lnTo>
                  <a:lnTo>
                    <a:pt x="665099" y="89733"/>
                  </a:lnTo>
                  <a:lnTo>
                    <a:pt x="628532" y="63592"/>
                  </a:lnTo>
                  <a:lnTo>
                    <a:pt x="589121" y="41516"/>
                  </a:lnTo>
                  <a:lnTo>
                    <a:pt x="547175" y="23813"/>
                  </a:lnTo>
                  <a:lnTo>
                    <a:pt x="502999" y="10787"/>
                  </a:lnTo>
                  <a:lnTo>
                    <a:pt x="456903" y="2748"/>
                  </a:lnTo>
                  <a:lnTo>
                    <a:pt x="409193" y="0"/>
                  </a:lnTo>
                  <a:close/>
                </a:path>
              </a:pathLst>
            </a:custGeom>
            <a:solidFill>
              <a:srgbClr val="48BE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7825739" y="2007107"/>
              <a:ext cx="818515" cy="817244"/>
            </a:xfrm>
            <a:custGeom>
              <a:avLst/>
              <a:gdLst/>
              <a:ahLst/>
              <a:cxnLst/>
              <a:rect l="l" t="t" r="r" b="b"/>
              <a:pathLst>
                <a:path w="818515" h="817244">
                  <a:moveTo>
                    <a:pt x="0" y="408431"/>
                  </a:moveTo>
                  <a:lnTo>
                    <a:pt x="2753" y="360803"/>
                  </a:lnTo>
                  <a:lnTo>
                    <a:pt x="10810" y="314788"/>
                  </a:lnTo>
                  <a:lnTo>
                    <a:pt x="23861" y="270692"/>
                  </a:lnTo>
                  <a:lnTo>
                    <a:pt x="41601" y="228822"/>
                  </a:lnTo>
                  <a:lnTo>
                    <a:pt x="63721" y="189484"/>
                  </a:lnTo>
                  <a:lnTo>
                    <a:pt x="89913" y="152986"/>
                  </a:lnTo>
                  <a:lnTo>
                    <a:pt x="119872" y="119633"/>
                  </a:lnTo>
                  <a:lnTo>
                    <a:pt x="153288" y="89733"/>
                  </a:lnTo>
                  <a:lnTo>
                    <a:pt x="189855" y="63592"/>
                  </a:lnTo>
                  <a:lnTo>
                    <a:pt x="229266" y="41516"/>
                  </a:lnTo>
                  <a:lnTo>
                    <a:pt x="271212" y="23813"/>
                  </a:lnTo>
                  <a:lnTo>
                    <a:pt x="315388" y="10787"/>
                  </a:lnTo>
                  <a:lnTo>
                    <a:pt x="361484" y="2748"/>
                  </a:lnTo>
                  <a:lnTo>
                    <a:pt x="409193" y="0"/>
                  </a:lnTo>
                  <a:lnTo>
                    <a:pt x="456903" y="2748"/>
                  </a:lnTo>
                  <a:lnTo>
                    <a:pt x="502999" y="10787"/>
                  </a:lnTo>
                  <a:lnTo>
                    <a:pt x="547175" y="23813"/>
                  </a:lnTo>
                  <a:lnTo>
                    <a:pt x="589121" y="41516"/>
                  </a:lnTo>
                  <a:lnTo>
                    <a:pt x="628532" y="63592"/>
                  </a:lnTo>
                  <a:lnTo>
                    <a:pt x="665099" y="89733"/>
                  </a:lnTo>
                  <a:lnTo>
                    <a:pt x="698515" y="119633"/>
                  </a:lnTo>
                  <a:lnTo>
                    <a:pt x="728474" y="152986"/>
                  </a:lnTo>
                  <a:lnTo>
                    <a:pt x="754666" y="189484"/>
                  </a:lnTo>
                  <a:lnTo>
                    <a:pt x="776786" y="228822"/>
                  </a:lnTo>
                  <a:lnTo>
                    <a:pt x="794526" y="270692"/>
                  </a:lnTo>
                  <a:lnTo>
                    <a:pt x="807577" y="314788"/>
                  </a:lnTo>
                  <a:lnTo>
                    <a:pt x="815634" y="360803"/>
                  </a:lnTo>
                  <a:lnTo>
                    <a:pt x="818387" y="408431"/>
                  </a:lnTo>
                  <a:lnTo>
                    <a:pt x="815634" y="456060"/>
                  </a:lnTo>
                  <a:lnTo>
                    <a:pt x="807577" y="502075"/>
                  </a:lnTo>
                  <a:lnTo>
                    <a:pt x="794526" y="546171"/>
                  </a:lnTo>
                  <a:lnTo>
                    <a:pt x="776786" y="588041"/>
                  </a:lnTo>
                  <a:lnTo>
                    <a:pt x="754666" y="627379"/>
                  </a:lnTo>
                  <a:lnTo>
                    <a:pt x="728474" y="663877"/>
                  </a:lnTo>
                  <a:lnTo>
                    <a:pt x="698515" y="697229"/>
                  </a:lnTo>
                  <a:lnTo>
                    <a:pt x="665099" y="727130"/>
                  </a:lnTo>
                  <a:lnTo>
                    <a:pt x="628532" y="753271"/>
                  </a:lnTo>
                  <a:lnTo>
                    <a:pt x="589121" y="775347"/>
                  </a:lnTo>
                  <a:lnTo>
                    <a:pt x="547175" y="793050"/>
                  </a:lnTo>
                  <a:lnTo>
                    <a:pt x="502999" y="806076"/>
                  </a:lnTo>
                  <a:lnTo>
                    <a:pt x="456903" y="814115"/>
                  </a:lnTo>
                  <a:lnTo>
                    <a:pt x="409193" y="816863"/>
                  </a:lnTo>
                  <a:lnTo>
                    <a:pt x="361484" y="814115"/>
                  </a:lnTo>
                  <a:lnTo>
                    <a:pt x="315388" y="806076"/>
                  </a:lnTo>
                  <a:lnTo>
                    <a:pt x="271212" y="793050"/>
                  </a:lnTo>
                  <a:lnTo>
                    <a:pt x="229266" y="775347"/>
                  </a:lnTo>
                  <a:lnTo>
                    <a:pt x="189855" y="753271"/>
                  </a:lnTo>
                  <a:lnTo>
                    <a:pt x="153288" y="727130"/>
                  </a:lnTo>
                  <a:lnTo>
                    <a:pt x="119872" y="697230"/>
                  </a:lnTo>
                  <a:lnTo>
                    <a:pt x="89913" y="663877"/>
                  </a:lnTo>
                  <a:lnTo>
                    <a:pt x="63721" y="627379"/>
                  </a:lnTo>
                  <a:lnTo>
                    <a:pt x="41601" y="588041"/>
                  </a:lnTo>
                  <a:lnTo>
                    <a:pt x="23861" y="546171"/>
                  </a:lnTo>
                  <a:lnTo>
                    <a:pt x="10810" y="502075"/>
                  </a:lnTo>
                  <a:lnTo>
                    <a:pt x="2753" y="456060"/>
                  </a:lnTo>
                  <a:lnTo>
                    <a:pt x="0" y="408431"/>
                  </a:lnTo>
                  <a:close/>
                </a:path>
              </a:pathLst>
            </a:custGeom>
            <a:ln w="12192">
              <a:solidFill>
                <a:srgbClr val="48BE6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/>
          <p:cNvSpPr txBox="1"/>
          <p:nvPr/>
        </p:nvSpPr>
        <p:spPr>
          <a:xfrm>
            <a:off x="7255764" y="2046808"/>
            <a:ext cx="1958339" cy="172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100"/>
              </a:spcBef>
            </a:pPr>
            <a:r>
              <a:rPr dirty="0" sz="390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3900">
              <a:latin typeface="Calibri"/>
              <a:cs typeface="Calibri"/>
            </a:endParaRPr>
          </a:p>
          <a:p>
            <a:pPr algn="ctr" marL="218440" marR="208915">
              <a:lnSpc>
                <a:spcPct val="91600"/>
              </a:lnSpc>
              <a:spcBef>
                <a:spcPts val="3409"/>
              </a:spcBef>
            </a:pPr>
            <a:r>
              <a:rPr dirty="0" sz="1600" spc="-10">
                <a:latin typeface="Calibri"/>
                <a:cs typeface="Calibri"/>
              </a:rPr>
              <a:t>Follow established </a:t>
            </a:r>
            <a:r>
              <a:rPr dirty="0" sz="1600" spc="-35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safe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work 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procedures*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261859" y="4459222"/>
            <a:ext cx="1946275" cy="0"/>
          </a:xfrm>
          <a:custGeom>
            <a:avLst/>
            <a:gdLst/>
            <a:ahLst/>
            <a:cxnLst/>
            <a:rect l="l" t="t" r="r" b="b"/>
            <a:pathLst>
              <a:path w="1946275" h="0">
                <a:moveTo>
                  <a:pt x="0" y="1"/>
                </a:moveTo>
                <a:lnTo>
                  <a:pt x="1946148" y="1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46B948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1" name="object 31"/>
          <p:cNvGrpSpPr/>
          <p:nvPr/>
        </p:nvGrpSpPr>
        <p:grpSpPr>
          <a:xfrm>
            <a:off x="9396730" y="1727961"/>
            <a:ext cx="1958975" cy="2738120"/>
            <a:chOff x="9396730" y="1727961"/>
            <a:chExt cx="1958975" cy="2738120"/>
          </a:xfrm>
        </p:grpSpPr>
        <p:sp>
          <p:nvSpPr>
            <p:cNvPr id="32" name="object 32"/>
            <p:cNvSpPr/>
            <p:nvPr/>
          </p:nvSpPr>
          <p:spPr>
            <a:xfrm>
              <a:off x="9403080" y="1734311"/>
              <a:ext cx="1946275" cy="2725420"/>
            </a:xfrm>
            <a:custGeom>
              <a:avLst/>
              <a:gdLst/>
              <a:ahLst/>
              <a:cxnLst/>
              <a:rect l="l" t="t" r="r" b="b"/>
              <a:pathLst>
                <a:path w="1946275" h="2725420">
                  <a:moveTo>
                    <a:pt x="1946148" y="0"/>
                  </a:moveTo>
                  <a:lnTo>
                    <a:pt x="0" y="0"/>
                  </a:lnTo>
                  <a:lnTo>
                    <a:pt x="0" y="2724912"/>
                  </a:lnTo>
                  <a:lnTo>
                    <a:pt x="1946148" y="2724912"/>
                  </a:lnTo>
                  <a:lnTo>
                    <a:pt x="1946148" y="0"/>
                  </a:lnTo>
                  <a:close/>
                </a:path>
              </a:pathLst>
            </a:custGeom>
            <a:solidFill>
              <a:srgbClr val="D4E2CF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9403080" y="1734311"/>
              <a:ext cx="1946275" cy="2725420"/>
            </a:xfrm>
            <a:custGeom>
              <a:avLst/>
              <a:gdLst/>
              <a:ahLst/>
              <a:cxnLst/>
              <a:rect l="l" t="t" r="r" b="b"/>
              <a:pathLst>
                <a:path w="1946275" h="2725420">
                  <a:moveTo>
                    <a:pt x="0" y="2724912"/>
                  </a:moveTo>
                  <a:lnTo>
                    <a:pt x="1946148" y="2724912"/>
                  </a:lnTo>
                  <a:lnTo>
                    <a:pt x="1946148" y="0"/>
                  </a:lnTo>
                  <a:lnTo>
                    <a:pt x="0" y="0"/>
                  </a:lnTo>
                  <a:lnTo>
                    <a:pt x="0" y="2724912"/>
                  </a:lnTo>
                  <a:close/>
                </a:path>
              </a:pathLst>
            </a:custGeom>
            <a:ln w="12192">
              <a:solidFill>
                <a:srgbClr val="D4E2C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9966960" y="2007107"/>
              <a:ext cx="817244" cy="817244"/>
            </a:xfrm>
            <a:custGeom>
              <a:avLst/>
              <a:gdLst/>
              <a:ahLst/>
              <a:cxnLst/>
              <a:rect l="l" t="t" r="r" b="b"/>
              <a:pathLst>
                <a:path w="817245" h="817244">
                  <a:moveTo>
                    <a:pt x="408432" y="0"/>
                  </a:moveTo>
                  <a:lnTo>
                    <a:pt x="360803" y="2748"/>
                  </a:lnTo>
                  <a:lnTo>
                    <a:pt x="314788" y="10787"/>
                  </a:lnTo>
                  <a:lnTo>
                    <a:pt x="270692" y="23813"/>
                  </a:lnTo>
                  <a:lnTo>
                    <a:pt x="228822" y="41516"/>
                  </a:lnTo>
                  <a:lnTo>
                    <a:pt x="189484" y="63592"/>
                  </a:lnTo>
                  <a:lnTo>
                    <a:pt x="152986" y="89733"/>
                  </a:lnTo>
                  <a:lnTo>
                    <a:pt x="119634" y="119633"/>
                  </a:lnTo>
                  <a:lnTo>
                    <a:pt x="89733" y="152986"/>
                  </a:lnTo>
                  <a:lnTo>
                    <a:pt x="63592" y="189484"/>
                  </a:lnTo>
                  <a:lnTo>
                    <a:pt x="41516" y="228822"/>
                  </a:lnTo>
                  <a:lnTo>
                    <a:pt x="23813" y="270692"/>
                  </a:lnTo>
                  <a:lnTo>
                    <a:pt x="10787" y="314788"/>
                  </a:lnTo>
                  <a:lnTo>
                    <a:pt x="2748" y="360803"/>
                  </a:lnTo>
                  <a:lnTo>
                    <a:pt x="0" y="408431"/>
                  </a:lnTo>
                  <a:lnTo>
                    <a:pt x="2748" y="456060"/>
                  </a:lnTo>
                  <a:lnTo>
                    <a:pt x="10787" y="502075"/>
                  </a:lnTo>
                  <a:lnTo>
                    <a:pt x="23813" y="546171"/>
                  </a:lnTo>
                  <a:lnTo>
                    <a:pt x="41516" y="588041"/>
                  </a:lnTo>
                  <a:lnTo>
                    <a:pt x="63592" y="627379"/>
                  </a:lnTo>
                  <a:lnTo>
                    <a:pt x="89733" y="663877"/>
                  </a:lnTo>
                  <a:lnTo>
                    <a:pt x="119634" y="697230"/>
                  </a:lnTo>
                  <a:lnTo>
                    <a:pt x="152986" y="727130"/>
                  </a:lnTo>
                  <a:lnTo>
                    <a:pt x="189484" y="753271"/>
                  </a:lnTo>
                  <a:lnTo>
                    <a:pt x="228822" y="775347"/>
                  </a:lnTo>
                  <a:lnTo>
                    <a:pt x="270692" y="793050"/>
                  </a:lnTo>
                  <a:lnTo>
                    <a:pt x="314788" y="806076"/>
                  </a:lnTo>
                  <a:lnTo>
                    <a:pt x="360803" y="814115"/>
                  </a:lnTo>
                  <a:lnTo>
                    <a:pt x="408432" y="816863"/>
                  </a:lnTo>
                  <a:lnTo>
                    <a:pt x="456060" y="814115"/>
                  </a:lnTo>
                  <a:lnTo>
                    <a:pt x="502075" y="806076"/>
                  </a:lnTo>
                  <a:lnTo>
                    <a:pt x="546171" y="793050"/>
                  </a:lnTo>
                  <a:lnTo>
                    <a:pt x="588041" y="775347"/>
                  </a:lnTo>
                  <a:lnTo>
                    <a:pt x="627379" y="753271"/>
                  </a:lnTo>
                  <a:lnTo>
                    <a:pt x="663877" y="727130"/>
                  </a:lnTo>
                  <a:lnTo>
                    <a:pt x="697229" y="697229"/>
                  </a:lnTo>
                  <a:lnTo>
                    <a:pt x="727130" y="663877"/>
                  </a:lnTo>
                  <a:lnTo>
                    <a:pt x="753271" y="627379"/>
                  </a:lnTo>
                  <a:lnTo>
                    <a:pt x="775347" y="588041"/>
                  </a:lnTo>
                  <a:lnTo>
                    <a:pt x="793050" y="546171"/>
                  </a:lnTo>
                  <a:lnTo>
                    <a:pt x="806076" y="502075"/>
                  </a:lnTo>
                  <a:lnTo>
                    <a:pt x="814115" y="456060"/>
                  </a:lnTo>
                  <a:lnTo>
                    <a:pt x="816864" y="408431"/>
                  </a:lnTo>
                  <a:lnTo>
                    <a:pt x="814115" y="360803"/>
                  </a:lnTo>
                  <a:lnTo>
                    <a:pt x="806076" y="314788"/>
                  </a:lnTo>
                  <a:lnTo>
                    <a:pt x="793050" y="270692"/>
                  </a:lnTo>
                  <a:lnTo>
                    <a:pt x="775347" y="228822"/>
                  </a:lnTo>
                  <a:lnTo>
                    <a:pt x="753271" y="189484"/>
                  </a:lnTo>
                  <a:lnTo>
                    <a:pt x="727130" y="152986"/>
                  </a:lnTo>
                  <a:lnTo>
                    <a:pt x="697230" y="119633"/>
                  </a:lnTo>
                  <a:lnTo>
                    <a:pt x="663877" y="89733"/>
                  </a:lnTo>
                  <a:lnTo>
                    <a:pt x="627379" y="63592"/>
                  </a:lnTo>
                  <a:lnTo>
                    <a:pt x="588041" y="41516"/>
                  </a:lnTo>
                  <a:lnTo>
                    <a:pt x="546171" y="23813"/>
                  </a:lnTo>
                  <a:lnTo>
                    <a:pt x="502075" y="10787"/>
                  </a:lnTo>
                  <a:lnTo>
                    <a:pt x="456060" y="2748"/>
                  </a:lnTo>
                  <a:lnTo>
                    <a:pt x="408432" y="0"/>
                  </a:lnTo>
                  <a:close/>
                </a:path>
              </a:pathLst>
            </a:custGeom>
            <a:solidFill>
              <a:srgbClr val="5CB4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9966960" y="2007107"/>
              <a:ext cx="817244" cy="817244"/>
            </a:xfrm>
            <a:custGeom>
              <a:avLst/>
              <a:gdLst/>
              <a:ahLst/>
              <a:cxnLst/>
              <a:rect l="l" t="t" r="r" b="b"/>
              <a:pathLst>
                <a:path w="817245" h="817244">
                  <a:moveTo>
                    <a:pt x="0" y="408431"/>
                  </a:moveTo>
                  <a:lnTo>
                    <a:pt x="2748" y="360803"/>
                  </a:lnTo>
                  <a:lnTo>
                    <a:pt x="10787" y="314788"/>
                  </a:lnTo>
                  <a:lnTo>
                    <a:pt x="23813" y="270692"/>
                  </a:lnTo>
                  <a:lnTo>
                    <a:pt x="41516" y="228822"/>
                  </a:lnTo>
                  <a:lnTo>
                    <a:pt x="63592" y="189484"/>
                  </a:lnTo>
                  <a:lnTo>
                    <a:pt x="89733" y="152986"/>
                  </a:lnTo>
                  <a:lnTo>
                    <a:pt x="119634" y="119633"/>
                  </a:lnTo>
                  <a:lnTo>
                    <a:pt x="152986" y="89733"/>
                  </a:lnTo>
                  <a:lnTo>
                    <a:pt x="189484" y="63592"/>
                  </a:lnTo>
                  <a:lnTo>
                    <a:pt x="228822" y="41516"/>
                  </a:lnTo>
                  <a:lnTo>
                    <a:pt x="270692" y="23813"/>
                  </a:lnTo>
                  <a:lnTo>
                    <a:pt x="314788" y="10787"/>
                  </a:lnTo>
                  <a:lnTo>
                    <a:pt x="360803" y="2748"/>
                  </a:lnTo>
                  <a:lnTo>
                    <a:pt x="408432" y="0"/>
                  </a:lnTo>
                  <a:lnTo>
                    <a:pt x="456060" y="2748"/>
                  </a:lnTo>
                  <a:lnTo>
                    <a:pt x="502075" y="10787"/>
                  </a:lnTo>
                  <a:lnTo>
                    <a:pt x="546171" y="23813"/>
                  </a:lnTo>
                  <a:lnTo>
                    <a:pt x="588041" y="41516"/>
                  </a:lnTo>
                  <a:lnTo>
                    <a:pt x="627379" y="63592"/>
                  </a:lnTo>
                  <a:lnTo>
                    <a:pt x="663877" y="89733"/>
                  </a:lnTo>
                  <a:lnTo>
                    <a:pt x="697230" y="119633"/>
                  </a:lnTo>
                  <a:lnTo>
                    <a:pt x="727130" y="152986"/>
                  </a:lnTo>
                  <a:lnTo>
                    <a:pt x="753271" y="189484"/>
                  </a:lnTo>
                  <a:lnTo>
                    <a:pt x="775347" y="228822"/>
                  </a:lnTo>
                  <a:lnTo>
                    <a:pt x="793050" y="270692"/>
                  </a:lnTo>
                  <a:lnTo>
                    <a:pt x="806076" y="314788"/>
                  </a:lnTo>
                  <a:lnTo>
                    <a:pt x="814115" y="360803"/>
                  </a:lnTo>
                  <a:lnTo>
                    <a:pt x="816864" y="408431"/>
                  </a:lnTo>
                  <a:lnTo>
                    <a:pt x="814115" y="456060"/>
                  </a:lnTo>
                  <a:lnTo>
                    <a:pt x="806076" y="502075"/>
                  </a:lnTo>
                  <a:lnTo>
                    <a:pt x="793050" y="546171"/>
                  </a:lnTo>
                  <a:lnTo>
                    <a:pt x="775347" y="588041"/>
                  </a:lnTo>
                  <a:lnTo>
                    <a:pt x="753271" y="627379"/>
                  </a:lnTo>
                  <a:lnTo>
                    <a:pt x="727130" y="663877"/>
                  </a:lnTo>
                  <a:lnTo>
                    <a:pt x="697229" y="697229"/>
                  </a:lnTo>
                  <a:lnTo>
                    <a:pt x="663877" y="727130"/>
                  </a:lnTo>
                  <a:lnTo>
                    <a:pt x="627379" y="753271"/>
                  </a:lnTo>
                  <a:lnTo>
                    <a:pt x="588041" y="775347"/>
                  </a:lnTo>
                  <a:lnTo>
                    <a:pt x="546171" y="793050"/>
                  </a:lnTo>
                  <a:lnTo>
                    <a:pt x="502075" y="806076"/>
                  </a:lnTo>
                  <a:lnTo>
                    <a:pt x="456060" y="814115"/>
                  </a:lnTo>
                  <a:lnTo>
                    <a:pt x="408432" y="816863"/>
                  </a:lnTo>
                  <a:lnTo>
                    <a:pt x="360803" y="814115"/>
                  </a:lnTo>
                  <a:lnTo>
                    <a:pt x="314788" y="806076"/>
                  </a:lnTo>
                  <a:lnTo>
                    <a:pt x="270692" y="793050"/>
                  </a:lnTo>
                  <a:lnTo>
                    <a:pt x="228822" y="775347"/>
                  </a:lnTo>
                  <a:lnTo>
                    <a:pt x="189484" y="753271"/>
                  </a:lnTo>
                  <a:lnTo>
                    <a:pt x="152986" y="727130"/>
                  </a:lnTo>
                  <a:lnTo>
                    <a:pt x="119634" y="697230"/>
                  </a:lnTo>
                  <a:lnTo>
                    <a:pt x="89733" y="663877"/>
                  </a:lnTo>
                  <a:lnTo>
                    <a:pt x="63592" y="627379"/>
                  </a:lnTo>
                  <a:lnTo>
                    <a:pt x="41516" y="588041"/>
                  </a:lnTo>
                  <a:lnTo>
                    <a:pt x="23813" y="546171"/>
                  </a:lnTo>
                  <a:lnTo>
                    <a:pt x="10787" y="502075"/>
                  </a:lnTo>
                  <a:lnTo>
                    <a:pt x="2748" y="456060"/>
                  </a:lnTo>
                  <a:lnTo>
                    <a:pt x="0" y="408431"/>
                  </a:lnTo>
                  <a:close/>
                </a:path>
              </a:pathLst>
            </a:custGeom>
            <a:ln w="12192">
              <a:solidFill>
                <a:srgbClr val="5CB44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/>
          <p:cNvSpPr txBox="1"/>
          <p:nvPr/>
        </p:nvSpPr>
        <p:spPr>
          <a:xfrm>
            <a:off x="9396983" y="2046808"/>
            <a:ext cx="1958339" cy="19456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390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3900">
              <a:latin typeface="Calibri"/>
              <a:cs typeface="Calibri"/>
            </a:endParaRPr>
          </a:p>
          <a:p>
            <a:pPr algn="ctr" marL="180975" marR="171450">
              <a:lnSpc>
                <a:spcPct val="91500"/>
              </a:lnSpc>
              <a:spcBef>
                <a:spcPts val="3410"/>
              </a:spcBef>
            </a:pPr>
            <a:r>
              <a:rPr dirty="0" sz="1600" spc="-5">
                <a:latin typeface="Calibri"/>
                <a:cs typeface="Calibri"/>
              </a:rPr>
              <a:t>Immediately</a:t>
            </a:r>
            <a:r>
              <a:rPr dirty="0" sz="1600" spc="-7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report </a:t>
            </a:r>
            <a:r>
              <a:rPr dirty="0" sz="1600" spc="-34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unsafe</a:t>
            </a:r>
            <a:r>
              <a:rPr dirty="0" sz="1600" spc="-10">
                <a:latin typeface="Calibri"/>
                <a:cs typeface="Calibri"/>
              </a:rPr>
              <a:t> conditions </a:t>
            </a:r>
            <a:r>
              <a:rPr dirty="0" sz="1600" spc="-5">
                <a:latin typeface="Calibri"/>
                <a:cs typeface="Calibri"/>
              </a:rPr>
              <a:t> or equipment </a:t>
            </a:r>
            <a:r>
              <a:rPr dirty="0" sz="1600" spc="-10">
                <a:latin typeface="Calibri"/>
                <a:cs typeface="Calibri"/>
              </a:rPr>
              <a:t>to </a:t>
            </a:r>
            <a:r>
              <a:rPr dirty="0" sz="1600" spc="-5">
                <a:latin typeface="Calibri"/>
                <a:cs typeface="Calibri"/>
              </a:rPr>
              <a:t>a 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supervisor**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9403080" y="4459222"/>
            <a:ext cx="1946275" cy="0"/>
          </a:xfrm>
          <a:custGeom>
            <a:avLst/>
            <a:gdLst/>
            <a:ahLst/>
            <a:cxnLst/>
            <a:rect l="l" t="t" r="r" b="b"/>
            <a:pathLst>
              <a:path w="1946275" h="0">
                <a:moveTo>
                  <a:pt x="0" y="1"/>
                </a:moveTo>
                <a:lnTo>
                  <a:pt x="1946148" y="1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6FAC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240588" y="5397195"/>
            <a:ext cx="10972165" cy="937260"/>
          </a:xfrm>
          <a:prstGeom prst="rect">
            <a:avLst/>
          </a:prstGeom>
        </p:spPr>
        <p:txBody>
          <a:bodyPr wrap="square" lIns="0" tIns="1149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dirty="0" sz="1600" spc="-15">
                <a:latin typeface="Calibri"/>
                <a:cs typeface="Calibri"/>
              </a:rPr>
              <a:t>*Safe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work</a:t>
            </a:r>
            <a:r>
              <a:rPr dirty="0" sz="1600" spc="3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procedures:</a:t>
            </a:r>
            <a:r>
              <a:rPr dirty="0" sz="1600" spc="5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specific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steps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that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guide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 </a:t>
            </a:r>
            <a:r>
              <a:rPr dirty="0" sz="1600" spc="-20">
                <a:latin typeface="Calibri"/>
                <a:cs typeface="Calibri"/>
              </a:rPr>
              <a:t>worker</a:t>
            </a:r>
            <a:r>
              <a:rPr dirty="0" sz="1600" spc="5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through</a:t>
            </a:r>
            <a:r>
              <a:rPr dirty="0" sz="1600" spc="2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task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from</a:t>
            </a:r>
            <a:r>
              <a:rPr dirty="0" sz="1600" spc="2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start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to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finish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with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the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goal</a:t>
            </a:r>
            <a:r>
              <a:rPr dirty="0" sz="1600" spc="-5">
                <a:latin typeface="Calibri"/>
                <a:cs typeface="Calibri"/>
              </a:rPr>
              <a:t> of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minimizing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risks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ts val="1730"/>
              </a:lnSpc>
              <a:spcBef>
                <a:spcPts val="1020"/>
              </a:spcBef>
            </a:pPr>
            <a:r>
              <a:rPr dirty="0" sz="1600" spc="-10">
                <a:latin typeface="Calibri"/>
                <a:cs typeface="Calibri"/>
              </a:rPr>
              <a:t>**If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the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employer</a:t>
            </a:r>
            <a:r>
              <a:rPr dirty="0" sz="1600" spc="4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cannot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or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does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not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resolve</a:t>
            </a:r>
            <a:r>
              <a:rPr dirty="0" sz="1600" spc="4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the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problem/concern</a:t>
            </a:r>
            <a:r>
              <a:rPr dirty="0" sz="1600" spc="5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in a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timely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fashion,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the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 spc="-20">
                <a:latin typeface="Calibri"/>
                <a:cs typeface="Calibri"/>
              </a:rPr>
              <a:t>worker</a:t>
            </a:r>
            <a:r>
              <a:rPr dirty="0" sz="1600" spc="4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should </a:t>
            </a:r>
            <a:r>
              <a:rPr dirty="0" sz="1600" spc="-10">
                <a:latin typeface="Calibri"/>
                <a:cs typeface="Calibri"/>
              </a:rPr>
              <a:t>report</a:t>
            </a:r>
            <a:r>
              <a:rPr dirty="0" sz="1600" spc="5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it</a:t>
            </a:r>
            <a:r>
              <a:rPr dirty="0" sz="1600" spc="-10">
                <a:latin typeface="Calibri"/>
                <a:cs typeface="Calibri"/>
              </a:rPr>
              <a:t> to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the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site’s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OH&amp;S </a:t>
            </a:r>
            <a:r>
              <a:rPr dirty="0" sz="1600" spc="-35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committee/representative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5339" y="896569"/>
            <a:ext cx="755015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65"/>
              <a:t>Right</a:t>
            </a:r>
            <a:r>
              <a:rPr dirty="0" spc="-345"/>
              <a:t> </a:t>
            </a:r>
            <a:r>
              <a:rPr dirty="0" spc="-15"/>
              <a:t>to</a:t>
            </a:r>
            <a:r>
              <a:rPr dirty="0" spc="-360"/>
              <a:t> </a:t>
            </a:r>
            <a:r>
              <a:rPr dirty="0" spc="-130"/>
              <a:t>Refuse</a:t>
            </a:r>
            <a:r>
              <a:rPr dirty="0" spc="-330"/>
              <a:t> </a:t>
            </a:r>
            <a:r>
              <a:rPr dirty="0" spc="-95"/>
              <a:t>Unsafe</a:t>
            </a:r>
            <a:r>
              <a:rPr dirty="0" spc="-360"/>
              <a:t> </a:t>
            </a:r>
            <a:r>
              <a:rPr dirty="0" spc="-185"/>
              <a:t>Wo</a:t>
            </a:r>
            <a:r>
              <a:rPr dirty="0" spc="-120"/>
              <a:t>r</a:t>
            </a:r>
            <a:r>
              <a:rPr dirty="0" spc="-395"/>
              <a:t>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15339" y="2181225"/>
            <a:ext cx="6111240" cy="3181350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241300" marR="5080" indent="-229235">
              <a:lnSpc>
                <a:spcPts val="2160"/>
              </a:lnSpc>
              <a:spcBef>
                <a:spcPts val="375"/>
              </a:spcBef>
              <a:buFont typeface="Arial"/>
              <a:buChar char="•"/>
              <a:tabLst>
                <a:tab pos="240665" algn="l"/>
                <a:tab pos="241935" algn="l"/>
              </a:tabLst>
            </a:pPr>
            <a:r>
              <a:rPr dirty="0" sz="2000" spc="-30">
                <a:latin typeface="Calibri"/>
                <a:cs typeface="Calibri"/>
              </a:rPr>
              <a:t>Workers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have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5">
                <a:latin typeface="Calibri"/>
                <a:cs typeface="Calibri"/>
              </a:rPr>
              <a:t> right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to</a:t>
            </a:r>
            <a:r>
              <a:rPr dirty="0" sz="2000">
                <a:latin typeface="Calibri"/>
                <a:cs typeface="Calibri"/>
              </a:rPr>
              <a:t> a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safe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workplace</a:t>
            </a:r>
            <a:r>
              <a:rPr dirty="0" sz="2000">
                <a:latin typeface="Calibri"/>
                <a:cs typeface="Calibri"/>
              </a:rPr>
              <a:t> and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right</a:t>
            </a:r>
            <a:r>
              <a:rPr dirty="0" sz="2000" spc="-5" b="1">
                <a:latin typeface="Calibri"/>
                <a:cs typeface="Calibri"/>
              </a:rPr>
              <a:t> </a:t>
            </a:r>
            <a:r>
              <a:rPr dirty="0" sz="2000" spc="-15" b="1">
                <a:latin typeface="Calibri"/>
                <a:cs typeface="Calibri"/>
              </a:rPr>
              <a:t>to </a:t>
            </a:r>
            <a:r>
              <a:rPr dirty="0" sz="2000" spc="-44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refuse</a:t>
            </a:r>
            <a:r>
              <a:rPr dirty="0" sz="2000" spc="5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work</a:t>
            </a:r>
            <a:r>
              <a:rPr dirty="0" sz="2000" spc="-10" b="1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if </a:t>
            </a:r>
            <a:r>
              <a:rPr dirty="0" sz="2000" spc="-5">
                <a:latin typeface="Calibri"/>
                <a:cs typeface="Calibri"/>
              </a:rPr>
              <a:t>they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believe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that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it </a:t>
            </a:r>
            <a:r>
              <a:rPr dirty="0" sz="2000" spc="-5">
                <a:latin typeface="Calibri"/>
                <a:cs typeface="Calibri"/>
              </a:rPr>
              <a:t>is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dangerous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to 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themselves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or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another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worker</a:t>
            </a:r>
            <a:endParaRPr sz="2000">
              <a:latin typeface="Calibri"/>
              <a:cs typeface="Calibri"/>
            </a:endParaRPr>
          </a:p>
          <a:p>
            <a:pPr marL="241300" marR="20320" indent="-229235">
              <a:lnSpc>
                <a:spcPts val="2160"/>
              </a:lnSpc>
              <a:spcBef>
                <a:spcPts val="1000"/>
              </a:spcBef>
              <a:buFont typeface="Arial"/>
              <a:buChar char="•"/>
              <a:tabLst>
                <a:tab pos="240665" algn="l"/>
                <a:tab pos="241935" algn="l"/>
              </a:tabLst>
            </a:pPr>
            <a:r>
              <a:rPr dirty="0" sz="2000">
                <a:latin typeface="Calibri"/>
                <a:cs typeface="Calibri"/>
              </a:rPr>
              <a:t>If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worker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believes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that</a:t>
            </a:r>
            <a:r>
              <a:rPr dirty="0" sz="2000">
                <a:latin typeface="Calibri"/>
                <a:cs typeface="Calibri"/>
              </a:rPr>
              <a:t> a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task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or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situation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is</a:t>
            </a:r>
            <a:r>
              <a:rPr dirty="0" sz="2000" spc="-10">
                <a:latin typeface="Calibri"/>
                <a:cs typeface="Calibri"/>
              </a:rPr>
              <a:t> dangerous, </a:t>
            </a:r>
            <a:r>
              <a:rPr dirty="0" sz="2000" spc="-434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they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must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report </a:t>
            </a:r>
            <a:r>
              <a:rPr dirty="0" sz="2000" b="1">
                <a:latin typeface="Calibri"/>
                <a:cs typeface="Calibri"/>
              </a:rPr>
              <a:t>the</a:t>
            </a:r>
            <a:r>
              <a:rPr dirty="0" sz="2000" spc="5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concern</a:t>
            </a:r>
            <a:r>
              <a:rPr dirty="0" sz="2000" spc="-10" b="1">
                <a:latin typeface="Calibri"/>
                <a:cs typeface="Calibri"/>
              </a:rPr>
              <a:t> </a:t>
            </a:r>
            <a:r>
              <a:rPr dirty="0" sz="2000" spc="-15" b="1">
                <a:latin typeface="Calibri"/>
                <a:cs typeface="Calibri"/>
              </a:rPr>
              <a:t>to</a:t>
            </a:r>
            <a:r>
              <a:rPr dirty="0" sz="2000" spc="-2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a </a:t>
            </a:r>
            <a:r>
              <a:rPr dirty="0" sz="2000" spc="-5" b="1">
                <a:latin typeface="Calibri"/>
                <a:cs typeface="Calibri"/>
              </a:rPr>
              <a:t>supervisor </a:t>
            </a:r>
            <a:r>
              <a:rPr dirty="0" sz="2000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immediately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go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to</a:t>
            </a:r>
            <a:r>
              <a:rPr dirty="0" sz="2000">
                <a:latin typeface="Calibri"/>
                <a:cs typeface="Calibri"/>
              </a:rPr>
              <a:t> a </a:t>
            </a:r>
            <a:r>
              <a:rPr dirty="0" sz="2000" spc="-20">
                <a:latin typeface="Calibri"/>
                <a:cs typeface="Calibri"/>
              </a:rPr>
              <a:t>safe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place</a:t>
            </a:r>
            <a:r>
              <a:rPr dirty="0" sz="2000">
                <a:latin typeface="Calibri"/>
                <a:cs typeface="Calibri"/>
              </a:rPr>
              <a:t> within the</a:t>
            </a:r>
            <a:r>
              <a:rPr dirty="0" sz="2000" spc="-10">
                <a:latin typeface="Calibri"/>
                <a:cs typeface="Calibri"/>
              </a:rPr>
              <a:t> workplace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35"/>
              </a:spcBef>
              <a:buFont typeface="Arial"/>
              <a:buChar char="•"/>
              <a:tabLst>
                <a:tab pos="240665" algn="l"/>
                <a:tab pos="241935" algn="l"/>
              </a:tabLst>
            </a:pPr>
            <a:r>
              <a:rPr dirty="0" sz="2000" spc="-5">
                <a:latin typeface="Calibri"/>
                <a:cs typeface="Calibri"/>
              </a:rPr>
              <a:t>The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employer</a:t>
            </a:r>
            <a:r>
              <a:rPr dirty="0" sz="2000" spc="-15">
                <a:latin typeface="Calibri"/>
                <a:cs typeface="Calibri"/>
              </a:rPr>
              <a:t> may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have</a:t>
            </a:r>
            <a:r>
              <a:rPr dirty="0" sz="2000">
                <a:latin typeface="Calibri"/>
                <a:cs typeface="Calibri"/>
              </a:rPr>
              <a:t> the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worker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do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other </a:t>
            </a:r>
            <a:r>
              <a:rPr dirty="0" sz="2000" spc="-10">
                <a:latin typeface="Calibri"/>
                <a:cs typeface="Calibri"/>
              </a:rPr>
              <a:t>work</a:t>
            </a:r>
            <a:endParaRPr sz="2000">
              <a:latin typeface="Calibri"/>
              <a:cs typeface="Calibri"/>
            </a:endParaRPr>
          </a:p>
          <a:p>
            <a:pPr marL="241300" marR="390525" indent="-229235">
              <a:lnSpc>
                <a:spcPts val="2160"/>
              </a:lnSpc>
              <a:spcBef>
                <a:spcPts val="1030"/>
              </a:spcBef>
              <a:buFont typeface="Arial"/>
              <a:buChar char="•"/>
              <a:tabLst>
                <a:tab pos="240665" algn="l"/>
                <a:tab pos="241935" algn="l"/>
              </a:tabLst>
            </a:pPr>
            <a:r>
              <a:rPr dirty="0" sz="2000" spc="-5">
                <a:latin typeface="Calibri"/>
                <a:cs typeface="Calibri"/>
              </a:rPr>
              <a:t>The supervisor</a:t>
            </a:r>
            <a:r>
              <a:rPr dirty="0" sz="2000" spc="-10">
                <a:latin typeface="Calibri"/>
                <a:cs typeface="Calibri"/>
              </a:rPr>
              <a:t> must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15" b="1">
                <a:latin typeface="Calibri"/>
                <a:cs typeface="Calibri"/>
              </a:rPr>
              <a:t>investigate</a:t>
            </a:r>
            <a:r>
              <a:rPr dirty="0" sz="2000" spc="-1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the </a:t>
            </a:r>
            <a:r>
              <a:rPr dirty="0" sz="2000" spc="-5" b="1">
                <a:latin typeface="Calibri"/>
                <a:cs typeface="Calibri"/>
              </a:rPr>
              <a:t>work </a:t>
            </a:r>
            <a:r>
              <a:rPr dirty="0" sz="2000" spc="-10" b="1">
                <a:latin typeface="Calibri"/>
                <a:cs typeface="Calibri"/>
              </a:rPr>
              <a:t>refusal </a:t>
            </a:r>
            <a:r>
              <a:rPr dirty="0" sz="2000" spc="-5" b="1">
                <a:latin typeface="Calibri"/>
                <a:cs typeface="Calibri"/>
              </a:rPr>
              <a:t> immediately with </a:t>
            </a:r>
            <a:r>
              <a:rPr dirty="0" sz="2000" b="1">
                <a:latin typeface="Calibri"/>
                <a:cs typeface="Calibri"/>
              </a:rPr>
              <a:t>the </a:t>
            </a:r>
            <a:r>
              <a:rPr dirty="0" sz="2000" spc="-15" b="1">
                <a:latin typeface="Calibri"/>
                <a:cs typeface="Calibri"/>
              </a:rPr>
              <a:t>worker </a:t>
            </a:r>
            <a:r>
              <a:rPr dirty="0" sz="2000" spc="-10" b="1">
                <a:latin typeface="Calibri"/>
                <a:cs typeface="Calibri"/>
              </a:rPr>
              <a:t>present </a:t>
            </a:r>
            <a:r>
              <a:rPr dirty="0" sz="2000">
                <a:latin typeface="Calibri"/>
                <a:cs typeface="Calibri"/>
              </a:rPr>
              <a:t>and </a:t>
            </a:r>
            <a:r>
              <a:rPr dirty="0" sz="2000" spc="-15">
                <a:latin typeface="Calibri"/>
                <a:cs typeface="Calibri"/>
              </a:rPr>
              <a:t>follow </a:t>
            </a:r>
            <a:r>
              <a:rPr dirty="0" sz="2000">
                <a:latin typeface="Calibri"/>
                <a:cs typeface="Calibri"/>
              </a:rPr>
              <a:t>the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procedures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outlined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 OH&amp;S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Act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904731" y="0"/>
            <a:ext cx="3287395" cy="6858000"/>
            <a:chOff x="8904731" y="0"/>
            <a:chExt cx="3287395" cy="6858000"/>
          </a:xfrm>
        </p:grpSpPr>
        <p:sp>
          <p:nvSpPr>
            <p:cNvPr id="5" name="object 5"/>
            <p:cNvSpPr/>
            <p:nvPr/>
          </p:nvSpPr>
          <p:spPr>
            <a:xfrm>
              <a:off x="10088879" y="0"/>
              <a:ext cx="2103120" cy="6858000"/>
            </a:xfrm>
            <a:custGeom>
              <a:avLst/>
              <a:gdLst/>
              <a:ahLst/>
              <a:cxnLst/>
              <a:rect l="l" t="t" r="r" b="b"/>
              <a:pathLst>
                <a:path w="2103120" h="6858000">
                  <a:moveTo>
                    <a:pt x="210312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103120" y="6858000"/>
                  </a:lnTo>
                  <a:lnTo>
                    <a:pt x="21031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8916161" y="2359914"/>
              <a:ext cx="2139950" cy="2139950"/>
            </a:xfrm>
            <a:custGeom>
              <a:avLst/>
              <a:gdLst/>
              <a:ahLst/>
              <a:cxnLst/>
              <a:rect l="l" t="t" r="r" b="b"/>
              <a:pathLst>
                <a:path w="2139950" h="2139950">
                  <a:moveTo>
                    <a:pt x="1069848" y="0"/>
                  </a:moveTo>
                  <a:lnTo>
                    <a:pt x="1022197" y="1042"/>
                  </a:lnTo>
                  <a:lnTo>
                    <a:pt x="975079" y="4141"/>
                  </a:lnTo>
                  <a:lnTo>
                    <a:pt x="928538" y="9252"/>
                  </a:lnTo>
                  <a:lnTo>
                    <a:pt x="882618" y="16332"/>
                  </a:lnTo>
                  <a:lnTo>
                    <a:pt x="837361" y="25337"/>
                  </a:lnTo>
                  <a:lnTo>
                    <a:pt x="792812" y="36225"/>
                  </a:lnTo>
                  <a:lnTo>
                    <a:pt x="749014" y="48951"/>
                  </a:lnTo>
                  <a:lnTo>
                    <a:pt x="706010" y="63472"/>
                  </a:lnTo>
                  <a:lnTo>
                    <a:pt x="663844" y="79745"/>
                  </a:lnTo>
                  <a:lnTo>
                    <a:pt x="622559" y="97725"/>
                  </a:lnTo>
                  <a:lnTo>
                    <a:pt x="582199" y="117370"/>
                  </a:lnTo>
                  <a:lnTo>
                    <a:pt x="542808" y="138636"/>
                  </a:lnTo>
                  <a:lnTo>
                    <a:pt x="504428" y="161480"/>
                  </a:lnTo>
                  <a:lnTo>
                    <a:pt x="467104" y="185857"/>
                  </a:lnTo>
                  <a:lnTo>
                    <a:pt x="430879" y="211725"/>
                  </a:lnTo>
                  <a:lnTo>
                    <a:pt x="395796" y="239040"/>
                  </a:lnTo>
                  <a:lnTo>
                    <a:pt x="361899" y="267758"/>
                  </a:lnTo>
                  <a:lnTo>
                    <a:pt x="329231" y="297837"/>
                  </a:lnTo>
                  <a:lnTo>
                    <a:pt x="297837" y="329231"/>
                  </a:lnTo>
                  <a:lnTo>
                    <a:pt x="267758" y="361899"/>
                  </a:lnTo>
                  <a:lnTo>
                    <a:pt x="239040" y="395796"/>
                  </a:lnTo>
                  <a:lnTo>
                    <a:pt x="211725" y="430879"/>
                  </a:lnTo>
                  <a:lnTo>
                    <a:pt x="185857" y="467104"/>
                  </a:lnTo>
                  <a:lnTo>
                    <a:pt x="161480" y="504428"/>
                  </a:lnTo>
                  <a:lnTo>
                    <a:pt x="138636" y="542808"/>
                  </a:lnTo>
                  <a:lnTo>
                    <a:pt x="117370" y="582199"/>
                  </a:lnTo>
                  <a:lnTo>
                    <a:pt x="97725" y="622559"/>
                  </a:lnTo>
                  <a:lnTo>
                    <a:pt x="79745" y="663844"/>
                  </a:lnTo>
                  <a:lnTo>
                    <a:pt x="63472" y="706010"/>
                  </a:lnTo>
                  <a:lnTo>
                    <a:pt x="48951" y="749014"/>
                  </a:lnTo>
                  <a:lnTo>
                    <a:pt x="36225" y="792812"/>
                  </a:lnTo>
                  <a:lnTo>
                    <a:pt x="25337" y="837361"/>
                  </a:lnTo>
                  <a:lnTo>
                    <a:pt x="16332" y="882618"/>
                  </a:lnTo>
                  <a:lnTo>
                    <a:pt x="9252" y="928538"/>
                  </a:lnTo>
                  <a:lnTo>
                    <a:pt x="4141" y="975079"/>
                  </a:lnTo>
                  <a:lnTo>
                    <a:pt x="1042" y="1022197"/>
                  </a:lnTo>
                  <a:lnTo>
                    <a:pt x="0" y="1069848"/>
                  </a:lnTo>
                  <a:lnTo>
                    <a:pt x="1042" y="1117498"/>
                  </a:lnTo>
                  <a:lnTo>
                    <a:pt x="4141" y="1164616"/>
                  </a:lnTo>
                  <a:lnTo>
                    <a:pt x="9252" y="1211157"/>
                  </a:lnTo>
                  <a:lnTo>
                    <a:pt x="16332" y="1257077"/>
                  </a:lnTo>
                  <a:lnTo>
                    <a:pt x="25337" y="1302334"/>
                  </a:lnTo>
                  <a:lnTo>
                    <a:pt x="36225" y="1346883"/>
                  </a:lnTo>
                  <a:lnTo>
                    <a:pt x="48951" y="1390681"/>
                  </a:lnTo>
                  <a:lnTo>
                    <a:pt x="63472" y="1433685"/>
                  </a:lnTo>
                  <a:lnTo>
                    <a:pt x="79745" y="1475851"/>
                  </a:lnTo>
                  <a:lnTo>
                    <a:pt x="97725" y="1517136"/>
                  </a:lnTo>
                  <a:lnTo>
                    <a:pt x="117370" y="1557496"/>
                  </a:lnTo>
                  <a:lnTo>
                    <a:pt x="138636" y="1596887"/>
                  </a:lnTo>
                  <a:lnTo>
                    <a:pt x="161480" y="1635267"/>
                  </a:lnTo>
                  <a:lnTo>
                    <a:pt x="185857" y="1672591"/>
                  </a:lnTo>
                  <a:lnTo>
                    <a:pt x="211725" y="1708816"/>
                  </a:lnTo>
                  <a:lnTo>
                    <a:pt x="239040" y="1743899"/>
                  </a:lnTo>
                  <a:lnTo>
                    <a:pt x="267758" y="1777796"/>
                  </a:lnTo>
                  <a:lnTo>
                    <a:pt x="297837" y="1810464"/>
                  </a:lnTo>
                  <a:lnTo>
                    <a:pt x="329231" y="1841858"/>
                  </a:lnTo>
                  <a:lnTo>
                    <a:pt x="361899" y="1871937"/>
                  </a:lnTo>
                  <a:lnTo>
                    <a:pt x="395796" y="1900655"/>
                  </a:lnTo>
                  <a:lnTo>
                    <a:pt x="430879" y="1927970"/>
                  </a:lnTo>
                  <a:lnTo>
                    <a:pt x="467104" y="1953838"/>
                  </a:lnTo>
                  <a:lnTo>
                    <a:pt x="504428" y="1978215"/>
                  </a:lnTo>
                  <a:lnTo>
                    <a:pt x="542808" y="2001059"/>
                  </a:lnTo>
                  <a:lnTo>
                    <a:pt x="582199" y="2022325"/>
                  </a:lnTo>
                  <a:lnTo>
                    <a:pt x="622559" y="2041970"/>
                  </a:lnTo>
                  <a:lnTo>
                    <a:pt x="663844" y="2059950"/>
                  </a:lnTo>
                  <a:lnTo>
                    <a:pt x="706010" y="2076223"/>
                  </a:lnTo>
                  <a:lnTo>
                    <a:pt x="749014" y="2090744"/>
                  </a:lnTo>
                  <a:lnTo>
                    <a:pt x="792812" y="2103470"/>
                  </a:lnTo>
                  <a:lnTo>
                    <a:pt x="837361" y="2114358"/>
                  </a:lnTo>
                  <a:lnTo>
                    <a:pt x="882618" y="2123363"/>
                  </a:lnTo>
                  <a:lnTo>
                    <a:pt x="928538" y="2130443"/>
                  </a:lnTo>
                  <a:lnTo>
                    <a:pt x="975079" y="2135554"/>
                  </a:lnTo>
                  <a:lnTo>
                    <a:pt x="1022197" y="2138653"/>
                  </a:lnTo>
                  <a:lnTo>
                    <a:pt x="1069848" y="2139696"/>
                  </a:lnTo>
                  <a:lnTo>
                    <a:pt x="1117498" y="2138653"/>
                  </a:lnTo>
                  <a:lnTo>
                    <a:pt x="1164616" y="2135554"/>
                  </a:lnTo>
                  <a:lnTo>
                    <a:pt x="1211157" y="2130443"/>
                  </a:lnTo>
                  <a:lnTo>
                    <a:pt x="1257077" y="2123363"/>
                  </a:lnTo>
                  <a:lnTo>
                    <a:pt x="1302334" y="2114358"/>
                  </a:lnTo>
                  <a:lnTo>
                    <a:pt x="1346883" y="2103470"/>
                  </a:lnTo>
                  <a:lnTo>
                    <a:pt x="1390681" y="2090744"/>
                  </a:lnTo>
                  <a:lnTo>
                    <a:pt x="1433685" y="2076223"/>
                  </a:lnTo>
                  <a:lnTo>
                    <a:pt x="1475851" y="2059950"/>
                  </a:lnTo>
                  <a:lnTo>
                    <a:pt x="1517136" y="2041970"/>
                  </a:lnTo>
                  <a:lnTo>
                    <a:pt x="1557496" y="2022325"/>
                  </a:lnTo>
                  <a:lnTo>
                    <a:pt x="1596887" y="2001059"/>
                  </a:lnTo>
                  <a:lnTo>
                    <a:pt x="1635267" y="1978215"/>
                  </a:lnTo>
                  <a:lnTo>
                    <a:pt x="1672591" y="1953838"/>
                  </a:lnTo>
                  <a:lnTo>
                    <a:pt x="1708816" y="1927970"/>
                  </a:lnTo>
                  <a:lnTo>
                    <a:pt x="1743899" y="1900655"/>
                  </a:lnTo>
                  <a:lnTo>
                    <a:pt x="1777796" y="1871937"/>
                  </a:lnTo>
                  <a:lnTo>
                    <a:pt x="1810464" y="1841858"/>
                  </a:lnTo>
                  <a:lnTo>
                    <a:pt x="1841858" y="1810464"/>
                  </a:lnTo>
                  <a:lnTo>
                    <a:pt x="1871937" y="1777796"/>
                  </a:lnTo>
                  <a:lnTo>
                    <a:pt x="1900655" y="1743899"/>
                  </a:lnTo>
                  <a:lnTo>
                    <a:pt x="1927970" y="1708816"/>
                  </a:lnTo>
                  <a:lnTo>
                    <a:pt x="1953838" y="1672591"/>
                  </a:lnTo>
                  <a:lnTo>
                    <a:pt x="1978215" y="1635267"/>
                  </a:lnTo>
                  <a:lnTo>
                    <a:pt x="2001059" y="1596887"/>
                  </a:lnTo>
                  <a:lnTo>
                    <a:pt x="2022325" y="1557496"/>
                  </a:lnTo>
                  <a:lnTo>
                    <a:pt x="2041970" y="1517136"/>
                  </a:lnTo>
                  <a:lnTo>
                    <a:pt x="2059950" y="1475851"/>
                  </a:lnTo>
                  <a:lnTo>
                    <a:pt x="2076223" y="1433685"/>
                  </a:lnTo>
                  <a:lnTo>
                    <a:pt x="2090744" y="1390681"/>
                  </a:lnTo>
                  <a:lnTo>
                    <a:pt x="2103470" y="1346883"/>
                  </a:lnTo>
                  <a:lnTo>
                    <a:pt x="2114358" y="1302334"/>
                  </a:lnTo>
                  <a:lnTo>
                    <a:pt x="2123363" y="1257077"/>
                  </a:lnTo>
                  <a:lnTo>
                    <a:pt x="2130443" y="1211157"/>
                  </a:lnTo>
                  <a:lnTo>
                    <a:pt x="2135554" y="1164616"/>
                  </a:lnTo>
                  <a:lnTo>
                    <a:pt x="2138653" y="1117498"/>
                  </a:lnTo>
                  <a:lnTo>
                    <a:pt x="2139696" y="1069848"/>
                  </a:lnTo>
                  <a:lnTo>
                    <a:pt x="2138653" y="1022197"/>
                  </a:lnTo>
                  <a:lnTo>
                    <a:pt x="2135554" y="975079"/>
                  </a:lnTo>
                  <a:lnTo>
                    <a:pt x="2130443" y="928538"/>
                  </a:lnTo>
                  <a:lnTo>
                    <a:pt x="2123363" y="882618"/>
                  </a:lnTo>
                  <a:lnTo>
                    <a:pt x="2114358" y="837361"/>
                  </a:lnTo>
                  <a:lnTo>
                    <a:pt x="2103470" y="792812"/>
                  </a:lnTo>
                  <a:lnTo>
                    <a:pt x="2090744" y="749014"/>
                  </a:lnTo>
                  <a:lnTo>
                    <a:pt x="2076223" y="706010"/>
                  </a:lnTo>
                  <a:lnTo>
                    <a:pt x="2059950" y="663844"/>
                  </a:lnTo>
                  <a:lnTo>
                    <a:pt x="2041970" y="622559"/>
                  </a:lnTo>
                  <a:lnTo>
                    <a:pt x="2022325" y="582199"/>
                  </a:lnTo>
                  <a:lnTo>
                    <a:pt x="2001059" y="542808"/>
                  </a:lnTo>
                  <a:lnTo>
                    <a:pt x="1978215" y="504428"/>
                  </a:lnTo>
                  <a:lnTo>
                    <a:pt x="1953838" y="467104"/>
                  </a:lnTo>
                  <a:lnTo>
                    <a:pt x="1927970" y="430879"/>
                  </a:lnTo>
                  <a:lnTo>
                    <a:pt x="1900655" y="395796"/>
                  </a:lnTo>
                  <a:lnTo>
                    <a:pt x="1871937" y="361899"/>
                  </a:lnTo>
                  <a:lnTo>
                    <a:pt x="1841858" y="329231"/>
                  </a:lnTo>
                  <a:lnTo>
                    <a:pt x="1810464" y="297837"/>
                  </a:lnTo>
                  <a:lnTo>
                    <a:pt x="1777796" y="267758"/>
                  </a:lnTo>
                  <a:lnTo>
                    <a:pt x="1743899" y="239040"/>
                  </a:lnTo>
                  <a:lnTo>
                    <a:pt x="1708816" y="211725"/>
                  </a:lnTo>
                  <a:lnTo>
                    <a:pt x="1672591" y="185857"/>
                  </a:lnTo>
                  <a:lnTo>
                    <a:pt x="1635267" y="161480"/>
                  </a:lnTo>
                  <a:lnTo>
                    <a:pt x="1596887" y="138636"/>
                  </a:lnTo>
                  <a:lnTo>
                    <a:pt x="1557496" y="117370"/>
                  </a:lnTo>
                  <a:lnTo>
                    <a:pt x="1517136" y="97725"/>
                  </a:lnTo>
                  <a:lnTo>
                    <a:pt x="1475851" y="79745"/>
                  </a:lnTo>
                  <a:lnTo>
                    <a:pt x="1433685" y="63472"/>
                  </a:lnTo>
                  <a:lnTo>
                    <a:pt x="1390681" y="48951"/>
                  </a:lnTo>
                  <a:lnTo>
                    <a:pt x="1346883" y="36225"/>
                  </a:lnTo>
                  <a:lnTo>
                    <a:pt x="1302334" y="25337"/>
                  </a:lnTo>
                  <a:lnTo>
                    <a:pt x="1257077" y="16332"/>
                  </a:lnTo>
                  <a:lnTo>
                    <a:pt x="1211157" y="9252"/>
                  </a:lnTo>
                  <a:lnTo>
                    <a:pt x="1164616" y="4141"/>
                  </a:lnTo>
                  <a:lnTo>
                    <a:pt x="1117498" y="1042"/>
                  </a:lnTo>
                  <a:lnTo>
                    <a:pt x="10698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8916161" y="2359914"/>
              <a:ext cx="2139950" cy="2139950"/>
            </a:xfrm>
            <a:custGeom>
              <a:avLst/>
              <a:gdLst/>
              <a:ahLst/>
              <a:cxnLst/>
              <a:rect l="l" t="t" r="r" b="b"/>
              <a:pathLst>
                <a:path w="2139950" h="2139950">
                  <a:moveTo>
                    <a:pt x="0" y="1069848"/>
                  </a:moveTo>
                  <a:lnTo>
                    <a:pt x="1042" y="1022197"/>
                  </a:lnTo>
                  <a:lnTo>
                    <a:pt x="4141" y="975079"/>
                  </a:lnTo>
                  <a:lnTo>
                    <a:pt x="9252" y="928538"/>
                  </a:lnTo>
                  <a:lnTo>
                    <a:pt x="16332" y="882618"/>
                  </a:lnTo>
                  <a:lnTo>
                    <a:pt x="25337" y="837361"/>
                  </a:lnTo>
                  <a:lnTo>
                    <a:pt x="36225" y="792812"/>
                  </a:lnTo>
                  <a:lnTo>
                    <a:pt x="48951" y="749014"/>
                  </a:lnTo>
                  <a:lnTo>
                    <a:pt x="63472" y="706010"/>
                  </a:lnTo>
                  <a:lnTo>
                    <a:pt x="79745" y="663844"/>
                  </a:lnTo>
                  <a:lnTo>
                    <a:pt x="97725" y="622559"/>
                  </a:lnTo>
                  <a:lnTo>
                    <a:pt x="117370" y="582199"/>
                  </a:lnTo>
                  <a:lnTo>
                    <a:pt x="138636" y="542808"/>
                  </a:lnTo>
                  <a:lnTo>
                    <a:pt x="161480" y="504428"/>
                  </a:lnTo>
                  <a:lnTo>
                    <a:pt x="185857" y="467104"/>
                  </a:lnTo>
                  <a:lnTo>
                    <a:pt x="211725" y="430879"/>
                  </a:lnTo>
                  <a:lnTo>
                    <a:pt x="239040" y="395796"/>
                  </a:lnTo>
                  <a:lnTo>
                    <a:pt x="267758" y="361899"/>
                  </a:lnTo>
                  <a:lnTo>
                    <a:pt x="297837" y="329231"/>
                  </a:lnTo>
                  <a:lnTo>
                    <a:pt x="329231" y="297837"/>
                  </a:lnTo>
                  <a:lnTo>
                    <a:pt x="361899" y="267758"/>
                  </a:lnTo>
                  <a:lnTo>
                    <a:pt x="395796" y="239040"/>
                  </a:lnTo>
                  <a:lnTo>
                    <a:pt x="430879" y="211725"/>
                  </a:lnTo>
                  <a:lnTo>
                    <a:pt x="467104" y="185857"/>
                  </a:lnTo>
                  <a:lnTo>
                    <a:pt x="504428" y="161480"/>
                  </a:lnTo>
                  <a:lnTo>
                    <a:pt x="542808" y="138636"/>
                  </a:lnTo>
                  <a:lnTo>
                    <a:pt x="582199" y="117370"/>
                  </a:lnTo>
                  <a:lnTo>
                    <a:pt x="622559" y="97725"/>
                  </a:lnTo>
                  <a:lnTo>
                    <a:pt x="663844" y="79745"/>
                  </a:lnTo>
                  <a:lnTo>
                    <a:pt x="706010" y="63472"/>
                  </a:lnTo>
                  <a:lnTo>
                    <a:pt x="749014" y="48951"/>
                  </a:lnTo>
                  <a:lnTo>
                    <a:pt x="792812" y="36225"/>
                  </a:lnTo>
                  <a:lnTo>
                    <a:pt x="837361" y="25337"/>
                  </a:lnTo>
                  <a:lnTo>
                    <a:pt x="882618" y="16332"/>
                  </a:lnTo>
                  <a:lnTo>
                    <a:pt x="928538" y="9252"/>
                  </a:lnTo>
                  <a:lnTo>
                    <a:pt x="975079" y="4141"/>
                  </a:lnTo>
                  <a:lnTo>
                    <a:pt x="1022197" y="1042"/>
                  </a:lnTo>
                  <a:lnTo>
                    <a:pt x="1069848" y="0"/>
                  </a:lnTo>
                  <a:lnTo>
                    <a:pt x="1117498" y="1042"/>
                  </a:lnTo>
                  <a:lnTo>
                    <a:pt x="1164616" y="4141"/>
                  </a:lnTo>
                  <a:lnTo>
                    <a:pt x="1211157" y="9252"/>
                  </a:lnTo>
                  <a:lnTo>
                    <a:pt x="1257077" y="16332"/>
                  </a:lnTo>
                  <a:lnTo>
                    <a:pt x="1302334" y="25337"/>
                  </a:lnTo>
                  <a:lnTo>
                    <a:pt x="1346883" y="36225"/>
                  </a:lnTo>
                  <a:lnTo>
                    <a:pt x="1390681" y="48951"/>
                  </a:lnTo>
                  <a:lnTo>
                    <a:pt x="1433685" y="63472"/>
                  </a:lnTo>
                  <a:lnTo>
                    <a:pt x="1475851" y="79745"/>
                  </a:lnTo>
                  <a:lnTo>
                    <a:pt x="1517136" y="97725"/>
                  </a:lnTo>
                  <a:lnTo>
                    <a:pt x="1557496" y="117370"/>
                  </a:lnTo>
                  <a:lnTo>
                    <a:pt x="1596887" y="138636"/>
                  </a:lnTo>
                  <a:lnTo>
                    <a:pt x="1635267" y="161480"/>
                  </a:lnTo>
                  <a:lnTo>
                    <a:pt x="1672591" y="185857"/>
                  </a:lnTo>
                  <a:lnTo>
                    <a:pt x="1708816" y="211725"/>
                  </a:lnTo>
                  <a:lnTo>
                    <a:pt x="1743899" y="239040"/>
                  </a:lnTo>
                  <a:lnTo>
                    <a:pt x="1777796" y="267758"/>
                  </a:lnTo>
                  <a:lnTo>
                    <a:pt x="1810464" y="297837"/>
                  </a:lnTo>
                  <a:lnTo>
                    <a:pt x="1841858" y="329231"/>
                  </a:lnTo>
                  <a:lnTo>
                    <a:pt x="1871937" y="361899"/>
                  </a:lnTo>
                  <a:lnTo>
                    <a:pt x="1900655" y="395796"/>
                  </a:lnTo>
                  <a:lnTo>
                    <a:pt x="1927970" y="430879"/>
                  </a:lnTo>
                  <a:lnTo>
                    <a:pt x="1953838" y="467104"/>
                  </a:lnTo>
                  <a:lnTo>
                    <a:pt x="1978215" y="504428"/>
                  </a:lnTo>
                  <a:lnTo>
                    <a:pt x="2001059" y="542808"/>
                  </a:lnTo>
                  <a:lnTo>
                    <a:pt x="2022325" y="582199"/>
                  </a:lnTo>
                  <a:lnTo>
                    <a:pt x="2041970" y="622559"/>
                  </a:lnTo>
                  <a:lnTo>
                    <a:pt x="2059950" y="663844"/>
                  </a:lnTo>
                  <a:lnTo>
                    <a:pt x="2076223" y="706010"/>
                  </a:lnTo>
                  <a:lnTo>
                    <a:pt x="2090744" y="749014"/>
                  </a:lnTo>
                  <a:lnTo>
                    <a:pt x="2103470" y="792812"/>
                  </a:lnTo>
                  <a:lnTo>
                    <a:pt x="2114358" y="837361"/>
                  </a:lnTo>
                  <a:lnTo>
                    <a:pt x="2123363" y="882618"/>
                  </a:lnTo>
                  <a:lnTo>
                    <a:pt x="2130443" y="928538"/>
                  </a:lnTo>
                  <a:lnTo>
                    <a:pt x="2135554" y="975079"/>
                  </a:lnTo>
                  <a:lnTo>
                    <a:pt x="2138653" y="1022197"/>
                  </a:lnTo>
                  <a:lnTo>
                    <a:pt x="2139696" y="1069848"/>
                  </a:lnTo>
                  <a:lnTo>
                    <a:pt x="2138653" y="1117498"/>
                  </a:lnTo>
                  <a:lnTo>
                    <a:pt x="2135554" y="1164616"/>
                  </a:lnTo>
                  <a:lnTo>
                    <a:pt x="2130443" y="1211157"/>
                  </a:lnTo>
                  <a:lnTo>
                    <a:pt x="2123363" y="1257077"/>
                  </a:lnTo>
                  <a:lnTo>
                    <a:pt x="2114358" y="1302334"/>
                  </a:lnTo>
                  <a:lnTo>
                    <a:pt x="2103470" y="1346883"/>
                  </a:lnTo>
                  <a:lnTo>
                    <a:pt x="2090744" y="1390681"/>
                  </a:lnTo>
                  <a:lnTo>
                    <a:pt x="2076223" y="1433685"/>
                  </a:lnTo>
                  <a:lnTo>
                    <a:pt x="2059950" y="1475851"/>
                  </a:lnTo>
                  <a:lnTo>
                    <a:pt x="2041970" y="1517136"/>
                  </a:lnTo>
                  <a:lnTo>
                    <a:pt x="2022325" y="1557496"/>
                  </a:lnTo>
                  <a:lnTo>
                    <a:pt x="2001059" y="1596887"/>
                  </a:lnTo>
                  <a:lnTo>
                    <a:pt x="1978215" y="1635267"/>
                  </a:lnTo>
                  <a:lnTo>
                    <a:pt x="1953838" y="1672591"/>
                  </a:lnTo>
                  <a:lnTo>
                    <a:pt x="1927970" y="1708816"/>
                  </a:lnTo>
                  <a:lnTo>
                    <a:pt x="1900655" y="1743899"/>
                  </a:lnTo>
                  <a:lnTo>
                    <a:pt x="1871937" y="1777796"/>
                  </a:lnTo>
                  <a:lnTo>
                    <a:pt x="1841858" y="1810464"/>
                  </a:lnTo>
                  <a:lnTo>
                    <a:pt x="1810464" y="1841858"/>
                  </a:lnTo>
                  <a:lnTo>
                    <a:pt x="1777796" y="1871937"/>
                  </a:lnTo>
                  <a:lnTo>
                    <a:pt x="1743899" y="1900655"/>
                  </a:lnTo>
                  <a:lnTo>
                    <a:pt x="1708816" y="1927970"/>
                  </a:lnTo>
                  <a:lnTo>
                    <a:pt x="1672591" y="1953838"/>
                  </a:lnTo>
                  <a:lnTo>
                    <a:pt x="1635267" y="1978215"/>
                  </a:lnTo>
                  <a:lnTo>
                    <a:pt x="1596887" y="2001059"/>
                  </a:lnTo>
                  <a:lnTo>
                    <a:pt x="1557496" y="2022325"/>
                  </a:lnTo>
                  <a:lnTo>
                    <a:pt x="1517136" y="2041970"/>
                  </a:lnTo>
                  <a:lnTo>
                    <a:pt x="1475851" y="2059950"/>
                  </a:lnTo>
                  <a:lnTo>
                    <a:pt x="1433685" y="2076223"/>
                  </a:lnTo>
                  <a:lnTo>
                    <a:pt x="1390681" y="2090744"/>
                  </a:lnTo>
                  <a:lnTo>
                    <a:pt x="1346883" y="2103470"/>
                  </a:lnTo>
                  <a:lnTo>
                    <a:pt x="1302334" y="2114358"/>
                  </a:lnTo>
                  <a:lnTo>
                    <a:pt x="1257077" y="2123363"/>
                  </a:lnTo>
                  <a:lnTo>
                    <a:pt x="1211157" y="2130443"/>
                  </a:lnTo>
                  <a:lnTo>
                    <a:pt x="1164616" y="2135554"/>
                  </a:lnTo>
                  <a:lnTo>
                    <a:pt x="1117498" y="2138653"/>
                  </a:lnTo>
                  <a:lnTo>
                    <a:pt x="1069848" y="2139696"/>
                  </a:lnTo>
                  <a:lnTo>
                    <a:pt x="1022197" y="2138653"/>
                  </a:lnTo>
                  <a:lnTo>
                    <a:pt x="975079" y="2135554"/>
                  </a:lnTo>
                  <a:lnTo>
                    <a:pt x="928538" y="2130443"/>
                  </a:lnTo>
                  <a:lnTo>
                    <a:pt x="882618" y="2123363"/>
                  </a:lnTo>
                  <a:lnTo>
                    <a:pt x="837361" y="2114358"/>
                  </a:lnTo>
                  <a:lnTo>
                    <a:pt x="792812" y="2103470"/>
                  </a:lnTo>
                  <a:lnTo>
                    <a:pt x="749014" y="2090744"/>
                  </a:lnTo>
                  <a:lnTo>
                    <a:pt x="706010" y="2076223"/>
                  </a:lnTo>
                  <a:lnTo>
                    <a:pt x="663844" y="2059950"/>
                  </a:lnTo>
                  <a:lnTo>
                    <a:pt x="622559" y="2041970"/>
                  </a:lnTo>
                  <a:lnTo>
                    <a:pt x="582199" y="2022325"/>
                  </a:lnTo>
                  <a:lnTo>
                    <a:pt x="542808" y="2001059"/>
                  </a:lnTo>
                  <a:lnTo>
                    <a:pt x="504428" y="1978215"/>
                  </a:lnTo>
                  <a:lnTo>
                    <a:pt x="467104" y="1953838"/>
                  </a:lnTo>
                  <a:lnTo>
                    <a:pt x="430879" y="1927970"/>
                  </a:lnTo>
                  <a:lnTo>
                    <a:pt x="395796" y="1900655"/>
                  </a:lnTo>
                  <a:lnTo>
                    <a:pt x="361899" y="1871937"/>
                  </a:lnTo>
                  <a:lnTo>
                    <a:pt x="329231" y="1841858"/>
                  </a:lnTo>
                  <a:lnTo>
                    <a:pt x="297837" y="1810464"/>
                  </a:lnTo>
                  <a:lnTo>
                    <a:pt x="267758" y="1777796"/>
                  </a:lnTo>
                  <a:lnTo>
                    <a:pt x="239040" y="1743899"/>
                  </a:lnTo>
                  <a:lnTo>
                    <a:pt x="211725" y="1708816"/>
                  </a:lnTo>
                  <a:lnTo>
                    <a:pt x="185857" y="1672591"/>
                  </a:lnTo>
                  <a:lnTo>
                    <a:pt x="161480" y="1635267"/>
                  </a:lnTo>
                  <a:lnTo>
                    <a:pt x="138636" y="1596887"/>
                  </a:lnTo>
                  <a:lnTo>
                    <a:pt x="117370" y="1557496"/>
                  </a:lnTo>
                  <a:lnTo>
                    <a:pt x="97725" y="1517136"/>
                  </a:lnTo>
                  <a:lnTo>
                    <a:pt x="79745" y="1475851"/>
                  </a:lnTo>
                  <a:lnTo>
                    <a:pt x="63472" y="1433685"/>
                  </a:lnTo>
                  <a:lnTo>
                    <a:pt x="48951" y="1390681"/>
                  </a:lnTo>
                  <a:lnTo>
                    <a:pt x="36225" y="1346883"/>
                  </a:lnTo>
                  <a:lnTo>
                    <a:pt x="25337" y="1302334"/>
                  </a:lnTo>
                  <a:lnTo>
                    <a:pt x="16332" y="1257077"/>
                  </a:lnTo>
                  <a:lnTo>
                    <a:pt x="9252" y="1211157"/>
                  </a:lnTo>
                  <a:lnTo>
                    <a:pt x="4141" y="1164616"/>
                  </a:lnTo>
                  <a:lnTo>
                    <a:pt x="1042" y="1117498"/>
                  </a:lnTo>
                  <a:lnTo>
                    <a:pt x="0" y="1069848"/>
                  </a:lnTo>
                  <a:close/>
                </a:path>
              </a:pathLst>
            </a:custGeom>
            <a:ln w="2286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13747" y="2857500"/>
              <a:ext cx="1143000" cy="1143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2279" y="635253"/>
            <a:ext cx="881253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40"/>
              <a:t>OH&amp;</a:t>
            </a:r>
            <a:r>
              <a:rPr dirty="0" sz="3600" spc="-120"/>
              <a:t>S</a:t>
            </a:r>
            <a:r>
              <a:rPr dirty="0" sz="3600" spc="-270"/>
              <a:t> </a:t>
            </a:r>
            <a:r>
              <a:rPr dirty="0" sz="3600" spc="130"/>
              <a:t>Co</a:t>
            </a:r>
            <a:r>
              <a:rPr dirty="0" sz="3600" spc="180"/>
              <a:t>m</a:t>
            </a:r>
            <a:r>
              <a:rPr dirty="0" sz="3600" spc="-130"/>
              <a:t>mittees</a:t>
            </a:r>
            <a:r>
              <a:rPr dirty="0" sz="3600" spc="-254"/>
              <a:t> </a:t>
            </a:r>
            <a:r>
              <a:rPr dirty="0" sz="3600" spc="140"/>
              <a:t>an</a:t>
            </a:r>
            <a:r>
              <a:rPr dirty="0" sz="3600" spc="145"/>
              <a:t>d</a:t>
            </a:r>
            <a:r>
              <a:rPr dirty="0" sz="3600" spc="-270"/>
              <a:t> </a:t>
            </a:r>
            <a:r>
              <a:rPr dirty="0" sz="3600" spc="-90"/>
              <a:t>Representatives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765300" cy="1557655"/>
          </a:xfrm>
          <a:custGeom>
            <a:avLst/>
            <a:gdLst/>
            <a:ahLst/>
            <a:cxnLst/>
            <a:rect l="l" t="t" r="r" b="b"/>
            <a:pathLst>
              <a:path w="1765300" h="1557655">
                <a:moveTo>
                  <a:pt x="1764792" y="0"/>
                </a:moveTo>
                <a:lnTo>
                  <a:pt x="0" y="0"/>
                </a:lnTo>
                <a:lnTo>
                  <a:pt x="0" y="1557527"/>
                </a:lnTo>
                <a:lnTo>
                  <a:pt x="1042492" y="1557527"/>
                </a:lnTo>
                <a:lnTo>
                  <a:pt x="1764792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0" y="1691639"/>
            <a:ext cx="12192000" cy="5166360"/>
            <a:chOff x="0" y="1691639"/>
            <a:chExt cx="12192000" cy="5166360"/>
          </a:xfrm>
        </p:grpSpPr>
        <p:sp>
          <p:nvSpPr>
            <p:cNvPr id="5" name="object 5"/>
            <p:cNvSpPr/>
            <p:nvPr/>
          </p:nvSpPr>
          <p:spPr>
            <a:xfrm>
              <a:off x="0" y="1691639"/>
              <a:ext cx="12192000" cy="5166360"/>
            </a:xfrm>
            <a:custGeom>
              <a:avLst/>
              <a:gdLst/>
              <a:ahLst/>
              <a:cxnLst/>
              <a:rect l="l" t="t" r="r" b="b"/>
              <a:pathLst>
                <a:path w="12192000" h="5166359">
                  <a:moveTo>
                    <a:pt x="12192000" y="0"/>
                  </a:moveTo>
                  <a:lnTo>
                    <a:pt x="0" y="0"/>
                  </a:lnTo>
                  <a:lnTo>
                    <a:pt x="0" y="888"/>
                  </a:lnTo>
                  <a:lnTo>
                    <a:pt x="1206385" y="888"/>
                  </a:lnTo>
                  <a:lnTo>
                    <a:pt x="862736" y="742569"/>
                  </a:lnTo>
                  <a:lnTo>
                    <a:pt x="0" y="742569"/>
                  </a:lnTo>
                  <a:lnTo>
                    <a:pt x="0" y="743331"/>
                  </a:lnTo>
                  <a:lnTo>
                    <a:pt x="862342" y="743331"/>
                  </a:lnTo>
                  <a:lnTo>
                    <a:pt x="0" y="2604389"/>
                  </a:lnTo>
                  <a:lnTo>
                    <a:pt x="0" y="5166359"/>
                  </a:lnTo>
                  <a:lnTo>
                    <a:pt x="12192000" y="516635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A6A6A6">
                <a:alpha val="49803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1691639"/>
              <a:ext cx="972819" cy="2097405"/>
            </a:xfrm>
            <a:custGeom>
              <a:avLst/>
              <a:gdLst/>
              <a:ahLst/>
              <a:cxnLst/>
              <a:rect l="l" t="t" r="r" b="b"/>
              <a:pathLst>
                <a:path w="972819" h="2097404">
                  <a:moveTo>
                    <a:pt x="972312" y="0"/>
                  </a:moveTo>
                  <a:lnTo>
                    <a:pt x="0" y="0"/>
                  </a:lnTo>
                  <a:lnTo>
                    <a:pt x="0" y="2097024"/>
                  </a:lnTo>
                  <a:lnTo>
                    <a:pt x="972312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1391538" y="2067280"/>
            <a:ext cx="9236075" cy="3996054"/>
          </a:xfrm>
          <a:prstGeom prst="rect">
            <a:avLst/>
          </a:prstGeom>
        </p:spPr>
        <p:txBody>
          <a:bodyPr wrap="square" lIns="0" tIns="1085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5">
                <a:latin typeface="Calibri"/>
                <a:cs typeface="Calibri"/>
              </a:rPr>
              <a:t> accordance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with</a:t>
            </a:r>
            <a:r>
              <a:rPr dirty="0" sz="2000">
                <a:latin typeface="Calibri"/>
                <a:cs typeface="Calibri"/>
              </a:rPr>
              <a:t> the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PEI</a:t>
            </a:r>
            <a:r>
              <a:rPr dirty="0" sz="2000" spc="-5">
                <a:latin typeface="Calibri"/>
                <a:cs typeface="Calibri"/>
              </a:rPr>
              <a:t> OH&amp;S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Act: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 spc="-10">
                <a:latin typeface="Calibri"/>
                <a:cs typeface="Calibri"/>
              </a:rPr>
              <a:t>Each</a:t>
            </a:r>
            <a:r>
              <a:rPr dirty="0" sz="2000" spc="-5">
                <a:latin typeface="Calibri"/>
                <a:cs typeface="Calibri"/>
              </a:rPr>
              <a:t> facility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with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20+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employees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has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OH&amp;S </a:t>
            </a:r>
            <a:r>
              <a:rPr dirty="0" sz="2000" spc="-10">
                <a:latin typeface="Calibri"/>
                <a:cs typeface="Calibri"/>
              </a:rPr>
              <a:t>committee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 an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OH&amp;S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Bulletin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Board</a:t>
            </a:r>
            <a:endParaRPr sz="2000">
              <a:latin typeface="Calibri"/>
              <a:cs typeface="Calibri"/>
            </a:endParaRPr>
          </a:p>
          <a:p>
            <a:pPr marL="241300" marR="6350" indent="-228600">
              <a:lnSpc>
                <a:spcPts val="2160"/>
              </a:lnSpc>
              <a:spcBef>
                <a:spcPts val="104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 spc="-10">
                <a:latin typeface="Calibri"/>
                <a:cs typeface="Calibri"/>
              </a:rPr>
              <a:t>Committees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meet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on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monthly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basis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unless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they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have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received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exemption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from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 </a:t>
            </a:r>
            <a:r>
              <a:rPr dirty="0" sz="2000" spc="-434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OH&amp;S division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of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30">
                <a:latin typeface="Calibri"/>
                <a:cs typeface="Calibri"/>
              </a:rPr>
              <a:t>Workers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Compensation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Board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 spc="-10">
                <a:latin typeface="Calibri"/>
                <a:cs typeface="Calibri"/>
              </a:rPr>
              <a:t>Sites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must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post:</a:t>
            </a:r>
            <a:endParaRPr sz="2000">
              <a:latin typeface="Calibri"/>
              <a:cs typeface="Calibri"/>
            </a:endParaRPr>
          </a:p>
          <a:p>
            <a:pPr lvl="1" marL="698500" indent="-22860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dirty="0" sz="2000">
                <a:latin typeface="Calibri"/>
                <a:cs typeface="Calibri"/>
              </a:rPr>
              <a:t>the </a:t>
            </a:r>
            <a:r>
              <a:rPr dirty="0" sz="2000" spc="-5">
                <a:latin typeface="Calibri"/>
                <a:cs typeface="Calibri"/>
              </a:rPr>
              <a:t>minutes of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their </a:t>
            </a:r>
            <a:r>
              <a:rPr dirty="0" sz="2000" spc="-10">
                <a:latin typeface="Calibri"/>
                <a:cs typeface="Calibri"/>
              </a:rPr>
              <a:t>last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meeting</a:t>
            </a:r>
            <a:endParaRPr sz="2000">
              <a:latin typeface="Calibri"/>
              <a:cs typeface="Calibri"/>
            </a:endParaRPr>
          </a:p>
          <a:p>
            <a:pPr lvl="1" marL="698500" indent="-228600">
              <a:lnSpc>
                <a:spcPct val="100000"/>
              </a:lnSpc>
              <a:spcBef>
                <a:spcPts val="25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10">
                <a:latin typeface="Calibri"/>
                <a:cs typeface="Calibri"/>
              </a:rPr>
              <a:t> list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of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its </a:t>
            </a:r>
            <a:r>
              <a:rPr dirty="0" sz="2000" spc="-10">
                <a:latin typeface="Calibri"/>
                <a:cs typeface="Calibri"/>
              </a:rPr>
              <a:t>committee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members</a:t>
            </a:r>
            <a:endParaRPr sz="2000">
              <a:latin typeface="Calibri"/>
              <a:cs typeface="Calibri"/>
            </a:endParaRPr>
          </a:p>
          <a:p>
            <a:pPr lvl="1" marL="698500" indent="-22860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dirty="0" sz="2000" spc="-5">
                <a:latin typeface="Calibri"/>
                <a:cs typeface="Calibri"/>
              </a:rPr>
              <a:t>other </a:t>
            </a:r>
            <a:r>
              <a:rPr dirty="0" sz="2000" spc="-10">
                <a:latin typeface="Calibri"/>
                <a:cs typeface="Calibri"/>
              </a:rPr>
              <a:t>information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on health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15">
                <a:latin typeface="Calibri"/>
                <a:cs typeface="Calibri"/>
              </a:rPr>
              <a:t> safety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topics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 spc="-10">
                <a:latin typeface="Calibri"/>
                <a:cs typeface="Calibri"/>
              </a:rPr>
              <a:t>Each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facility/worksite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with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5 </a:t>
            </a:r>
            <a:r>
              <a:rPr dirty="0" sz="2000" spc="-10">
                <a:latin typeface="Calibri"/>
                <a:cs typeface="Calibri"/>
              </a:rPr>
              <a:t>to</a:t>
            </a:r>
            <a:r>
              <a:rPr dirty="0" sz="2000">
                <a:latin typeface="Calibri"/>
                <a:cs typeface="Calibri"/>
              </a:rPr>
              <a:t> 19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employees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has</a:t>
            </a:r>
            <a:r>
              <a:rPr dirty="0" sz="2000">
                <a:latin typeface="Calibri"/>
                <a:cs typeface="Calibri"/>
              </a:rPr>
              <a:t> an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OH&amp;S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representative</a:t>
            </a:r>
            <a:endParaRPr sz="2000">
              <a:latin typeface="Calibri"/>
              <a:cs typeface="Calibri"/>
            </a:endParaRPr>
          </a:p>
          <a:p>
            <a:pPr marL="241300" marR="5080" indent="-228600">
              <a:lnSpc>
                <a:spcPts val="2160"/>
              </a:lnSpc>
              <a:spcBef>
                <a:spcPts val="104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 spc="-10">
                <a:latin typeface="Calibri"/>
                <a:cs typeface="Calibri"/>
              </a:rPr>
              <a:t>Any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OH&amp;S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complaints/issues</a:t>
            </a:r>
            <a:r>
              <a:rPr dirty="0" sz="2000" spc="4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from</a:t>
            </a:r>
            <a:r>
              <a:rPr dirty="0" sz="2000">
                <a:latin typeface="Calibri"/>
                <a:cs typeface="Calibri"/>
              </a:rPr>
              <a:t> an</a:t>
            </a:r>
            <a:r>
              <a:rPr dirty="0" sz="2000" spc="-5">
                <a:latin typeface="Calibri"/>
                <a:cs typeface="Calibri"/>
              </a:rPr>
              <a:t> employee </a:t>
            </a:r>
            <a:r>
              <a:rPr dirty="0" sz="2000" spc="-10">
                <a:latin typeface="Calibri"/>
                <a:cs typeface="Calibri"/>
              </a:rPr>
              <a:t>are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communicated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to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their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manager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or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supervisor prior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to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being </a:t>
            </a:r>
            <a:r>
              <a:rPr dirty="0" sz="2000" spc="-10">
                <a:latin typeface="Calibri"/>
                <a:cs typeface="Calibri"/>
              </a:rPr>
              <a:t>brought forth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to</a:t>
            </a:r>
            <a:r>
              <a:rPr dirty="0" sz="2000">
                <a:latin typeface="Calibri"/>
                <a:cs typeface="Calibri"/>
              </a:rPr>
              <a:t> an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OH&amp;S</a:t>
            </a:r>
            <a:r>
              <a:rPr dirty="0" sz="2000" spc="-10">
                <a:latin typeface="Calibri"/>
                <a:cs typeface="Calibri"/>
              </a:rPr>
              <a:t> committee</a:t>
            </a:r>
            <a:r>
              <a:rPr dirty="0" sz="2000" spc="6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member/representative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95181" y="457924"/>
            <a:ext cx="2422525" cy="1127125"/>
          </a:xfrm>
          <a:custGeom>
            <a:avLst/>
            <a:gdLst/>
            <a:ahLst/>
            <a:cxnLst/>
            <a:rect l="l" t="t" r="r" b="b"/>
            <a:pathLst>
              <a:path w="2422525" h="1127125">
                <a:moveTo>
                  <a:pt x="0" y="361098"/>
                </a:moveTo>
                <a:lnTo>
                  <a:pt x="37168" y="330162"/>
                </a:lnTo>
                <a:lnTo>
                  <a:pt x="75036" y="300628"/>
                </a:lnTo>
                <a:lnTo>
                  <a:pt x="113571" y="272494"/>
                </a:lnTo>
                <a:lnTo>
                  <a:pt x="152740" y="245758"/>
                </a:lnTo>
                <a:lnTo>
                  <a:pt x="192511" y="220416"/>
                </a:lnTo>
                <a:lnTo>
                  <a:pt x="232851" y="196467"/>
                </a:lnTo>
                <a:lnTo>
                  <a:pt x="273727" y="173908"/>
                </a:lnTo>
                <a:lnTo>
                  <a:pt x="315107" y="152737"/>
                </a:lnTo>
                <a:lnTo>
                  <a:pt x="356958" y="132951"/>
                </a:lnTo>
                <a:lnTo>
                  <a:pt x="399246" y="114547"/>
                </a:lnTo>
                <a:lnTo>
                  <a:pt x="441941" y="97523"/>
                </a:lnTo>
                <a:lnTo>
                  <a:pt x="485007" y="81877"/>
                </a:lnTo>
                <a:lnTo>
                  <a:pt x="528414" y="67607"/>
                </a:lnTo>
                <a:lnTo>
                  <a:pt x="572128" y="54709"/>
                </a:lnTo>
                <a:lnTo>
                  <a:pt x="616117" y="43182"/>
                </a:lnTo>
                <a:lnTo>
                  <a:pt x="660348" y="33022"/>
                </a:lnTo>
                <a:lnTo>
                  <a:pt x="704788" y="24228"/>
                </a:lnTo>
                <a:lnTo>
                  <a:pt x="749405" y="16797"/>
                </a:lnTo>
                <a:lnTo>
                  <a:pt x="794166" y="10726"/>
                </a:lnTo>
                <a:lnTo>
                  <a:pt x="839037" y="6014"/>
                </a:lnTo>
                <a:lnTo>
                  <a:pt x="883987" y="2657"/>
                </a:lnTo>
                <a:lnTo>
                  <a:pt x="928983" y="653"/>
                </a:lnTo>
                <a:lnTo>
                  <a:pt x="973992" y="0"/>
                </a:lnTo>
                <a:lnTo>
                  <a:pt x="1018982" y="695"/>
                </a:lnTo>
                <a:lnTo>
                  <a:pt x="1063919" y="2735"/>
                </a:lnTo>
                <a:lnTo>
                  <a:pt x="1108771" y="6119"/>
                </a:lnTo>
                <a:lnTo>
                  <a:pt x="1153505" y="10844"/>
                </a:lnTo>
                <a:lnTo>
                  <a:pt x="1198089" y="16908"/>
                </a:lnTo>
                <a:lnTo>
                  <a:pt x="1242490" y="24307"/>
                </a:lnTo>
                <a:lnTo>
                  <a:pt x="1286675" y="33039"/>
                </a:lnTo>
                <a:lnTo>
                  <a:pt x="1330611" y="43103"/>
                </a:lnTo>
                <a:lnTo>
                  <a:pt x="1374267" y="54495"/>
                </a:lnTo>
                <a:lnTo>
                  <a:pt x="1417608" y="67214"/>
                </a:lnTo>
                <a:lnTo>
                  <a:pt x="1460603" y="81256"/>
                </a:lnTo>
                <a:lnTo>
                  <a:pt x="1503219" y="96619"/>
                </a:lnTo>
                <a:lnTo>
                  <a:pt x="1545422" y="113301"/>
                </a:lnTo>
                <a:lnTo>
                  <a:pt x="1587181" y="131299"/>
                </a:lnTo>
                <a:lnTo>
                  <a:pt x="1628462" y="150611"/>
                </a:lnTo>
                <a:lnTo>
                  <a:pt x="1669234" y="171234"/>
                </a:lnTo>
                <a:lnTo>
                  <a:pt x="1709462" y="193166"/>
                </a:lnTo>
                <a:lnTo>
                  <a:pt x="1749116" y="216404"/>
                </a:lnTo>
                <a:lnTo>
                  <a:pt x="1788160" y="240947"/>
                </a:lnTo>
                <a:lnTo>
                  <a:pt x="1826565" y="266791"/>
                </a:lnTo>
                <a:lnTo>
                  <a:pt x="1864295" y="293934"/>
                </a:lnTo>
                <a:lnTo>
                  <a:pt x="1901319" y="322374"/>
                </a:lnTo>
                <a:lnTo>
                  <a:pt x="1937605" y="352107"/>
                </a:lnTo>
                <a:lnTo>
                  <a:pt x="1973118" y="383133"/>
                </a:lnTo>
                <a:lnTo>
                  <a:pt x="2007828" y="415447"/>
                </a:lnTo>
                <a:lnTo>
                  <a:pt x="2041700" y="449049"/>
                </a:lnTo>
                <a:lnTo>
                  <a:pt x="2074702" y="483934"/>
                </a:lnTo>
                <a:lnTo>
                  <a:pt x="2106803" y="520102"/>
                </a:lnTo>
                <a:lnTo>
                  <a:pt x="2138395" y="558122"/>
                </a:lnTo>
                <a:lnTo>
                  <a:pt x="2168664" y="597102"/>
                </a:lnTo>
                <a:lnTo>
                  <a:pt x="2197590" y="637005"/>
                </a:lnTo>
                <a:lnTo>
                  <a:pt x="2225155" y="677796"/>
                </a:lnTo>
                <a:lnTo>
                  <a:pt x="2251343" y="719439"/>
                </a:lnTo>
                <a:lnTo>
                  <a:pt x="2276133" y="761898"/>
                </a:lnTo>
                <a:lnTo>
                  <a:pt x="2299509" y="805137"/>
                </a:lnTo>
                <a:lnTo>
                  <a:pt x="2321452" y="849121"/>
                </a:lnTo>
                <a:lnTo>
                  <a:pt x="2341945" y="893814"/>
                </a:lnTo>
                <a:lnTo>
                  <a:pt x="2360969" y="939180"/>
                </a:lnTo>
                <a:lnTo>
                  <a:pt x="2378506" y="985182"/>
                </a:lnTo>
                <a:lnTo>
                  <a:pt x="2394539" y="1031786"/>
                </a:lnTo>
                <a:lnTo>
                  <a:pt x="2409048" y="1078955"/>
                </a:lnTo>
                <a:lnTo>
                  <a:pt x="2422017" y="1126654"/>
                </a:lnTo>
              </a:path>
            </a:pathLst>
          </a:custGeom>
          <a:ln w="127000">
            <a:solidFill>
              <a:srgbClr val="FFC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23997" y="895299"/>
            <a:ext cx="614743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20"/>
              <a:t>Workplace</a:t>
            </a:r>
            <a:r>
              <a:rPr dirty="0" spc="-370"/>
              <a:t> </a:t>
            </a:r>
            <a:r>
              <a:rPr dirty="0" spc="-145"/>
              <a:t>Inspections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050036" y="2295144"/>
            <a:ext cx="1336675" cy="1336675"/>
            <a:chOff x="1050036" y="2295144"/>
            <a:chExt cx="1336675" cy="1336675"/>
          </a:xfrm>
        </p:grpSpPr>
        <p:sp>
          <p:nvSpPr>
            <p:cNvPr id="5" name="object 5"/>
            <p:cNvSpPr/>
            <p:nvPr/>
          </p:nvSpPr>
          <p:spPr>
            <a:xfrm>
              <a:off x="1050036" y="2295144"/>
              <a:ext cx="1336675" cy="1336675"/>
            </a:xfrm>
            <a:custGeom>
              <a:avLst/>
              <a:gdLst/>
              <a:ahLst/>
              <a:cxnLst/>
              <a:rect l="l" t="t" r="r" b="b"/>
              <a:pathLst>
                <a:path w="1336675" h="1336675">
                  <a:moveTo>
                    <a:pt x="668274" y="0"/>
                  </a:moveTo>
                  <a:lnTo>
                    <a:pt x="620550" y="1678"/>
                  </a:lnTo>
                  <a:lnTo>
                    <a:pt x="573732" y="6636"/>
                  </a:lnTo>
                  <a:lnTo>
                    <a:pt x="527932" y="14762"/>
                  </a:lnTo>
                  <a:lnTo>
                    <a:pt x="483264" y="25943"/>
                  </a:lnTo>
                  <a:lnTo>
                    <a:pt x="439840" y="40064"/>
                  </a:lnTo>
                  <a:lnTo>
                    <a:pt x="397775" y="57014"/>
                  </a:lnTo>
                  <a:lnTo>
                    <a:pt x="357180" y="76679"/>
                  </a:lnTo>
                  <a:lnTo>
                    <a:pt x="318169" y="98946"/>
                  </a:lnTo>
                  <a:lnTo>
                    <a:pt x="280855" y="123702"/>
                  </a:lnTo>
                  <a:lnTo>
                    <a:pt x="245352" y="150834"/>
                  </a:lnTo>
                  <a:lnTo>
                    <a:pt x="211772" y="180228"/>
                  </a:lnTo>
                  <a:lnTo>
                    <a:pt x="180228" y="211772"/>
                  </a:lnTo>
                  <a:lnTo>
                    <a:pt x="150834" y="245352"/>
                  </a:lnTo>
                  <a:lnTo>
                    <a:pt x="123702" y="280855"/>
                  </a:lnTo>
                  <a:lnTo>
                    <a:pt x="98946" y="318169"/>
                  </a:lnTo>
                  <a:lnTo>
                    <a:pt x="76679" y="357180"/>
                  </a:lnTo>
                  <a:lnTo>
                    <a:pt x="57014" y="397775"/>
                  </a:lnTo>
                  <a:lnTo>
                    <a:pt x="40064" y="439840"/>
                  </a:lnTo>
                  <a:lnTo>
                    <a:pt x="25943" y="483264"/>
                  </a:lnTo>
                  <a:lnTo>
                    <a:pt x="14762" y="527932"/>
                  </a:lnTo>
                  <a:lnTo>
                    <a:pt x="6636" y="573732"/>
                  </a:lnTo>
                  <a:lnTo>
                    <a:pt x="1678" y="620550"/>
                  </a:lnTo>
                  <a:lnTo>
                    <a:pt x="0" y="668273"/>
                  </a:lnTo>
                  <a:lnTo>
                    <a:pt x="1678" y="715997"/>
                  </a:lnTo>
                  <a:lnTo>
                    <a:pt x="6636" y="762815"/>
                  </a:lnTo>
                  <a:lnTo>
                    <a:pt x="14762" y="808615"/>
                  </a:lnTo>
                  <a:lnTo>
                    <a:pt x="25943" y="853283"/>
                  </a:lnTo>
                  <a:lnTo>
                    <a:pt x="40064" y="896707"/>
                  </a:lnTo>
                  <a:lnTo>
                    <a:pt x="57014" y="938772"/>
                  </a:lnTo>
                  <a:lnTo>
                    <a:pt x="76679" y="979367"/>
                  </a:lnTo>
                  <a:lnTo>
                    <a:pt x="98946" y="1018378"/>
                  </a:lnTo>
                  <a:lnTo>
                    <a:pt x="123702" y="1055692"/>
                  </a:lnTo>
                  <a:lnTo>
                    <a:pt x="150834" y="1091195"/>
                  </a:lnTo>
                  <a:lnTo>
                    <a:pt x="180228" y="1124775"/>
                  </a:lnTo>
                  <a:lnTo>
                    <a:pt x="211772" y="1156319"/>
                  </a:lnTo>
                  <a:lnTo>
                    <a:pt x="245352" y="1185713"/>
                  </a:lnTo>
                  <a:lnTo>
                    <a:pt x="280855" y="1212845"/>
                  </a:lnTo>
                  <a:lnTo>
                    <a:pt x="318169" y="1237601"/>
                  </a:lnTo>
                  <a:lnTo>
                    <a:pt x="357180" y="1259868"/>
                  </a:lnTo>
                  <a:lnTo>
                    <a:pt x="397775" y="1279533"/>
                  </a:lnTo>
                  <a:lnTo>
                    <a:pt x="439840" y="1296483"/>
                  </a:lnTo>
                  <a:lnTo>
                    <a:pt x="483264" y="1310604"/>
                  </a:lnTo>
                  <a:lnTo>
                    <a:pt x="527932" y="1321785"/>
                  </a:lnTo>
                  <a:lnTo>
                    <a:pt x="573732" y="1329911"/>
                  </a:lnTo>
                  <a:lnTo>
                    <a:pt x="620550" y="1334869"/>
                  </a:lnTo>
                  <a:lnTo>
                    <a:pt x="668274" y="1336547"/>
                  </a:lnTo>
                  <a:lnTo>
                    <a:pt x="715997" y="1334869"/>
                  </a:lnTo>
                  <a:lnTo>
                    <a:pt x="762815" y="1329911"/>
                  </a:lnTo>
                  <a:lnTo>
                    <a:pt x="808615" y="1321785"/>
                  </a:lnTo>
                  <a:lnTo>
                    <a:pt x="853283" y="1310604"/>
                  </a:lnTo>
                  <a:lnTo>
                    <a:pt x="896707" y="1296483"/>
                  </a:lnTo>
                  <a:lnTo>
                    <a:pt x="938772" y="1279533"/>
                  </a:lnTo>
                  <a:lnTo>
                    <a:pt x="979367" y="1259868"/>
                  </a:lnTo>
                  <a:lnTo>
                    <a:pt x="1018378" y="1237601"/>
                  </a:lnTo>
                  <a:lnTo>
                    <a:pt x="1055692" y="1212845"/>
                  </a:lnTo>
                  <a:lnTo>
                    <a:pt x="1091195" y="1185713"/>
                  </a:lnTo>
                  <a:lnTo>
                    <a:pt x="1124775" y="1156319"/>
                  </a:lnTo>
                  <a:lnTo>
                    <a:pt x="1156319" y="1124775"/>
                  </a:lnTo>
                  <a:lnTo>
                    <a:pt x="1185713" y="1091195"/>
                  </a:lnTo>
                  <a:lnTo>
                    <a:pt x="1212845" y="1055692"/>
                  </a:lnTo>
                  <a:lnTo>
                    <a:pt x="1237601" y="1018378"/>
                  </a:lnTo>
                  <a:lnTo>
                    <a:pt x="1259868" y="979367"/>
                  </a:lnTo>
                  <a:lnTo>
                    <a:pt x="1279533" y="938772"/>
                  </a:lnTo>
                  <a:lnTo>
                    <a:pt x="1296483" y="896707"/>
                  </a:lnTo>
                  <a:lnTo>
                    <a:pt x="1310604" y="853283"/>
                  </a:lnTo>
                  <a:lnTo>
                    <a:pt x="1321785" y="808615"/>
                  </a:lnTo>
                  <a:lnTo>
                    <a:pt x="1329911" y="762815"/>
                  </a:lnTo>
                  <a:lnTo>
                    <a:pt x="1334869" y="715997"/>
                  </a:lnTo>
                  <a:lnTo>
                    <a:pt x="1336547" y="668273"/>
                  </a:lnTo>
                  <a:lnTo>
                    <a:pt x="1334869" y="620550"/>
                  </a:lnTo>
                  <a:lnTo>
                    <a:pt x="1329911" y="573732"/>
                  </a:lnTo>
                  <a:lnTo>
                    <a:pt x="1321785" y="527932"/>
                  </a:lnTo>
                  <a:lnTo>
                    <a:pt x="1310604" y="483264"/>
                  </a:lnTo>
                  <a:lnTo>
                    <a:pt x="1296483" y="439840"/>
                  </a:lnTo>
                  <a:lnTo>
                    <a:pt x="1279533" y="397775"/>
                  </a:lnTo>
                  <a:lnTo>
                    <a:pt x="1259868" y="357180"/>
                  </a:lnTo>
                  <a:lnTo>
                    <a:pt x="1237601" y="318169"/>
                  </a:lnTo>
                  <a:lnTo>
                    <a:pt x="1212845" y="280855"/>
                  </a:lnTo>
                  <a:lnTo>
                    <a:pt x="1185713" y="245352"/>
                  </a:lnTo>
                  <a:lnTo>
                    <a:pt x="1156319" y="211772"/>
                  </a:lnTo>
                  <a:lnTo>
                    <a:pt x="1124775" y="180228"/>
                  </a:lnTo>
                  <a:lnTo>
                    <a:pt x="1091195" y="150834"/>
                  </a:lnTo>
                  <a:lnTo>
                    <a:pt x="1055692" y="123702"/>
                  </a:lnTo>
                  <a:lnTo>
                    <a:pt x="1018378" y="98946"/>
                  </a:lnTo>
                  <a:lnTo>
                    <a:pt x="979367" y="76679"/>
                  </a:lnTo>
                  <a:lnTo>
                    <a:pt x="938772" y="57014"/>
                  </a:lnTo>
                  <a:lnTo>
                    <a:pt x="896707" y="40064"/>
                  </a:lnTo>
                  <a:lnTo>
                    <a:pt x="853283" y="25943"/>
                  </a:lnTo>
                  <a:lnTo>
                    <a:pt x="808615" y="14762"/>
                  </a:lnTo>
                  <a:lnTo>
                    <a:pt x="762815" y="6636"/>
                  </a:lnTo>
                  <a:lnTo>
                    <a:pt x="715997" y="1678"/>
                  </a:lnTo>
                  <a:lnTo>
                    <a:pt x="66827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0452" y="2575560"/>
              <a:ext cx="775716" cy="77571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660395" y="2379979"/>
            <a:ext cx="3040380" cy="1109980"/>
          </a:xfrm>
          <a:prstGeom prst="rect">
            <a:avLst/>
          </a:prstGeom>
        </p:spPr>
        <p:txBody>
          <a:bodyPr wrap="square" lIns="0" tIns="40640" rIns="0" bIns="0" rtlCol="0" vert="horz">
            <a:spAutoFit/>
          </a:bodyPr>
          <a:lstStyle/>
          <a:p>
            <a:pPr marL="12700" marR="5080">
              <a:lnSpc>
                <a:spcPts val="2090"/>
              </a:lnSpc>
              <a:spcBef>
                <a:spcPts val="320"/>
              </a:spcBef>
            </a:pPr>
            <a:r>
              <a:rPr dirty="0" sz="1900" spc="-90">
                <a:solidFill>
                  <a:srgbClr val="EC7C30"/>
                </a:solidFill>
                <a:latin typeface="Calibri"/>
                <a:cs typeface="Calibri"/>
              </a:rPr>
              <a:t>To</a:t>
            </a:r>
            <a:r>
              <a:rPr dirty="0" sz="1900" spc="-15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EC7C30"/>
                </a:solidFill>
                <a:latin typeface="Calibri"/>
                <a:cs typeface="Calibri"/>
              </a:rPr>
              <a:t>comply</a:t>
            </a:r>
            <a:r>
              <a:rPr dirty="0" sz="1900" spc="5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dirty="0" sz="1900" spc="-5">
                <a:solidFill>
                  <a:srgbClr val="EC7C30"/>
                </a:solidFill>
                <a:latin typeface="Calibri"/>
                <a:cs typeface="Calibri"/>
              </a:rPr>
              <a:t>with</a:t>
            </a:r>
            <a:r>
              <a:rPr dirty="0" sz="1900" spc="-15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dirty="0" sz="1900" spc="-5">
                <a:solidFill>
                  <a:srgbClr val="EC7C30"/>
                </a:solidFill>
                <a:latin typeface="Calibri"/>
                <a:cs typeface="Calibri"/>
              </a:rPr>
              <a:t>the OH&amp;S Act, </a:t>
            </a:r>
            <a:r>
              <a:rPr dirty="0" sz="190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dirty="0" sz="1900" spc="-5">
                <a:solidFill>
                  <a:srgbClr val="EC7C30"/>
                </a:solidFill>
                <a:latin typeface="Calibri"/>
                <a:cs typeface="Calibri"/>
              </a:rPr>
              <a:t>the </a:t>
            </a:r>
            <a:r>
              <a:rPr dirty="0" sz="1900" spc="-10">
                <a:solidFill>
                  <a:srgbClr val="EC7C30"/>
                </a:solidFill>
                <a:latin typeface="Calibri"/>
                <a:cs typeface="Calibri"/>
              </a:rPr>
              <a:t>entirety </a:t>
            </a:r>
            <a:r>
              <a:rPr dirty="0" sz="1900" spc="-5">
                <a:solidFill>
                  <a:srgbClr val="EC7C30"/>
                </a:solidFill>
                <a:latin typeface="Calibri"/>
                <a:cs typeface="Calibri"/>
              </a:rPr>
              <a:t>of a </a:t>
            </a:r>
            <a:r>
              <a:rPr dirty="0" sz="1900" spc="-15">
                <a:solidFill>
                  <a:srgbClr val="EC7C30"/>
                </a:solidFill>
                <a:latin typeface="Calibri"/>
                <a:cs typeface="Calibri"/>
              </a:rPr>
              <a:t>worksite</a:t>
            </a:r>
            <a:r>
              <a:rPr dirty="0" sz="190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EC7C30"/>
                </a:solidFill>
                <a:latin typeface="Calibri"/>
                <a:cs typeface="Calibri"/>
              </a:rPr>
              <a:t>must </a:t>
            </a:r>
            <a:r>
              <a:rPr dirty="0" sz="1900" spc="-415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dirty="0" sz="1900" spc="-5">
                <a:solidFill>
                  <a:srgbClr val="EC7C30"/>
                </a:solidFill>
                <a:latin typeface="Calibri"/>
                <a:cs typeface="Calibri"/>
              </a:rPr>
              <a:t>be inspected on a </a:t>
            </a:r>
            <a:r>
              <a:rPr dirty="0" sz="1900" spc="-10">
                <a:solidFill>
                  <a:srgbClr val="EC7C30"/>
                </a:solidFill>
                <a:latin typeface="Calibri"/>
                <a:cs typeface="Calibri"/>
              </a:rPr>
              <a:t>yearly </a:t>
            </a:r>
            <a:r>
              <a:rPr dirty="0" sz="1900" spc="-5">
                <a:solidFill>
                  <a:srgbClr val="EC7C30"/>
                </a:solidFill>
                <a:latin typeface="Calibri"/>
                <a:cs typeface="Calibri"/>
              </a:rPr>
              <a:t>basis, </a:t>
            </a:r>
            <a:r>
              <a:rPr dirty="0" sz="1900" spc="-415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EC7C30"/>
                </a:solidFill>
                <a:latin typeface="Calibri"/>
                <a:cs typeface="Calibri"/>
              </a:rPr>
              <a:t>at</a:t>
            </a:r>
            <a:r>
              <a:rPr dirty="0" sz="1900" spc="-15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EC7C30"/>
                </a:solidFill>
                <a:latin typeface="Calibri"/>
                <a:cs typeface="Calibri"/>
              </a:rPr>
              <a:t>minimum</a:t>
            </a:r>
            <a:endParaRPr sz="19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370320" y="2295144"/>
            <a:ext cx="1336675" cy="1336675"/>
            <a:chOff x="6370320" y="2295144"/>
            <a:chExt cx="1336675" cy="1336675"/>
          </a:xfrm>
        </p:grpSpPr>
        <p:sp>
          <p:nvSpPr>
            <p:cNvPr id="9" name="object 9"/>
            <p:cNvSpPr/>
            <p:nvPr/>
          </p:nvSpPr>
          <p:spPr>
            <a:xfrm>
              <a:off x="6370320" y="2295144"/>
              <a:ext cx="1336675" cy="1336675"/>
            </a:xfrm>
            <a:custGeom>
              <a:avLst/>
              <a:gdLst/>
              <a:ahLst/>
              <a:cxnLst/>
              <a:rect l="l" t="t" r="r" b="b"/>
              <a:pathLst>
                <a:path w="1336675" h="1336675">
                  <a:moveTo>
                    <a:pt x="668274" y="0"/>
                  </a:moveTo>
                  <a:lnTo>
                    <a:pt x="620550" y="1678"/>
                  </a:lnTo>
                  <a:lnTo>
                    <a:pt x="573732" y="6636"/>
                  </a:lnTo>
                  <a:lnTo>
                    <a:pt x="527932" y="14762"/>
                  </a:lnTo>
                  <a:lnTo>
                    <a:pt x="483264" y="25943"/>
                  </a:lnTo>
                  <a:lnTo>
                    <a:pt x="439840" y="40064"/>
                  </a:lnTo>
                  <a:lnTo>
                    <a:pt x="397775" y="57014"/>
                  </a:lnTo>
                  <a:lnTo>
                    <a:pt x="357180" y="76679"/>
                  </a:lnTo>
                  <a:lnTo>
                    <a:pt x="318169" y="98946"/>
                  </a:lnTo>
                  <a:lnTo>
                    <a:pt x="280855" y="123702"/>
                  </a:lnTo>
                  <a:lnTo>
                    <a:pt x="245352" y="150834"/>
                  </a:lnTo>
                  <a:lnTo>
                    <a:pt x="211772" y="180228"/>
                  </a:lnTo>
                  <a:lnTo>
                    <a:pt x="180228" y="211772"/>
                  </a:lnTo>
                  <a:lnTo>
                    <a:pt x="150834" y="245352"/>
                  </a:lnTo>
                  <a:lnTo>
                    <a:pt x="123702" y="280855"/>
                  </a:lnTo>
                  <a:lnTo>
                    <a:pt x="98946" y="318169"/>
                  </a:lnTo>
                  <a:lnTo>
                    <a:pt x="76679" y="357180"/>
                  </a:lnTo>
                  <a:lnTo>
                    <a:pt x="57014" y="397775"/>
                  </a:lnTo>
                  <a:lnTo>
                    <a:pt x="40064" y="439840"/>
                  </a:lnTo>
                  <a:lnTo>
                    <a:pt x="25943" y="483264"/>
                  </a:lnTo>
                  <a:lnTo>
                    <a:pt x="14762" y="527932"/>
                  </a:lnTo>
                  <a:lnTo>
                    <a:pt x="6636" y="573732"/>
                  </a:lnTo>
                  <a:lnTo>
                    <a:pt x="1678" y="620550"/>
                  </a:lnTo>
                  <a:lnTo>
                    <a:pt x="0" y="668273"/>
                  </a:lnTo>
                  <a:lnTo>
                    <a:pt x="1678" y="715997"/>
                  </a:lnTo>
                  <a:lnTo>
                    <a:pt x="6636" y="762815"/>
                  </a:lnTo>
                  <a:lnTo>
                    <a:pt x="14762" y="808615"/>
                  </a:lnTo>
                  <a:lnTo>
                    <a:pt x="25943" y="853283"/>
                  </a:lnTo>
                  <a:lnTo>
                    <a:pt x="40064" y="896707"/>
                  </a:lnTo>
                  <a:lnTo>
                    <a:pt x="57014" y="938772"/>
                  </a:lnTo>
                  <a:lnTo>
                    <a:pt x="76679" y="979367"/>
                  </a:lnTo>
                  <a:lnTo>
                    <a:pt x="98946" y="1018378"/>
                  </a:lnTo>
                  <a:lnTo>
                    <a:pt x="123702" y="1055692"/>
                  </a:lnTo>
                  <a:lnTo>
                    <a:pt x="150834" y="1091195"/>
                  </a:lnTo>
                  <a:lnTo>
                    <a:pt x="180228" y="1124775"/>
                  </a:lnTo>
                  <a:lnTo>
                    <a:pt x="211772" y="1156319"/>
                  </a:lnTo>
                  <a:lnTo>
                    <a:pt x="245352" y="1185713"/>
                  </a:lnTo>
                  <a:lnTo>
                    <a:pt x="280855" y="1212845"/>
                  </a:lnTo>
                  <a:lnTo>
                    <a:pt x="318169" y="1237601"/>
                  </a:lnTo>
                  <a:lnTo>
                    <a:pt x="357180" y="1259868"/>
                  </a:lnTo>
                  <a:lnTo>
                    <a:pt x="397775" y="1279533"/>
                  </a:lnTo>
                  <a:lnTo>
                    <a:pt x="439840" y="1296483"/>
                  </a:lnTo>
                  <a:lnTo>
                    <a:pt x="483264" y="1310604"/>
                  </a:lnTo>
                  <a:lnTo>
                    <a:pt x="527932" y="1321785"/>
                  </a:lnTo>
                  <a:lnTo>
                    <a:pt x="573732" y="1329911"/>
                  </a:lnTo>
                  <a:lnTo>
                    <a:pt x="620550" y="1334869"/>
                  </a:lnTo>
                  <a:lnTo>
                    <a:pt x="668274" y="1336547"/>
                  </a:lnTo>
                  <a:lnTo>
                    <a:pt x="715997" y="1334869"/>
                  </a:lnTo>
                  <a:lnTo>
                    <a:pt x="762815" y="1329911"/>
                  </a:lnTo>
                  <a:lnTo>
                    <a:pt x="808615" y="1321785"/>
                  </a:lnTo>
                  <a:lnTo>
                    <a:pt x="853283" y="1310604"/>
                  </a:lnTo>
                  <a:lnTo>
                    <a:pt x="896707" y="1296483"/>
                  </a:lnTo>
                  <a:lnTo>
                    <a:pt x="938772" y="1279533"/>
                  </a:lnTo>
                  <a:lnTo>
                    <a:pt x="979367" y="1259868"/>
                  </a:lnTo>
                  <a:lnTo>
                    <a:pt x="1018378" y="1237601"/>
                  </a:lnTo>
                  <a:lnTo>
                    <a:pt x="1055692" y="1212845"/>
                  </a:lnTo>
                  <a:lnTo>
                    <a:pt x="1091195" y="1185713"/>
                  </a:lnTo>
                  <a:lnTo>
                    <a:pt x="1124775" y="1156319"/>
                  </a:lnTo>
                  <a:lnTo>
                    <a:pt x="1156319" y="1124775"/>
                  </a:lnTo>
                  <a:lnTo>
                    <a:pt x="1185713" y="1091195"/>
                  </a:lnTo>
                  <a:lnTo>
                    <a:pt x="1212845" y="1055692"/>
                  </a:lnTo>
                  <a:lnTo>
                    <a:pt x="1237601" y="1018378"/>
                  </a:lnTo>
                  <a:lnTo>
                    <a:pt x="1259868" y="979367"/>
                  </a:lnTo>
                  <a:lnTo>
                    <a:pt x="1279533" y="938772"/>
                  </a:lnTo>
                  <a:lnTo>
                    <a:pt x="1296483" y="896707"/>
                  </a:lnTo>
                  <a:lnTo>
                    <a:pt x="1310604" y="853283"/>
                  </a:lnTo>
                  <a:lnTo>
                    <a:pt x="1321785" y="808615"/>
                  </a:lnTo>
                  <a:lnTo>
                    <a:pt x="1329911" y="762815"/>
                  </a:lnTo>
                  <a:lnTo>
                    <a:pt x="1334869" y="715997"/>
                  </a:lnTo>
                  <a:lnTo>
                    <a:pt x="1336548" y="668273"/>
                  </a:lnTo>
                  <a:lnTo>
                    <a:pt x="1334869" y="620550"/>
                  </a:lnTo>
                  <a:lnTo>
                    <a:pt x="1329911" y="573732"/>
                  </a:lnTo>
                  <a:lnTo>
                    <a:pt x="1321785" y="527932"/>
                  </a:lnTo>
                  <a:lnTo>
                    <a:pt x="1310604" y="483264"/>
                  </a:lnTo>
                  <a:lnTo>
                    <a:pt x="1296483" y="439840"/>
                  </a:lnTo>
                  <a:lnTo>
                    <a:pt x="1279533" y="397775"/>
                  </a:lnTo>
                  <a:lnTo>
                    <a:pt x="1259868" y="357180"/>
                  </a:lnTo>
                  <a:lnTo>
                    <a:pt x="1237601" y="318169"/>
                  </a:lnTo>
                  <a:lnTo>
                    <a:pt x="1212845" y="280855"/>
                  </a:lnTo>
                  <a:lnTo>
                    <a:pt x="1185713" y="245352"/>
                  </a:lnTo>
                  <a:lnTo>
                    <a:pt x="1156319" y="211772"/>
                  </a:lnTo>
                  <a:lnTo>
                    <a:pt x="1124775" y="180228"/>
                  </a:lnTo>
                  <a:lnTo>
                    <a:pt x="1091195" y="150834"/>
                  </a:lnTo>
                  <a:lnTo>
                    <a:pt x="1055692" y="123702"/>
                  </a:lnTo>
                  <a:lnTo>
                    <a:pt x="1018378" y="98946"/>
                  </a:lnTo>
                  <a:lnTo>
                    <a:pt x="979367" y="76679"/>
                  </a:lnTo>
                  <a:lnTo>
                    <a:pt x="938772" y="57014"/>
                  </a:lnTo>
                  <a:lnTo>
                    <a:pt x="896707" y="40064"/>
                  </a:lnTo>
                  <a:lnTo>
                    <a:pt x="853283" y="25943"/>
                  </a:lnTo>
                  <a:lnTo>
                    <a:pt x="808615" y="14762"/>
                  </a:lnTo>
                  <a:lnTo>
                    <a:pt x="762815" y="6636"/>
                  </a:lnTo>
                  <a:lnTo>
                    <a:pt x="715997" y="1678"/>
                  </a:lnTo>
                  <a:lnTo>
                    <a:pt x="668274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50736" y="2575560"/>
              <a:ext cx="775716" cy="775715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7980933" y="2379979"/>
            <a:ext cx="2917190" cy="1109980"/>
          </a:xfrm>
          <a:prstGeom prst="rect">
            <a:avLst/>
          </a:prstGeom>
        </p:spPr>
        <p:txBody>
          <a:bodyPr wrap="square" lIns="0" tIns="40640" rIns="0" bIns="0" rtlCol="0" vert="horz">
            <a:spAutoFit/>
          </a:bodyPr>
          <a:lstStyle/>
          <a:p>
            <a:pPr marL="12700" marR="33020">
              <a:lnSpc>
                <a:spcPts val="2090"/>
              </a:lnSpc>
              <a:spcBef>
                <a:spcPts val="320"/>
              </a:spcBef>
            </a:pPr>
            <a:r>
              <a:rPr dirty="0" sz="1900" spc="-5">
                <a:solidFill>
                  <a:srgbClr val="A4A4A4"/>
                </a:solidFill>
                <a:latin typeface="Calibri"/>
                <a:cs typeface="Calibri"/>
              </a:rPr>
              <a:t>Inspections</a:t>
            </a:r>
            <a:r>
              <a:rPr dirty="0" sz="1900" spc="-10">
                <a:solidFill>
                  <a:srgbClr val="A4A4A4"/>
                </a:solidFill>
                <a:latin typeface="Calibri"/>
                <a:cs typeface="Calibri"/>
              </a:rPr>
              <a:t> </a:t>
            </a:r>
            <a:r>
              <a:rPr dirty="0" sz="1900" spc="-15">
                <a:solidFill>
                  <a:srgbClr val="A4A4A4"/>
                </a:solidFill>
                <a:latin typeface="Calibri"/>
                <a:cs typeface="Calibri"/>
              </a:rPr>
              <a:t>are </a:t>
            </a:r>
            <a:r>
              <a:rPr dirty="0" sz="1900" spc="-10">
                <a:solidFill>
                  <a:srgbClr val="A4A4A4"/>
                </a:solidFill>
                <a:latin typeface="Calibri"/>
                <a:cs typeface="Calibri"/>
              </a:rPr>
              <a:t>conducted</a:t>
            </a:r>
            <a:r>
              <a:rPr dirty="0" sz="1900" spc="-5">
                <a:solidFill>
                  <a:srgbClr val="A4A4A4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A4A4A4"/>
                </a:solidFill>
                <a:latin typeface="Calibri"/>
                <a:cs typeface="Calibri"/>
              </a:rPr>
              <a:t>by </a:t>
            </a:r>
            <a:r>
              <a:rPr dirty="0" sz="1900" spc="-415">
                <a:solidFill>
                  <a:srgbClr val="A4A4A4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A4A4A4"/>
                </a:solidFill>
                <a:latin typeface="Calibri"/>
                <a:cs typeface="Calibri"/>
              </a:rPr>
              <a:t>members</a:t>
            </a:r>
            <a:r>
              <a:rPr dirty="0" sz="1900" spc="10">
                <a:solidFill>
                  <a:srgbClr val="A4A4A4"/>
                </a:solidFill>
                <a:latin typeface="Calibri"/>
                <a:cs typeface="Calibri"/>
              </a:rPr>
              <a:t> </a:t>
            </a:r>
            <a:r>
              <a:rPr dirty="0" sz="1900" spc="-5">
                <a:solidFill>
                  <a:srgbClr val="A4A4A4"/>
                </a:solidFill>
                <a:latin typeface="Calibri"/>
                <a:cs typeface="Calibri"/>
              </a:rPr>
              <a:t>of</a:t>
            </a:r>
            <a:r>
              <a:rPr dirty="0" sz="1900">
                <a:solidFill>
                  <a:srgbClr val="A4A4A4"/>
                </a:solidFill>
                <a:latin typeface="Calibri"/>
                <a:cs typeface="Calibri"/>
              </a:rPr>
              <a:t> </a:t>
            </a:r>
            <a:r>
              <a:rPr dirty="0" sz="1900" spc="-5">
                <a:solidFill>
                  <a:srgbClr val="A4A4A4"/>
                </a:solidFill>
                <a:latin typeface="Calibri"/>
                <a:cs typeface="Calibri"/>
              </a:rPr>
              <a:t>the</a:t>
            </a:r>
            <a:r>
              <a:rPr dirty="0" sz="1900" spc="-10">
                <a:solidFill>
                  <a:srgbClr val="A4A4A4"/>
                </a:solidFill>
                <a:latin typeface="Calibri"/>
                <a:cs typeface="Calibri"/>
              </a:rPr>
              <a:t> OH&amp;S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ts val="1950"/>
              </a:lnSpc>
            </a:pPr>
            <a:r>
              <a:rPr dirty="0" sz="1900" spc="-15">
                <a:solidFill>
                  <a:srgbClr val="A4A4A4"/>
                </a:solidFill>
                <a:latin typeface="Calibri"/>
                <a:cs typeface="Calibri"/>
              </a:rPr>
              <a:t>committee</a:t>
            </a:r>
            <a:r>
              <a:rPr dirty="0" sz="1900" spc="5">
                <a:solidFill>
                  <a:srgbClr val="A4A4A4"/>
                </a:solidFill>
                <a:latin typeface="Calibri"/>
                <a:cs typeface="Calibri"/>
              </a:rPr>
              <a:t> </a:t>
            </a:r>
            <a:r>
              <a:rPr dirty="0" sz="1900" spc="-5">
                <a:solidFill>
                  <a:srgbClr val="A4A4A4"/>
                </a:solidFill>
                <a:latin typeface="Calibri"/>
                <a:cs typeface="Calibri"/>
              </a:rPr>
              <a:t>or</a:t>
            </a:r>
            <a:r>
              <a:rPr dirty="0" sz="1900" spc="-15">
                <a:solidFill>
                  <a:srgbClr val="A4A4A4"/>
                </a:solidFill>
                <a:latin typeface="Calibri"/>
                <a:cs typeface="Calibri"/>
              </a:rPr>
              <a:t> </a:t>
            </a:r>
            <a:r>
              <a:rPr dirty="0" sz="1900" spc="-5">
                <a:solidFill>
                  <a:srgbClr val="A4A4A4"/>
                </a:solidFill>
                <a:latin typeface="Calibri"/>
                <a:cs typeface="Calibri"/>
              </a:rPr>
              <a:t>the </a:t>
            </a:r>
            <a:r>
              <a:rPr dirty="0" sz="1900" spc="-30">
                <a:solidFill>
                  <a:srgbClr val="A4A4A4"/>
                </a:solidFill>
                <a:latin typeface="Calibri"/>
                <a:cs typeface="Calibri"/>
              </a:rPr>
              <a:t>site’s</a:t>
            </a:r>
            <a:r>
              <a:rPr dirty="0" sz="1900" spc="5">
                <a:solidFill>
                  <a:srgbClr val="A4A4A4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A4A4A4"/>
                </a:solidFill>
                <a:latin typeface="Calibri"/>
                <a:cs typeface="Calibri"/>
              </a:rPr>
              <a:t>OH&amp;S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ts val="2185"/>
              </a:lnSpc>
            </a:pPr>
            <a:r>
              <a:rPr dirty="0" sz="1900" spc="-15">
                <a:solidFill>
                  <a:srgbClr val="A4A4A4"/>
                </a:solidFill>
                <a:latin typeface="Calibri"/>
                <a:cs typeface="Calibri"/>
              </a:rPr>
              <a:t>representative</a:t>
            </a:r>
            <a:endParaRPr sz="19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050036" y="4370832"/>
            <a:ext cx="1336675" cy="1336675"/>
            <a:chOff x="1050036" y="4370832"/>
            <a:chExt cx="1336675" cy="1336675"/>
          </a:xfrm>
        </p:grpSpPr>
        <p:sp>
          <p:nvSpPr>
            <p:cNvPr id="13" name="object 13"/>
            <p:cNvSpPr/>
            <p:nvPr/>
          </p:nvSpPr>
          <p:spPr>
            <a:xfrm>
              <a:off x="1050036" y="4370832"/>
              <a:ext cx="1336675" cy="1336675"/>
            </a:xfrm>
            <a:custGeom>
              <a:avLst/>
              <a:gdLst/>
              <a:ahLst/>
              <a:cxnLst/>
              <a:rect l="l" t="t" r="r" b="b"/>
              <a:pathLst>
                <a:path w="1336675" h="1336675">
                  <a:moveTo>
                    <a:pt x="668274" y="0"/>
                  </a:moveTo>
                  <a:lnTo>
                    <a:pt x="620550" y="1678"/>
                  </a:lnTo>
                  <a:lnTo>
                    <a:pt x="573732" y="6636"/>
                  </a:lnTo>
                  <a:lnTo>
                    <a:pt x="527932" y="14762"/>
                  </a:lnTo>
                  <a:lnTo>
                    <a:pt x="483264" y="25943"/>
                  </a:lnTo>
                  <a:lnTo>
                    <a:pt x="439840" y="40064"/>
                  </a:lnTo>
                  <a:lnTo>
                    <a:pt x="397775" y="57014"/>
                  </a:lnTo>
                  <a:lnTo>
                    <a:pt x="357180" y="76679"/>
                  </a:lnTo>
                  <a:lnTo>
                    <a:pt x="318169" y="98946"/>
                  </a:lnTo>
                  <a:lnTo>
                    <a:pt x="280855" y="123702"/>
                  </a:lnTo>
                  <a:lnTo>
                    <a:pt x="245352" y="150834"/>
                  </a:lnTo>
                  <a:lnTo>
                    <a:pt x="211772" y="180228"/>
                  </a:lnTo>
                  <a:lnTo>
                    <a:pt x="180228" y="211772"/>
                  </a:lnTo>
                  <a:lnTo>
                    <a:pt x="150834" y="245352"/>
                  </a:lnTo>
                  <a:lnTo>
                    <a:pt x="123702" y="280855"/>
                  </a:lnTo>
                  <a:lnTo>
                    <a:pt x="98946" y="318169"/>
                  </a:lnTo>
                  <a:lnTo>
                    <a:pt x="76679" y="357180"/>
                  </a:lnTo>
                  <a:lnTo>
                    <a:pt x="57014" y="397775"/>
                  </a:lnTo>
                  <a:lnTo>
                    <a:pt x="40064" y="439840"/>
                  </a:lnTo>
                  <a:lnTo>
                    <a:pt x="25943" y="483264"/>
                  </a:lnTo>
                  <a:lnTo>
                    <a:pt x="14762" y="527932"/>
                  </a:lnTo>
                  <a:lnTo>
                    <a:pt x="6636" y="573732"/>
                  </a:lnTo>
                  <a:lnTo>
                    <a:pt x="1678" y="620550"/>
                  </a:lnTo>
                  <a:lnTo>
                    <a:pt x="0" y="668274"/>
                  </a:lnTo>
                  <a:lnTo>
                    <a:pt x="1678" y="715997"/>
                  </a:lnTo>
                  <a:lnTo>
                    <a:pt x="6636" y="762815"/>
                  </a:lnTo>
                  <a:lnTo>
                    <a:pt x="14762" y="808615"/>
                  </a:lnTo>
                  <a:lnTo>
                    <a:pt x="25943" y="853283"/>
                  </a:lnTo>
                  <a:lnTo>
                    <a:pt x="40064" y="896707"/>
                  </a:lnTo>
                  <a:lnTo>
                    <a:pt x="57014" y="938772"/>
                  </a:lnTo>
                  <a:lnTo>
                    <a:pt x="76679" y="979367"/>
                  </a:lnTo>
                  <a:lnTo>
                    <a:pt x="98946" y="1018378"/>
                  </a:lnTo>
                  <a:lnTo>
                    <a:pt x="123702" y="1055692"/>
                  </a:lnTo>
                  <a:lnTo>
                    <a:pt x="150834" y="1091195"/>
                  </a:lnTo>
                  <a:lnTo>
                    <a:pt x="180228" y="1124775"/>
                  </a:lnTo>
                  <a:lnTo>
                    <a:pt x="211772" y="1156319"/>
                  </a:lnTo>
                  <a:lnTo>
                    <a:pt x="245352" y="1185713"/>
                  </a:lnTo>
                  <a:lnTo>
                    <a:pt x="280855" y="1212845"/>
                  </a:lnTo>
                  <a:lnTo>
                    <a:pt x="318169" y="1237601"/>
                  </a:lnTo>
                  <a:lnTo>
                    <a:pt x="357180" y="1259868"/>
                  </a:lnTo>
                  <a:lnTo>
                    <a:pt x="397775" y="1279533"/>
                  </a:lnTo>
                  <a:lnTo>
                    <a:pt x="439840" y="1296483"/>
                  </a:lnTo>
                  <a:lnTo>
                    <a:pt x="483264" y="1310604"/>
                  </a:lnTo>
                  <a:lnTo>
                    <a:pt x="527932" y="1321785"/>
                  </a:lnTo>
                  <a:lnTo>
                    <a:pt x="573732" y="1329911"/>
                  </a:lnTo>
                  <a:lnTo>
                    <a:pt x="620550" y="1334869"/>
                  </a:lnTo>
                  <a:lnTo>
                    <a:pt x="668274" y="1336548"/>
                  </a:lnTo>
                  <a:lnTo>
                    <a:pt x="715997" y="1334869"/>
                  </a:lnTo>
                  <a:lnTo>
                    <a:pt x="762815" y="1329911"/>
                  </a:lnTo>
                  <a:lnTo>
                    <a:pt x="808615" y="1321785"/>
                  </a:lnTo>
                  <a:lnTo>
                    <a:pt x="853283" y="1310604"/>
                  </a:lnTo>
                  <a:lnTo>
                    <a:pt x="896707" y="1296483"/>
                  </a:lnTo>
                  <a:lnTo>
                    <a:pt x="938772" y="1279533"/>
                  </a:lnTo>
                  <a:lnTo>
                    <a:pt x="979367" y="1259868"/>
                  </a:lnTo>
                  <a:lnTo>
                    <a:pt x="1018378" y="1237601"/>
                  </a:lnTo>
                  <a:lnTo>
                    <a:pt x="1055692" y="1212845"/>
                  </a:lnTo>
                  <a:lnTo>
                    <a:pt x="1091195" y="1185713"/>
                  </a:lnTo>
                  <a:lnTo>
                    <a:pt x="1124775" y="1156319"/>
                  </a:lnTo>
                  <a:lnTo>
                    <a:pt x="1156319" y="1124775"/>
                  </a:lnTo>
                  <a:lnTo>
                    <a:pt x="1185713" y="1091195"/>
                  </a:lnTo>
                  <a:lnTo>
                    <a:pt x="1212845" y="1055692"/>
                  </a:lnTo>
                  <a:lnTo>
                    <a:pt x="1237601" y="1018378"/>
                  </a:lnTo>
                  <a:lnTo>
                    <a:pt x="1259868" y="979367"/>
                  </a:lnTo>
                  <a:lnTo>
                    <a:pt x="1279533" y="938772"/>
                  </a:lnTo>
                  <a:lnTo>
                    <a:pt x="1296483" y="896707"/>
                  </a:lnTo>
                  <a:lnTo>
                    <a:pt x="1310604" y="853283"/>
                  </a:lnTo>
                  <a:lnTo>
                    <a:pt x="1321785" y="808615"/>
                  </a:lnTo>
                  <a:lnTo>
                    <a:pt x="1329911" y="762815"/>
                  </a:lnTo>
                  <a:lnTo>
                    <a:pt x="1334869" y="715997"/>
                  </a:lnTo>
                  <a:lnTo>
                    <a:pt x="1336547" y="668274"/>
                  </a:lnTo>
                  <a:lnTo>
                    <a:pt x="1334869" y="620550"/>
                  </a:lnTo>
                  <a:lnTo>
                    <a:pt x="1329911" y="573732"/>
                  </a:lnTo>
                  <a:lnTo>
                    <a:pt x="1321785" y="527932"/>
                  </a:lnTo>
                  <a:lnTo>
                    <a:pt x="1310604" y="483264"/>
                  </a:lnTo>
                  <a:lnTo>
                    <a:pt x="1296483" y="439840"/>
                  </a:lnTo>
                  <a:lnTo>
                    <a:pt x="1279533" y="397775"/>
                  </a:lnTo>
                  <a:lnTo>
                    <a:pt x="1259868" y="357180"/>
                  </a:lnTo>
                  <a:lnTo>
                    <a:pt x="1237601" y="318169"/>
                  </a:lnTo>
                  <a:lnTo>
                    <a:pt x="1212845" y="280855"/>
                  </a:lnTo>
                  <a:lnTo>
                    <a:pt x="1185713" y="245352"/>
                  </a:lnTo>
                  <a:lnTo>
                    <a:pt x="1156319" y="211772"/>
                  </a:lnTo>
                  <a:lnTo>
                    <a:pt x="1124775" y="180228"/>
                  </a:lnTo>
                  <a:lnTo>
                    <a:pt x="1091195" y="150834"/>
                  </a:lnTo>
                  <a:lnTo>
                    <a:pt x="1055692" y="123702"/>
                  </a:lnTo>
                  <a:lnTo>
                    <a:pt x="1018378" y="98946"/>
                  </a:lnTo>
                  <a:lnTo>
                    <a:pt x="979367" y="76679"/>
                  </a:lnTo>
                  <a:lnTo>
                    <a:pt x="938772" y="57014"/>
                  </a:lnTo>
                  <a:lnTo>
                    <a:pt x="896707" y="40064"/>
                  </a:lnTo>
                  <a:lnTo>
                    <a:pt x="853283" y="25943"/>
                  </a:lnTo>
                  <a:lnTo>
                    <a:pt x="808615" y="14762"/>
                  </a:lnTo>
                  <a:lnTo>
                    <a:pt x="762815" y="6636"/>
                  </a:lnTo>
                  <a:lnTo>
                    <a:pt x="715997" y="1678"/>
                  </a:lnTo>
                  <a:lnTo>
                    <a:pt x="66827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30452" y="4651248"/>
              <a:ext cx="775716" cy="775715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2660395" y="4323334"/>
            <a:ext cx="2712085" cy="1375410"/>
          </a:xfrm>
          <a:prstGeom prst="rect">
            <a:avLst/>
          </a:prstGeom>
        </p:spPr>
        <p:txBody>
          <a:bodyPr wrap="square" lIns="0" tIns="36195" rIns="0" bIns="0" rtlCol="0" vert="horz">
            <a:spAutoFit/>
          </a:bodyPr>
          <a:lstStyle/>
          <a:p>
            <a:pPr marL="12700" marR="5080">
              <a:lnSpc>
                <a:spcPct val="91600"/>
              </a:lnSpc>
              <a:spcBef>
                <a:spcPts val="285"/>
              </a:spcBef>
            </a:pPr>
            <a:r>
              <a:rPr dirty="0" sz="1900" spc="-10">
                <a:solidFill>
                  <a:srgbClr val="FFC000"/>
                </a:solidFill>
                <a:latin typeface="Calibri"/>
                <a:cs typeface="Calibri"/>
              </a:rPr>
              <a:t>The</a:t>
            </a:r>
            <a:r>
              <a:rPr dirty="0" sz="190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FFC000"/>
                </a:solidFill>
                <a:latin typeface="Calibri"/>
                <a:cs typeface="Calibri"/>
              </a:rPr>
              <a:t>purpose</a:t>
            </a:r>
            <a:r>
              <a:rPr dirty="0" sz="1900" spc="5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1900" spc="-5">
                <a:solidFill>
                  <a:srgbClr val="FFC000"/>
                </a:solidFill>
                <a:latin typeface="Calibri"/>
                <a:cs typeface="Calibri"/>
              </a:rPr>
              <a:t>is </a:t>
            </a:r>
            <a:r>
              <a:rPr dirty="0" sz="1900" spc="-15">
                <a:solidFill>
                  <a:srgbClr val="FFC000"/>
                </a:solidFill>
                <a:latin typeface="Calibri"/>
                <a:cs typeface="Calibri"/>
              </a:rPr>
              <a:t>to</a:t>
            </a:r>
            <a:r>
              <a:rPr dirty="0" sz="1900" spc="-1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1900" spc="-5">
                <a:solidFill>
                  <a:srgbClr val="FFC000"/>
                </a:solidFill>
                <a:latin typeface="Calibri"/>
                <a:cs typeface="Calibri"/>
              </a:rPr>
              <a:t>identify </a:t>
            </a:r>
            <a:r>
              <a:rPr dirty="0" sz="190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FFC000"/>
                </a:solidFill>
                <a:latin typeface="Calibri"/>
                <a:cs typeface="Calibri"/>
              </a:rPr>
              <a:t>potential</a:t>
            </a:r>
            <a:r>
              <a:rPr dirty="0" sz="190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1900" spc="-15">
                <a:solidFill>
                  <a:srgbClr val="FFC000"/>
                </a:solidFill>
                <a:latin typeface="Calibri"/>
                <a:cs typeface="Calibri"/>
              </a:rPr>
              <a:t>problems</a:t>
            </a:r>
            <a:r>
              <a:rPr dirty="0" sz="1900" spc="2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FFC000"/>
                </a:solidFill>
                <a:latin typeface="Calibri"/>
                <a:cs typeface="Calibri"/>
              </a:rPr>
              <a:t>such </a:t>
            </a:r>
            <a:r>
              <a:rPr dirty="0" sz="1900" spc="-5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1900" spc="-15">
                <a:solidFill>
                  <a:srgbClr val="FFC000"/>
                </a:solidFill>
                <a:latin typeface="Calibri"/>
                <a:cs typeface="Calibri"/>
              </a:rPr>
              <a:t>blocked</a:t>
            </a:r>
            <a:r>
              <a:rPr dirty="0" sz="1900" spc="1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FFC000"/>
                </a:solidFill>
                <a:latin typeface="Calibri"/>
                <a:cs typeface="Calibri"/>
              </a:rPr>
              <a:t>exits, missing </a:t>
            </a:r>
            <a:r>
              <a:rPr dirty="0" sz="1900" spc="-5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1900" spc="-15">
                <a:solidFill>
                  <a:srgbClr val="FFC000"/>
                </a:solidFill>
                <a:latin typeface="Calibri"/>
                <a:cs typeface="Calibri"/>
              </a:rPr>
              <a:t>procedures,</a:t>
            </a:r>
            <a:r>
              <a:rPr dirty="0" sz="1900" spc="15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FFC000"/>
                </a:solidFill>
                <a:latin typeface="Calibri"/>
                <a:cs typeface="Calibri"/>
              </a:rPr>
              <a:t>out </a:t>
            </a:r>
            <a:r>
              <a:rPr dirty="0" sz="1900" spc="-5">
                <a:solidFill>
                  <a:srgbClr val="FFC000"/>
                </a:solidFill>
                <a:latin typeface="Calibri"/>
                <a:cs typeface="Calibri"/>
              </a:rPr>
              <a:t>of</a:t>
            </a:r>
            <a:r>
              <a:rPr dirty="0" sz="1900" spc="5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1900" spc="-15">
                <a:solidFill>
                  <a:srgbClr val="FFC000"/>
                </a:solidFill>
                <a:latin typeface="Calibri"/>
                <a:cs typeface="Calibri"/>
              </a:rPr>
              <a:t>date</a:t>
            </a:r>
            <a:r>
              <a:rPr dirty="0" sz="1900" spc="5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1900" spc="-15">
                <a:solidFill>
                  <a:srgbClr val="FFC000"/>
                </a:solidFill>
                <a:latin typeface="Calibri"/>
                <a:cs typeface="Calibri"/>
              </a:rPr>
              <a:t>fire </a:t>
            </a:r>
            <a:r>
              <a:rPr dirty="0" sz="1900" spc="-415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FFC000"/>
                </a:solidFill>
                <a:latin typeface="Calibri"/>
                <a:cs typeface="Calibri"/>
              </a:rPr>
              <a:t>extinguishers,</a:t>
            </a:r>
            <a:r>
              <a:rPr dirty="0" sz="1900" spc="25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1900" spc="-15">
                <a:solidFill>
                  <a:srgbClr val="FFC000"/>
                </a:solidFill>
                <a:latin typeface="Calibri"/>
                <a:cs typeface="Calibri"/>
              </a:rPr>
              <a:t>etc.</a:t>
            </a:r>
            <a:endParaRPr sz="19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370320" y="4370832"/>
            <a:ext cx="1336675" cy="1336675"/>
            <a:chOff x="6370320" y="4370832"/>
            <a:chExt cx="1336675" cy="1336675"/>
          </a:xfrm>
        </p:grpSpPr>
        <p:sp>
          <p:nvSpPr>
            <p:cNvPr id="17" name="object 17"/>
            <p:cNvSpPr/>
            <p:nvPr/>
          </p:nvSpPr>
          <p:spPr>
            <a:xfrm>
              <a:off x="6370320" y="4370832"/>
              <a:ext cx="1336675" cy="1336675"/>
            </a:xfrm>
            <a:custGeom>
              <a:avLst/>
              <a:gdLst/>
              <a:ahLst/>
              <a:cxnLst/>
              <a:rect l="l" t="t" r="r" b="b"/>
              <a:pathLst>
                <a:path w="1336675" h="1336675">
                  <a:moveTo>
                    <a:pt x="668274" y="0"/>
                  </a:moveTo>
                  <a:lnTo>
                    <a:pt x="620550" y="1678"/>
                  </a:lnTo>
                  <a:lnTo>
                    <a:pt x="573732" y="6636"/>
                  </a:lnTo>
                  <a:lnTo>
                    <a:pt x="527932" y="14762"/>
                  </a:lnTo>
                  <a:lnTo>
                    <a:pt x="483264" y="25943"/>
                  </a:lnTo>
                  <a:lnTo>
                    <a:pt x="439840" y="40064"/>
                  </a:lnTo>
                  <a:lnTo>
                    <a:pt x="397775" y="57014"/>
                  </a:lnTo>
                  <a:lnTo>
                    <a:pt x="357180" y="76679"/>
                  </a:lnTo>
                  <a:lnTo>
                    <a:pt x="318169" y="98946"/>
                  </a:lnTo>
                  <a:lnTo>
                    <a:pt x="280855" y="123702"/>
                  </a:lnTo>
                  <a:lnTo>
                    <a:pt x="245352" y="150834"/>
                  </a:lnTo>
                  <a:lnTo>
                    <a:pt x="211772" y="180228"/>
                  </a:lnTo>
                  <a:lnTo>
                    <a:pt x="180228" y="211772"/>
                  </a:lnTo>
                  <a:lnTo>
                    <a:pt x="150834" y="245352"/>
                  </a:lnTo>
                  <a:lnTo>
                    <a:pt x="123702" y="280855"/>
                  </a:lnTo>
                  <a:lnTo>
                    <a:pt x="98946" y="318169"/>
                  </a:lnTo>
                  <a:lnTo>
                    <a:pt x="76679" y="357180"/>
                  </a:lnTo>
                  <a:lnTo>
                    <a:pt x="57014" y="397775"/>
                  </a:lnTo>
                  <a:lnTo>
                    <a:pt x="40064" y="439840"/>
                  </a:lnTo>
                  <a:lnTo>
                    <a:pt x="25943" y="483264"/>
                  </a:lnTo>
                  <a:lnTo>
                    <a:pt x="14762" y="527932"/>
                  </a:lnTo>
                  <a:lnTo>
                    <a:pt x="6636" y="573732"/>
                  </a:lnTo>
                  <a:lnTo>
                    <a:pt x="1678" y="620550"/>
                  </a:lnTo>
                  <a:lnTo>
                    <a:pt x="0" y="668274"/>
                  </a:lnTo>
                  <a:lnTo>
                    <a:pt x="1678" y="715997"/>
                  </a:lnTo>
                  <a:lnTo>
                    <a:pt x="6636" y="762815"/>
                  </a:lnTo>
                  <a:lnTo>
                    <a:pt x="14762" y="808615"/>
                  </a:lnTo>
                  <a:lnTo>
                    <a:pt x="25943" y="853283"/>
                  </a:lnTo>
                  <a:lnTo>
                    <a:pt x="40064" y="896707"/>
                  </a:lnTo>
                  <a:lnTo>
                    <a:pt x="57014" y="938772"/>
                  </a:lnTo>
                  <a:lnTo>
                    <a:pt x="76679" y="979367"/>
                  </a:lnTo>
                  <a:lnTo>
                    <a:pt x="98946" y="1018378"/>
                  </a:lnTo>
                  <a:lnTo>
                    <a:pt x="123702" y="1055692"/>
                  </a:lnTo>
                  <a:lnTo>
                    <a:pt x="150834" y="1091195"/>
                  </a:lnTo>
                  <a:lnTo>
                    <a:pt x="180228" y="1124775"/>
                  </a:lnTo>
                  <a:lnTo>
                    <a:pt x="211772" y="1156319"/>
                  </a:lnTo>
                  <a:lnTo>
                    <a:pt x="245352" y="1185713"/>
                  </a:lnTo>
                  <a:lnTo>
                    <a:pt x="280855" y="1212845"/>
                  </a:lnTo>
                  <a:lnTo>
                    <a:pt x="318169" y="1237601"/>
                  </a:lnTo>
                  <a:lnTo>
                    <a:pt x="357180" y="1259868"/>
                  </a:lnTo>
                  <a:lnTo>
                    <a:pt x="397775" y="1279533"/>
                  </a:lnTo>
                  <a:lnTo>
                    <a:pt x="439840" y="1296483"/>
                  </a:lnTo>
                  <a:lnTo>
                    <a:pt x="483264" y="1310604"/>
                  </a:lnTo>
                  <a:lnTo>
                    <a:pt x="527932" y="1321785"/>
                  </a:lnTo>
                  <a:lnTo>
                    <a:pt x="573732" y="1329911"/>
                  </a:lnTo>
                  <a:lnTo>
                    <a:pt x="620550" y="1334869"/>
                  </a:lnTo>
                  <a:lnTo>
                    <a:pt x="668274" y="1336548"/>
                  </a:lnTo>
                  <a:lnTo>
                    <a:pt x="715997" y="1334869"/>
                  </a:lnTo>
                  <a:lnTo>
                    <a:pt x="762815" y="1329911"/>
                  </a:lnTo>
                  <a:lnTo>
                    <a:pt x="808615" y="1321785"/>
                  </a:lnTo>
                  <a:lnTo>
                    <a:pt x="853283" y="1310604"/>
                  </a:lnTo>
                  <a:lnTo>
                    <a:pt x="896707" y="1296483"/>
                  </a:lnTo>
                  <a:lnTo>
                    <a:pt x="938772" y="1279533"/>
                  </a:lnTo>
                  <a:lnTo>
                    <a:pt x="979367" y="1259868"/>
                  </a:lnTo>
                  <a:lnTo>
                    <a:pt x="1018378" y="1237601"/>
                  </a:lnTo>
                  <a:lnTo>
                    <a:pt x="1055692" y="1212845"/>
                  </a:lnTo>
                  <a:lnTo>
                    <a:pt x="1091195" y="1185713"/>
                  </a:lnTo>
                  <a:lnTo>
                    <a:pt x="1124775" y="1156319"/>
                  </a:lnTo>
                  <a:lnTo>
                    <a:pt x="1156319" y="1124775"/>
                  </a:lnTo>
                  <a:lnTo>
                    <a:pt x="1185713" y="1091195"/>
                  </a:lnTo>
                  <a:lnTo>
                    <a:pt x="1212845" y="1055692"/>
                  </a:lnTo>
                  <a:lnTo>
                    <a:pt x="1237601" y="1018378"/>
                  </a:lnTo>
                  <a:lnTo>
                    <a:pt x="1259868" y="979367"/>
                  </a:lnTo>
                  <a:lnTo>
                    <a:pt x="1279533" y="938772"/>
                  </a:lnTo>
                  <a:lnTo>
                    <a:pt x="1296483" y="896707"/>
                  </a:lnTo>
                  <a:lnTo>
                    <a:pt x="1310604" y="853283"/>
                  </a:lnTo>
                  <a:lnTo>
                    <a:pt x="1321785" y="808615"/>
                  </a:lnTo>
                  <a:lnTo>
                    <a:pt x="1329911" y="762815"/>
                  </a:lnTo>
                  <a:lnTo>
                    <a:pt x="1334869" y="715997"/>
                  </a:lnTo>
                  <a:lnTo>
                    <a:pt x="1336548" y="668274"/>
                  </a:lnTo>
                  <a:lnTo>
                    <a:pt x="1334869" y="620550"/>
                  </a:lnTo>
                  <a:lnTo>
                    <a:pt x="1329911" y="573732"/>
                  </a:lnTo>
                  <a:lnTo>
                    <a:pt x="1321785" y="527932"/>
                  </a:lnTo>
                  <a:lnTo>
                    <a:pt x="1310604" y="483264"/>
                  </a:lnTo>
                  <a:lnTo>
                    <a:pt x="1296483" y="439840"/>
                  </a:lnTo>
                  <a:lnTo>
                    <a:pt x="1279533" y="397775"/>
                  </a:lnTo>
                  <a:lnTo>
                    <a:pt x="1259868" y="357180"/>
                  </a:lnTo>
                  <a:lnTo>
                    <a:pt x="1237601" y="318169"/>
                  </a:lnTo>
                  <a:lnTo>
                    <a:pt x="1212845" y="280855"/>
                  </a:lnTo>
                  <a:lnTo>
                    <a:pt x="1185713" y="245352"/>
                  </a:lnTo>
                  <a:lnTo>
                    <a:pt x="1156319" y="211772"/>
                  </a:lnTo>
                  <a:lnTo>
                    <a:pt x="1124775" y="180228"/>
                  </a:lnTo>
                  <a:lnTo>
                    <a:pt x="1091195" y="150834"/>
                  </a:lnTo>
                  <a:lnTo>
                    <a:pt x="1055692" y="123702"/>
                  </a:lnTo>
                  <a:lnTo>
                    <a:pt x="1018378" y="98946"/>
                  </a:lnTo>
                  <a:lnTo>
                    <a:pt x="979367" y="76679"/>
                  </a:lnTo>
                  <a:lnTo>
                    <a:pt x="938772" y="57014"/>
                  </a:lnTo>
                  <a:lnTo>
                    <a:pt x="896707" y="40064"/>
                  </a:lnTo>
                  <a:lnTo>
                    <a:pt x="853283" y="25943"/>
                  </a:lnTo>
                  <a:lnTo>
                    <a:pt x="808615" y="14762"/>
                  </a:lnTo>
                  <a:lnTo>
                    <a:pt x="762815" y="6636"/>
                  </a:lnTo>
                  <a:lnTo>
                    <a:pt x="715997" y="1678"/>
                  </a:lnTo>
                  <a:lnTo>
                    <a:pt x="66827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50736" y="4651248"/>
              <a:ext cx="775716" cy="775715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7980933" y="4455922"/>
            <a:ext cx="3086100" cy="1110615"/>
          </a:xfrm>
          <a:prstGeom prst="rect">
            <a:avLst/>
          </a:prstGeom>
        </p:spPr>
        <p:txBody>
          <a:bodyPr wrap="square" lIns="0" tIns="36195" rIns="0" bIns="0" rtlCol="0" vert="horz">
            <a:spAutoFit/>
          </a:bodyPr>
          <a:lstStyle/>
          <a:p>
            <a:pPr marL="12700" marR="5080">
              <a:lnSpc>
                <a:spcPct val="91600"/>
              </a:lnSpc>
              <a:spcBef>
                <a:spcPts val="285"/>
              </a:spcBef>
            </a:pPr>
            <a:r>
              <a:rPr dirty="0" sz="1900" spc="-10">
                <a:solidFill>
                  <a:srgbClr val="5B9BD4"/>
                </a:solidFill>
                <a:latin typeface="Calibri"/>
                <a:cs typeface="Calibri"/>
              </a:rPr>
              <a:t>Inspectors</a:t>
            </a:r>
            <a:r>
              <a:rPr dirty="0" sz="190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dirty="0" sz="1900" spc="-5">
                <a:solidFill>
                  <a:srgbClr val="5B9BD4"/>
                </a:solidFill>
                <a:latin typeface="Calibri"/>
                <a:cs typeface="Calibri"/>
              </a:rPr>
              <a:t>will</a:t>
            </a:r>
            <a:r>
              <a:rPr dirty="0" sz="190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dirty="0" sz="1900" spc="-5">
                <a:solidFill>
                  <a:srgbClr val="5B9BD4"/>
                </a:solidFill>
                <a:latin typeface="Calibri"/>
                <a:cs typeface="Calibri"/>
              </a:rPr>
              <a:t>also</a:t>
            </a:r>
            <a:r>
              <a:rPr dirty="0" sz="1900" spc="-15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5B9BD4"/>
                </a:solidFill>
                <a:latin typeface="Calibri"/>
                <a:cs typeface="Calibri"/>
              </a:rPr>
              <a:t>try</a:t>
            </a:r>
            <a:r>
              <a:rPr dirty="0" sz="1900" spc="-5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dirty="0" sz="1900" spc="-15">
                <a:solidFill>
                  <a:srgbClr val="5B9BD4"/>
                </a:solidFill>
                <a:latin typeface="Calibri"/>
                <a:cs typeface="Calibri"/>
              </a:rPr>
              <a:t>to</a:t>
            </a:r>
            <a:r>
              <a:rPr dirty="0" sz="1900" spc="-5">
                <a:solidFill>
                  <a:srgbClr val="5B9BD4"/>
                </a:solidFill>
                <a:latin typeface="Calibri"/>
                <a:cs typeface="Calibri"/>
              </a:rPr>
              <a:t> speak </a:t>
            </a:r>
            <a:r>
              <a:rPr dirty="0" sz="1900" spc="-415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dirty="0" sz="1900" spc="-5">
                <a:solidFill>
                  <a:srgbClr val="5B9BD4"/>
                </a:solidFill>
                <a:latin typeface="Calibri"/>
                <a:cs typeface="Calibri"/>
              </a:rPr>
              <a:t>with</a:t>
            </a:r>
            <a:r>
              <a:rPr dirty="0" sz="1900" spc="-1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dirty="0" sz="1900" spc="-20">
                <a:solidFill>
                  <a:srgbClr val="5B9BD4"/>
                </a:solidFill>
                <a:latin typeface="Calibri"/>
                <a:cs typeface="Calibri"/>
              </a:rPr>
              <a:t>staff</a:t>
            </a:r>
            <a:r>
              <a:rPr dirty="0" sz="1900" spc="15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dirty="0" sz="1900" spc="-5">
                <a:solidFill>
                  <a:srgbClr val="5B9BD4"/>
                </a:solidFill>
                <a:latin typeface="Calibri"/>
                <a:cs typeface="Calibri"/>
              </a:rPr>
              <a:t>in the</a:t>
            </a:r>
            <a:r>
              <a:rPr dirty="0" sz="190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5B9BD4"/>
                </a:solidFill>
                <a:latin typeface="Calibri"/>
                <a:cs typeface="Calibri"/>
              </a:rPr>
              <a:t>area </a:t>
            </a:r>
            <a:r>
              <a:rPr dirty="0" sz="1900" spc="-15">
                <a:solidFill>
                  <a:srgbClr val="5B9BD4"/>
                </a:solidFill>
                <a:latin typeface="Calibri"/>
                <a:cs typeface="Calibri"/>
              </a:rPr>
              <a:t>to</a:t>
            </a:r>
            <a:r>
              <a:rPr dirty="0" sz="190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dirty="0" sz="1900" spc="-5">
                <a:solidFill>
                  <a:srgbClr val="5B9BD4"/>
                </a:solidFill>
                <a:latin typeface="Calibri"/>
                <a:cs typeface="Calibri"/>
              </a:rPr>
              <a:t>see</a:t>
            </a:r>
            <a:r>
              <a:rPr dirty="0" sz="190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5B9BD4"/>
                </a:solidFill>
                <a:latin typeface="Calibri"/>
                <a:cs typeface="Calibri"/>
              </a:rPr>
              <a:t>if </a:t>
            </a:r>
            <a:r>
              <a:rPr dirty="0" sz="1900" spc="-5">
                <a:solidFill>
                  <a:srgbClr val="5B9BD4"/>
                </a:solidFill>
                <a:latin typeface="Calibri"/>
                <a:cs typeface="Calibri"/>
              </a:rPr>
              <a:t> they </a:t>
            </a:r>
            <a:r>
              <a:rPr dirty="0" sz="1900" spc="-20">
                <a:solidFill>
                  <a:srgbClr val="5B9BD4"/>
                </a:solidFill>
                <a:latin typeface="Calibri"/>
                <a:cs typeface="Calibri"/>
              </a:rPr>
              <a:t>have</a:t>
            </a:r>
            <a:r>
              <a:rPr dirty="0" sz="1900" spc="1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dirty="0" sz="1900" spc="-15">
                <a:solidFill>
                  <a:srgbClr val="5B9BD4"/>
                </a:solidFill>
                <a:latin typeface="Calibri"/>
                <a:cs typeface="Calibri"/>
              </a:rPr>
              <a:t>any</a:t>
            </a:r>
            <a:r>
              <a:rPr dirty="0" sz="190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5B9BD4"/>
                </a:solidFill>
                <a:latin typeface="Calibri"/>
                <a:cs typeface="Calibri"/>
              </a:rPr>
              <a:t>concerns</a:t>
            </a:r>
            <a:r>
              <a:rPr dirty="0" sz="1900" spc="-5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5B9BD4"/>
                </a:solidFill>
                <a:latin typeface="Calibri"/>
                <a:cs typeface="Calibri"/>
              </a:rPr>
              <a:t>or </a:t>
            </a:r>
            <a:r>
              <a:rPr dirty="0" sz="1900" spc="-5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5B9BD4"/>
                </a:solidFill>
                <a:latin typeface="Calibri"/>
                <a:cs typeface="Calibri"/>
              </a:rPr>
              <a:t>questions</a:t>
            </a:r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095"/>
            <a:ext cx="5639435" cy="6477000"/>
            <a:chOff x="0" y="6095"/>
            <a:chExt cx="5639435" cy="647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18872"/>
              <a:ext cx="5638829" cy="62484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84911"/>
              <a:ext cx="5509278" cy="61214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6095"/>
              <a:ext cx="5638800" cy="647700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83411" y="2526614"/>
            <a:ext cx="3134360" cy="1732280"/>
          </a:xfrm>
          <a:prstGeom prst="rect">
            <a:avLst/>
          </a:prstGeom>
        </p:spPr>
        <p:txBody>
          <a:bodyPr wrap="square" lIns="0" tIns="81280" rIns="0" bIns="0" rtlCol="0" vert="horz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dirty="0" sz="4000" spc="-75">
                <a:solidFill>
                  <a:srgbClr val="44536A"/>
                </a:solidFill>
                <a:latin typeface="Verdana"/>
                <a:cs typeface="Verdana"/>
              </a:rPr>
              <a:t>Inciden</a:t>
            </a:r>
            <a:r>
              <a:rPr dirty="0" sz="4000" spc="-50">
                <a:solidFill>
                  <a:srgbClr val="44536A"/>
                </a:solidFill>
                <a:latin typeface="Verdana"/>
                <a:cs typeface="Verdana"/>
              </a:rPr>
              <a:t>t</a:t>
            </a:r>
            <a:r>
              <a:rPr dirty="0" sz="4000" spc="-300">
                <a:solidFill>
                  <a:srgbClr val="44536A"/>
                </a:solidFill>
                <a:latin typeface="Verdana"/>
                <a:cs typeface="Verdana"/>
              </a:rPr>
              <a:t> </a:t>
            </a:r>
            <a:r>
              <a:rPr dirty="0" sz="4000" spc="75">
                <a:solidFill>
                  <a:srgbClr val="44536A"/>
                </a:solidFill>
                <a:latin typeface="Verdana"/>
                <a:cs typeface="Verdana"/>
              </a:rPr>
              <a:t>&amp;  </a:t>
            </a:r>
            <a:r>
              <a:rPr dirty="0" sz="4000" spc="-385">
                <a:solidFill>
                  <a:srgbClr val="44536A"/>
                </a:solidFill>
                <a:latin typeface="Verdana"/>
                <a:cs typeface="Verdana"/>
              </a:rPr>
              <a:t>Injury </a:t>
            </a:r>
            <a:r>
              <a:rPr dirty="0" sz="4000" spc="-380">
                <a:solidFill>
                  <a:srgbClr val="44536A"/>
                </a:solidFill>
                <a:latin typeface="Verdana"/>
                <a:cs typeface="Verdana"/>
              </a:rPr>
              <a:t> </a:t>
            </a:r>
            <a:r>
              <a:rPr dirty="0" sz="4000" spc="-145">
                <a:solidFill>
                  <a:srgbClr val="44536A"/>
                </a:solidFill>
                <a:latin typeface="Verdana"/>
                <a:cs typeface="Verdana"/>
              </a:rPr>
              <a:t>Investigation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70167" y="1081227"/>
            <a:ext cx="5575300" cy="4597400"/>
          </a:xfrm>
          <a:prstGeom prst="rect">
            <a:avLst/>
          </a:prstGeom>
        </p:spPr>
        <p:txBody>
          <a:bodyPr wrap="square" lIns="0" tIns="49530" rIns="0" bIns="0" rtlCol="0" vert="horz">
            <a:spAutoFit/>
          </a:bodyPr>
          <a:lstStyle/>
          <a:p>
            <a:pPr marL="241300" marR="137795" indent="-228600">
              <a:lnSpc>
                <a:spcPct val="90000"/>
              </a:lnSpc>
              <a:spcBef>
                <a:spcPts val="39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400" spc="-5">
                <a:solidFill>
                  <a:srgbClr val="44536A"/>
                </a:solidFill>
                <a:latin typeface="Calibri"/>
                <a:cs typeface="Calibri"/>
              </a:rPr>
              <a:t>After </a:t>
            </a:r>
            <a:r>
              <a:rPr dirty="0" sz="2400" spc="-20">
                <a:solidFill>
                  <a:srgbClr val="44536A"/>
                </a:solidFill>
                <a:latin typeface="Calibri"/>
                <a:cs typeface="Calibri"/>
              </a:rPr>
              <a:t>any </a:t>
            </a:r>
            <a:r>
              <a:rPr dirty="0" sz="2400" spc="-5">
                <a:solidFill>
                  <a:srgbClr val="44536A"/>
                </a:solidFill>
                <a:latin typeface="Calibri"/>
                <a:cs typeface="Calibri"/>
              </a:rPr>
              <a:t>workplace </a:t>
            </a:r>
            <a:r>
              <a:rPr dirty="0" sz="2400" spc="-15">
                <a:solidFill>
                  <a:srgbClr val="44536A"/>
                </a:solidFill>
                <a:latin typeface="Calibri"/>
                <a:cs typeface="Calibri"/>
              </a:rPr>
              <a:t>incident/injury, </a:t>
            </a:r>
            <a:r>
              <a:rPr dirty="0" sz="2400">
                <a:solidFill>
                  <a:srgbClr val="44536A"/>
                </a:solidFill>
                <a:latin typeface="Calibri"/>
                <a:cs typeface="Calibri"/>
              </a:rPr>
              <a:t>the </a:t>
            </a:r>
            <a:r>
              <a:rPr dirty="0" sz="2400" spc="5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44536A"/>
                </a:solidFill>
                <a:latin typeface="Calibri"/>
                <a:cs typeface="Calibri"/>
              </a:rPr>
              <a:t>manager</a:t>
            </a:r>
            <a:r>
              <a:rPr dirty="0" sz="2400" spc="-15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44536A"/>
                </a:solidFill>
                <a:latin typeface="Calibri"/>
                <a:cs typeface="Calibri"/>
              </a:rPr>
              <a:t>responsible</a:t>
            </a:r>
            <a:r>
              <a:rPr dirty="0" sz="240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44536A"/>
                </a:solidFill>
                <a:latin typeface="Calibri"/>
                <a:cs typeface="Calibri"/>
              </a:rPr>
              <a:t>for</a:t>
            </a:r>
            <a:r>
              <a:rPr dirty="0" sz="2400" spc="-10">
                <a:solidFill>
                  <a:srgbClr val="44536A"/>
                </a:solidFill>
                <a:latin typeface="Calibri"/>
                <a:cs typeface="Calibri"/>
              </a:rPr>
              <a:t> that</a:t>
            </a:r>
            <a:r>
              <a:rPr dirty="0" sz="2400" spc="-15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44536A"/>
                </a:solidFill>
                <a:latin typeface="Calibri"/>
                <a:cs typeface="Calibri"/>
              </a:rPr>
              <a:t>area</a:t>
            </a:r>
            <a:r>
              <a:rPr dirty="0" sz="2400">
                <a:solidFill>
                  <a:srgbClr val="44536A"/>
                </a:solidFill>
                <a:latin typeface="Calibri"/>
                <a:cs typeface="Calibri"/>
              </a:rPr>
              <a:t> will </a:t>
            </a:r>
            <a:r>
              <a:rPr dirty="0" sz="2400" spc="5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44536A"/>
                </a:solidFill>
                <a:latin typeface="Calibri"/>
                <a:cs typeface="Calibri"/>
              </a:rPr>
              <a:t>investigate </a:t>
            </a:r>
            <a:r>
              <a:rPr dirty="0" sz="2400" spc="-15">
                <a:solidFill>
                  <a:srgbClr val="44536A"/>
                </a:solidFill>
                <a:latin typeface="Calibri"/>
                <a:cs typeface="Calibri"/>
              </a:rPr>
              <a:t>to </a:t>
            </a:r>
            <a:r>
              <a:rPr dirty="0" sz="2400" spc="-5">
                <a:solidFill>
                  <a:srgbClr val="44536A"/>
                </a:solidFill>
                <a:latin typeface="Calibri"/>
                <a:cs typeface="Calibri"/>
              </a:rPr>
              <a:t>determine </a:t>
            </a:r>
            <a:r>
              <a:rPr dirty="0" sz="2400">
                <a:solidFill>
                  <a:srgbClr val="44536A"/>
                </a:solidFill>
                <a:latin typeface="Calibri"/>
                <a:cs typeface="Calibri"/>
              </a:rPr>
              <a:t>the </a:t>
            </a:r>
            <a:r>
              <a:rPr dirty="0" sz="2400" spc="-15">
                <a:solidFill>
                  <a:srgbClr val="44536A"/>
                </a:solidFill>
                <a:latin typeface="Calibri"/>
                <a:cs typeface="Calibri"/>
              </a:rPr>
              <a:t>root </a:t>
            </a:r>
            <a:r>
              <a:rPr dirty="0" sz="2400" spc="-5">
                <a:solidFill>
                  <a:srgbClr val="44536A"/>
                </a:solidFill>
                <a:latin typeface="Calibri"/>
                <a:cs typeface="Calibri"/>
              </a:rPr>
              <a:t>cause of </a:t>
            </a:r>
            <a:r>
              <a:rPr dirty="0" sz="2400" spc="-53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4536A"/>
                </a:solidFill>
                <a:latin typeface="Calibri"/>
                <a:cs typeface="Calibri"/>
              </a:rPr>
              <a:t>the </a:t>
            </a:r>
            <a:r>
              <a:rPr dirty="0" sz="2400" spc="-5">
                <a:solidFill>
                  <a:srgbClr val="44536A"/>
                </a:solidFill>
                <a:latin typeface="Calibri"/>
                <a:cs typeface="Calibri"/>
              </a:rPr>
              <a:t>incident </a:t>
            </a:r>
            <a:r>
              <a:rPr dirty="0" sz="2400">
                <a:solidFill>
                  <a:srgbClr val="44536A"/>
                </a:solidFill>
                <a:latin typeface="Calibri"/>
                <a:cs typeface="Calibri"/>
              </a:rPr>
              <a:t>and </a:t>
            </a:r>
            <a:r>
              <a:rPr dirty="0" sz="2400" spc="-5">
                <a:solidFill>
                  <a:srgbClr val="44536A"/>
                </a:solidFill>
                <a:latin typeface="Calibri"/>
                <a:cs typeface="Calibri"/>
              </a:rPr>
              <a:t>determine </a:t>
            </a:r>
            <a:r>
              <a:rPr dirty="0" sz="2400" spc="-25">
                <a:solidFill>
                  <a:srgbClr val="44536A"/>
                </a:solidFill>
                <a:latin typeface="Calibri"/>
                <a:cs typeface="Calibri"/>
              </a:rPr>
              <a:t>ways </a:t>
            </a:r>
            <a:r>
              <a:rPr dirty="0" sz="2400" spc="-15">
                <a:solidFill>
                  <a:srgbClr val="44536A"/>
                </a:solidFill>
                <a:latin typeface="Calibri"/>
                <a:cs typeface="Calibri"/>
              </a:rPr>
              <a:t>to </a:t>
            </a:r>
            <a:r>
              <a:rPr dirty="0" sz="2400" spc="-1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44536A"/>
                </a:solidFill>
                <a:latin typeface="Calibri"/>
                <a:cs typeface="Calibri"/>
              </a:rPr>
              <a:t>prevent </a:t>
            </a:r>
            <a:r>
              <a:rPr dirty="0" sz="2400">
                <a:solidFill>
                  <a:srgbClr val="44536A"/>
                </a:solidFill>
                <a:latin typeface="Calibri"/>
                <a:cs typeface="Calibri"/>
              </a:rPr>
              <a:t>the </a:t>
            </a:r>
            <a:r>
              <a:rPr dirty="0" sz="2400" spc="-5">
                <a:solidFill>
                  <a:srgbClr val="44536A"/>
                </a:solidFill>
                <a:latin typeface="Calibri"/>
                <a:cs typeface="Calibri"/>
              </a:rPr>
              <a:t>same incident </a:t>
            </a:r>
            <a:r>
              <a:rPr dirty="0" sz="2400" spc="-15">
                <a:solidFill>
                  <a:srgbClr val="44536A"/>
                </a:solidFill>
                <a:latin typeface="Calibri"/>
                <a:cs typeface="Calibri"/>
              </a:rPr>
              <a:t>from </a:t>
            </a:r>
            <a:r>
              <a:rPr dirty="0" sz="2400" spc="-5">
                <a:solidFill>
                  <a:srgbClr val="44536A"/>
                </a:solidFill>
                <a:latin typeface="Calibri"/>
                <a:cs typeface="Calibri"/>
              </a:rPr>
              <a:t>occurring </a:t>
            </a:r>
            <a:r>
              <a:rPr dirty="0" sz="2400" spc="-53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44536A"/>
                </a:solidFill>
                <a:latin typeface="Calibri"/>
                <a:cs typeface="Calibri"/>
              </a:rPr>
              <a:t>again</a:t>
            </a:r>
            <a:endParaRPr sz="2400">
              <a:latin typeface="Calibri"/>
              <a:cs typeface="Calibri"/>
            </a:endParaRPr>
          </a:p>
          <a:p>
            <a:pPr marL="241300" marR="5080" indent="-228600">
              <a:lnSpc>
                <a:spcPts val="259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400" spc="-5">
                <a:solidFill>
                  <a:srgbClr val="44536A"/>
                </a:solidFill>
                <a:latin typeface="Calibri"/>
                <a:cs typeface="Calibri"/>
              </a:rPr>
              <a:t>The </a:t>
            </a:r>
            <a:r>
              <a:rPr dirty="0" sz="2400" spc="-30">
                <a:solidFill>
                  <a:srgbClr val="44536A"/>
                </a:solidFill>
                <a:latin typeface="Calibri"/>
                <a:cs typeface="Calibri"/>
              </a:rPr>
              <a:t>site’s </a:t>
            </a:r>
            <a:r>
              <a:rPr dirty="0" sz="2400" spc="-5">
                <a:solidFill>
                  <a:srgbClr val="44536A"/>
                </a:solidFill>
                <a:latin typeface="Calibri"/>
                <a:cs typeface="Calibri"/>
              </a:rPr>
              <a:t>OH&amp;S </a:t>
            </a:r>
            <a:r>
              <a:rPr dirty="0" sz="2400" spc="-15">
                <a:solidFill>
                  <a:srgbClr val="44536A"/>
                </a:solidFill>
                <a:latin typeface="Calibri"/>
                <a:cs typeface="Calibri"/>
              </a:rPr>
              <a:t>committee </a:t>
            </a:r>
            <a:r>
              <a:rPr dirty="0" sz="2400">
                <a:solidFill>
                  <a:srgbClr val="44536A"/>
                </a:solidFill>
                <a:latin typeface="Calibri"/>
                <a:cs typeface="Calibri"/>
              </a:rPr>
              <a:t>will also </a:t>
            </a:r>
            <a:r>
              <a:rPr dirty="0" sz="2400" spc="-10">
                <a:solidFill>
                  <a:srgbClr val="44536A"/>
                </a:solidFill>
                <a:latin typeface="Calibri"/>
                <a:cs typeface="Calibri"/>
              </a:rPr>
              <a:t>review </a:t>
            </a:r>
            <a:r>
              <a:rPr dirty="0" sz="2400" spc="-53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44536A"/>
                </a:solidFill>
                <a:latin typeface="Calibri"/>
                <a:cs typeface="Calibri"/>
              </a:rPr>
              <a:t>incidents </a:t>
            </a:r>
            <a:r>
              <a:rPr dirty="0" sz="2400">
                <a:solidFill>
                  <a:srgbClr val="44536A"/>
                </a:solidFill>
                <a:latin typeface="Calibri"/>
                <a:cs typeface="Calibri"/>
              </a:rPr>
              <a:t>and </a:t>
            </a:r>
            <a:r>
              <a:rPr dirty="0" sz="2400" spc="-20">
                <a:solidFill>
                  <a:srgbClr val="44536A"/>
                </a:solidFill>
                <a:latin typeface="Calibri"/>
                <a:cs typeface="Calibri"/>
              </a:rPr>
              <a:t>make </a:t>
            </a:r>
            <a:r>
              <a:rPr dirty="0" sz="2400" spc="-10">
                <a:solidFill>
                  <a:srgbClr val="44536A"/>
                </a:solidFill>
                <a:latin typeface="Calibri"/>
                <a:cs typeface="Calibri"/>
              </a:rPr>
              <a:t>recommendations </a:t>
            </a:r>
            <a:r>
              <a:rPr dirty="0" sz="2400" spc="-20">
                <a:solidFill>
                  <a:srgbClr val="44536A"/>
                </a:solidFill>
                <a:latin typeface="Calibri"/>
                <a:cs typeface="Calibri"/>
              </a:rPr>
              <a:t>for </a:t>
            </a:r>
            <a:r>
              <a:rPr dirty="0" sz="2400" spc="-15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44536A"/>
                </a:solidFill>
                <a:latin typeface="Calibri"/>
                <a:cs typeface="Calibri"/>
              </a:rPr>
              <a:t>future</a:t>
            </a:r>
            <a:r>
              <a:rPr dirty="0" sz="2400" spc="-5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44536A"/>
                </a:solidFill>
                <a:latin typeface="Calibri"/>
                <a:cs typeface="Calibri"/>
              </a:rPr>
              <a:t>prevention</a:t>
            </a:r>
            <a:endParaRPr sz="2400">
              <a:latin typeface="Calibri"/>
              <a:cs typeface="Calibri"/>
            </a:endParaRPr>
          </a:p>
          <a:p>
            <a:pPr marL="241300" marR="107314" indent="-228600">
              <a:lnSpc>
                <a:spcPts val="259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400" spc="-5">
                <a:solidFill>
                  <a:srgbClr val="44536A"/>
                </a:solidFill>
                <a:latin typeface="Calibri"/>
                <a:cs typeface="Calibri"/>
              </a:rPr>
              <a:t>The employee(s) </a:t>
            </a:r>
            <a:r>
              <a:rPr dirty="0" sz="2400" spc="-15">
                <a:solidFill>
                  <a:srgbClr val="44536A"/>
                </a:solidFill>
                <a:latin typeface="Calibri"/>
                <a:cs typeface="Calibri"/>
              </a:rPr>
              <a:t>involved </a:t>
            </a:r>
            <a:r>
              <a:rPr dirty="0" sz="2400">
                <a:solidFill>
                  <a:srgbClr val="44536A"/>
                </a:solidFill>
                <a:latin typeface="Calibri"/>
                <a:cs typeface="Calibri"/>
              </a:rPr>
              <a:t>in the </a:t>
            </a:r>
            <a:r>
              <a:rPr dirty="0" sz="2400" spc="-5">
                <a:solidFill>
                  <a:srgbClr val="44536A"/>
                </a:solidFill>
                <a:latin typeface="Calibri"/>
                <a:cs typeface="Calibri"/>
              </a:rPr>
              <a:t>incident </a:t>
            </a:r>
            <a:r>
              <a:rPr dirty="0" sz="240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44536A"/>
                </a:solidFill>
                <a:latin typeface="Calibri"/>
                <a:cs typeface="Calibri"/>
              </a:rPr>
              <a:t>must </a:t>
            </a:r>
            <a:r>
              <a:rPr dirty="0" sz="2400" spc="-20">
                <a:solidFill>
                  <a:srgbClr val="44536A"/>
                </a:solidFill>
                <a:latin typeface="Calibri"/>
                <a:cs typeface="Calibri"/>
              </a:rPr>
              <a:t>cooperate </a:t>
            </a:r>
            <a:r>
              <a:rPr dirty="0" sz="2400">
                <a:solidFill>
                  <a:srgbClr val="44536A"/>
                </a:solidFill>
                <a:latin typeface="Calibri"/>
                <a:cs typeface="Calibri"/>
              </a:rPr>
              <a:t>with the </a:t>
            </a:r>
            <a:r>
              <a:rPr dirty="0" sz="2400" spc="-15">
                <a:solidFill>
                  <a:srgbClr val="44536A"/>
                </a:solidFill>
                <a:latin typeface="Calibri"/>
                <a:cs typeface="Calibri"/>
              </a:rPr>
              <a:t>investigation </a:t>
            </a:r>
            <a:r>
              <a:rPr dirty="0" sz="2400">
                <a:solidFill>
                  <a:srgbClr val="44536A"/>
                </a:solidFill>
                <a:latin typeface="Calibri"/>
                <a:cs typeface="Calibri"/>
              </a:rPr>
              <a:t>and </a:t>
            </a:r>
            <a:r>
              <a:rPr dirty="0" sz="2400" spc="-53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44536A"/>
                </a:solidFill>
                <a:latin typeface="Calibri"/>
                <a:cs typeface="Calibri"/>
              </a:rPr>
              <a:t>may </a:t>
            </a:r>
            <a:r>
              <a:rPr dirty="0" sz="2400" spc="-10">
                <a:solidFill>
                  <a:srgbClr val="44536A"/>
                </a:solidFill>
                <a:latin typeface="Calibri"/>
                <a:cs typeface="Calibri"/>
              </a:rPr>
              <a:t>give</a:t>
            </a:r>
            <a:r>
              <a:rPr dirty="0" sz="2400" spc="-5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44536A"/>
                </a:solidFill>
                <a:latin typeface="Calibri"/>
                <a:cs typeface="Calibri"/>
              </a:rPr>
              <a:t>recommendations</a:t>
            </a:r>
            <a:r>
              <a:rPr dirty="0" sz="2400" spc="-25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44536A"/>
                </a:solidFill>
                <a:latin typeface="Calibri"/>
                <a:cs typeface="Calibri"/>
              </a:rPr>
              <a:t>for</a:t>
            </a:r>
            <a:r>
              <a:rPr dirty="0" sz="2400" spc="-10">
                <a:solidFill>
                  <a:srgbClr val="44536A"/>
                </a:solidFill>
                <a:latin typeface="Calibri"/>
                <a:cs typeface="Calibri"/>
              </a:rPr>
              <a:t> future </a:t>
            </a:r>
            <a:r>
              <a:rPr dirty="0" sz="2400" spc="-5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44536A"/>
                </a:solidFill>
                <a:latin typeface="Calibri"/>
                <a:cs typeface="Calibri"/>
              </a:rPr>
              <a:t>prevention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Jasmine Tang</dc:creator>
  <dc:title>Occupational Health and Safety</dc:title>
  <dcterms:created xsi:type="dcterms:W3CDTF">2021-05-06T16:19:07Z</dcterms:created>
  <dcterms:modified xsi:type="dcterms:W3CDTF">2021-05-06T16:19:07Z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2020-09-18T00:00:00Z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2021-05-06T00:00:00Z</vt:filetime>
  </property>
</Properties>
</file>