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8" r:id="rId1"/>
  </p:sldMasterIdLst>
  <p:notesMasterIdLst>
    <p:notesMasterId r:id="rId87"/>
  </p:notesMasterIdLst>
  <p:handoutMasterIdLst>
    <p:handoutMasterId r:id="rId88"/>
  </p:handoutMasterIdLst>
  <p:sldIdLst>
    <p:sldId id="297" r:id="rId2"/>
    <p:sldId id="258" r:id="rId3"/>
    <p:sldId id="259" r:id="rId4"/>
    <p:sldId id="261" r:id="rId5"/>
    <p:sldId id="263" r:id="rId6"/>
    <p:sldId id="264" r:id="rId7"/>
    <p:sldId id="266" r:id="rId8"/>
    <p:sldId id="267" r:id="rId9"/>
    <p:sldId id="268" r:id="rId10"/>
    <p:sldId id="356" r:id="rId11"/>
    <p:sldId id="272" r:id="rId12"/>
    <p:sldId id="273" r:id="rId13"/>
    <p:sldId id="274" r:id="rId14"/>
    <p:sldId id="275" r:id="rId15"/>
    <p:sldId id="276" r:id="rId16"/>
    <p:sldId id="277" r:id="rId17"/>
    <p:sldId id="308" r:id="rId18"/>
    <p:sldId id="357" r:id="rId19"/>
    <p:sldId id="269" r:id="rId20"/>
    <p:sldId id="270" r:id="rId21"/>
    <p:sldId id="358" r:id="rId22"/>
    <p:sldId id="280" r:id="rId23"/>
    <p:sldId id="281" r:id="rId24"/>
    <p:sldId id="282" r:id="rId25"/>
    <p:sldId id="283" r:id="rId26"/>
    <p:sldId id="284" r:id="rId27"/>
    <p:sldId id="285" r:id="rId28"/>
    <p:sldId id="286" r:id="rId29"/>
    <p:sldId id="310" r:id="rId30"/>
    <p:sldId id="311" r:id="rId31"/>
    <p:sldId id="312" r:id="rId32"/>
    <p:sldId id="299" r:id="rId33"/>
    <p:sldId id="300" r:id="rId34"/>
    <p:sldId id="287" r:id="rId35"/>
    <p:sldId id="313" r:id="rId36"/>
    <p:sldId id="292" r:id="rId37"/>
    <p:sldId id="293" r:id="rId38"/>
    <p:sldId id="294" r:id="rId39"/>
    <p:sldId id="289" r:id="rId40"/>
    <p:sldId id="290" r:id="rId41"/>
    <p:sldId id="291" r:id="rId42"/>
    <p:sldId id="359" r:id="rId43"/>
    <p:sldId id="302" r:id="rId44"/>
    <p:sldId id="314" r:id="rId45"/>
    <p:sldId id="315" r:id="rId46"/>
    <p:sldId id="360" r:id="rId47"/>
    <p:sldId id="317" r:id="rId48"/>
    <p:sldId id="318" r:id="rId49"/>
    <p:sldId id="361" r:id="rId50"/>
    <p:sldId id="320" r:id="rId51"/>
    <p:sldId id="321" r:id="rId52"/>
    <p:sldId id="362" r:id="rId53"/>
    <p:sldId id="323" r:id="rId54"/>
    <p:sldId id="363" r:id="rId55"/>
    <p:sldId id="325" r:id="rId56"/>
    <p:sldId id="326" r:id="rId57"/>
    <p:sldId id="327" r:id="rId58"/>
    <p:sldId id="364" r:id="rId59"/>
    <p:sldId id="329" r:id="rId60"/>
    <p:sldId id="330" r:id="rId61"/>
    <p:sldId id="331" r:id="rId62"/>
    <p:sldId id="332" r:id="rId63"/>
    <p:sldId id="365" r:id="rId64"/>
    <p:sldId id="334" r:id="rId65"/>
    <p:sldId id="335" r:id="rId66"/>
    <p:sldId id="336" r:id="rId67"/>
    <p:sldId id="337" r:id="rId68"/>
    <p:sldId id="338" r:id="rId69"/>
    <p:sldId id="339" r:id="rId70"/>
    <p:sldId id="340" r:id="rId71"/>
    <p:sldId id="341" r:id="rId72"/>
    <p:sldId id="342" r:id="rId73"/>
    <p:sldId id="343" r:id="rId74"/>
    <p:sldId id="344" r:id="rId75"/>
    <p:sldId id="345" r:id="rId76"/>
    <p:sldId id="346" r:id="rId77"/>
    <p:sldId id="347" r:id="rId78"/>
    <p:sldId id="348" r:id="rId79"/>
    <p:sldId id="349" r:id="rId80"/>
    <p:sldId id="366" r:id="rId81"/>
    <p:sldId id="351" r:id="rId82"/>
    <p:sldId id="352" r:id="rId83"/>
    <p:sldId id="353" r:id="rId84"/>
    <p:sldId id="354" r:id="rId85"/>
    <p:sldId id="355" r:id="rId86"/>
  </p:sldIdLst>
  <p:sldSz cx="9144000" cy="5143500" type="screen16x9"/>
  <p:notesSz cx="6858000" cy="9144000"/>
  <p:defaultTextStyle>
    <a:defPPr>
      <a:defRPr lang="en-US"/>
    </a:defPPr>
    <a:lvl1pPr algn="l" rtl="0" fontAlgn="base">
      <a:spcBef>
        <a:spcPct val="0"/>
      </a:spcBef>
      <a:spcAft>
        <a:spcPct val="0"/>
      </a:spcAft>
      <a:defRPr sz="1400" kern="1200">
        <a:solidFill>
          <a:srgbClr val="000000"/>
        </a:solidFill>
        <a:latin typeface="Arial" charset="0"/>
        <a:ea typeface="Arial" charset="0"/>
        <a:cs typeface="Arial" charset="0"/>
        <a:sym typeface="Arial" charset="0"/>
      </a:defRPr>
    </a:lvl1pPr>
    <a:lvl2pPr marL="457200" algn="l" rtl="0" fontAlgn="base">
      <a:spcBef>
        <a:spcPct val="0"/>
      </a:spcBef>
      <a:spcAft>
        <a:spcPct val="0"/>
      </a:spcAft>
      <a:defRPr sz="1400" kern="1200">
        <a:solidFill>
          <a:srgbClr val="000000"/>
        </a:solidFill>
        <a:latin typeface="Arial" charset="0"/>
        <a:ea typeface="Arial" charset="0"/>
        <a:cs typeface="Arial" charset="0"/>
        <a:sym typeface="Arial" charset="0"/>
      </a:defRPr>
    </a:lvl2pPr>
    <a:lvl3pPr marL="914400" algn="l" rtl="0" fontAlgn="base">
      <a:spcBef>
        <a:spcPct val="0"/>
      </a:spcBef>
      <a:spcAft>
        <a:spcPct val="0"/>
      </a:spcAft>
      <a:defRPr sz="1400" kern="1200">
        <a:solidFill>
          <a:srgbClr val="000000"/>
        </a:solidFill>
        <a:latin typeface="Arial" charset="0"/>
        <a:ea typeface="Arial" charset="0"/>
        <a:cs typeface="Arial" charset="0"/>
        <a:sym typeface="Arial" charset="0"/>
      </a:defRPr>
    </a:lvl3pPr>
    <a:lvl4pPr marL="1371600" algn="l" rtl="0" fontAlgn="base">
      <a:spcBef>
        <a:spcPct val="0"/>
      </a:spcBef>
      <a:spcAft>
        <a:spcPct val="0"/>
      </a:spcAft>
      <a:defRPr sz="1400" kern="1200">
        <a:solidFill>
          <a:srgbClr val="000000"/>
        </a:solidFill>
        <a:latin typeface="Arial" charset="0"/>
        <a:ea typeface="Arial" charset="0"/>
        <a:cs typeface="Arial" charset="0"/>
        <a:sym typeface="Arial" charset="0"/>
      </a:defRPr>
    </a:lvl4pPr>
    <a:lvl5pPr marL="1828800" algn="l" rtl="0" fontAlgn="base">
      <a:spcBef>
        <a:spcPct val="0"/>
      </a:spcBef>
      <a:spcAft>
        <a:spcPct val="0"/>
      </a:spcAft>
      <a:defRPr sz="1400" kern="1200">
        <a:solidFill>
          <a:srgbClr val="000000"/>
        </a:solidFill>
        <a:latin typeface="Arial" charset="0"/>
        <a:ea typeface="Arial" charset="0"/>
        <a:cs typeface="Arial" charset="0"/>
        <a:sym typeface="Arial" charset="0"/>
      </a:defRPr>
    </a:lvl5pPr>
    <a:lvl6pPr marL="2286000" algn="l" defTabSz="457200" rtl="0" eaLnBrk="1" latinLnBrk="0" hangingPunct="1">
      <a:defRPr sz="1400" kern="1200">
        <a:solidFill>
          <a:srgbClr val="000000"/>
        </a:solidFill>
        <a:latin typeface="Arial" charset="0"/>
        <a:ea typeface="Arial" charset="0"/>
        <a:cs typeface="Arial" charset="0"/>
        <a:sym typeface="Arial" charset="0"/>
      </a:defRPr>
    </a:lvl6pPr>
    <a:lvl7pPr marL="2743200" algn="l" defTabSz="457200" rtl="0" eaLnBrk="1" latinLnBrk="0" hangingPunct="1">
      <a:defRPr sz="1400" kern="1200">
        <a:solidFill>
          <a:srgbClr val="000000"/>
        </a:solidFill>
        <a:latin typeface="Arial" charset="0"/>
        <a:ea typeface="Arial" charset="0"/>
        <a:cs typeface="Arial" charset="0"/>
        <a:sym typeface="Arial" charset="0"/>
      </a:defRPr>
    </a:lvl7pPr>
    <a:lvl8pPr marL="3200400" algn="l" defTabSz="457200" rtl="0" eaLnBrk="1" latinLnBrk="0" hangingPunct="1">
      <a:defRPr sz="1400" kern="1200">
        <a:solidFill>
          <a:srgbClr val="000000"/>
        </a:solidFill>
        <a:latin typeface="Arial" charset="0"/>
        <a:ea typeface="Arial" charset="0"/>
        <a:cs typeface="Arial" charset="0"/>
        <a:sym typeface="Arial" charset="0"/>
      </a:defRPr>
    </a:lvl8pPr>
    <a:lvl9pPr marL="3657600" algn="l" defTabSz="457200" rtl="0" eaLnBrk="1" latinLnBrk="0" hangingPunct="1">
      <a:defRPr sz="1400" kern="1200">
        <a:solidFill>
          <a:srgbClr val="000000"/>
        </a:solidFill>
        <a:latin typeface="Arial" charset="0"/>
        <a:ea typeface="Arial" charset="0"/>
        <a:cs typeface="Arial" charset="0"/>
        <a:sym typeface="Arial"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B6E"/>
    <a:srgbClr val="58BCB6"/>
    <a:srgbClr val="18B8B9"/>
    <a:srgbClr val="CCFFCC"/>
    <a:srgbClr val="FF9966"/>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74E6E4E-5135-4121-9957-2B8082C7DE40}">
  <a:tblStyle styleId="{674E6E4E-5135-4121-9957-2B8082C7DE40}"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63" autoAdjust="0"/>
    <p:restoredTop sz="94694"/>
  </p:normalViewPr>
  <p:slideViewPr>
    <p:cSldViewPr>
      <p:cViewPr varScale="1">
        <p:scale>
          <a:sx n="107" d="100"/>
          <a:sy n="107" d="100"/>
        </p:scale>
        <p:origin x="979" y="82"/>
      </p:cViewPr>
      <p:guideLst>
        <p:guide orient="horz" pos="1620"/>
        <p:guide pos="2880"/>
      </p:guideLst>
    </p:cSldViewPr>
  </p:slideViewPr>
  <p:notesTextViewPr>
    <p:cViewPr>
      <p:scale>
        <a:sx n="1" d="1"/>
        <a:sy n="1" d="1"/>
      </p:scale>
      <p:origin x="0" y="0"/>
    </p:cViewPr>
  </p:notesTextViewPr>
  <p:sorterViewPr>
    <p:cViewPr varScale="1">
      <p:scale>
        <a:sx n="100" d="100"/>
        <a:sy n="100" d="100"/>
      </p:scale>
      <p:origin x="0" y="0"/>
    </p:cViewPr>
  </p:sorterViewPr>
  <p:notesViewPr>
    <p:cSldViewPr>
      <p:cViewPr varScale="1">
        <p:scale>
          <a:sx n="123" d="100"/>
          <a:sy n="123" d="100"/>
        </p:scale>
        <p:origin x="3800" y="20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viewProps" Target="viewProp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73C47C-5E7C-453D-A4C9-5F9B2740FB4F}" type="doc">
      <dgm:prSet loTypeId="urn:microsoft.com/office/officeart/2005/8/layout/radial1" loCatId="relationship" qsTypeId="urn:microsoft.com/office/officeart/2005/8/quickstyle/simple1" qsCatId="simple" csTypeId="urn:microsoft.com/office/officeart/2005/8/colors/accent1_2" csCatId="accent1" phldr="1"/>
      <dgm:spPr/>
    </dgm:pt>
    <dgm:pt modelId="{84E9FA26-EF62-4D67-91CC-A38E65D05404}">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bg1">
                  <a:lumMod val="95000"/>
                </a:schemeClr>
              </a:solidFill>
              <a:effectLst/>
              <a:latin typeface="Calibri" panose="020F0502020204030204" pitchFamily="34" charset="0"/>
            </a:rPr>
            <a:t>Self-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bg1">
                  <a:lumMod val="95000"/>
                </a:schemeClr>
              </a:solidFill>
              <a:effectLst/>
              <a:latin typeface="Calibri" panose="020F0502020204030204" pitchFamily="34" charset="0"/>
            </a:rPr>
            <a:t>Assessment</a:t>
          </a:r>
        </a:p>
      </dgm:t>
    </dgm:pt>
    <dgm:pt modelId="{5460AFE9-A7B3-476B-9140-A6364637AE2F}" type="parTrans" cxnId="{D8EF72E4-F840-4AC8-A6F6-C435C86413A5}">
      <dgm:prSet/>
      <dgm:spPr/>
      <dgm:t>
        <a:bodyPr/>
        <a:lstStyle/>
        <a:p>
          <a:endParaRPr lang="en-US"/>
        </a:p>
      </dgm:t>
    </dgm:pt>
    <dgm:pt modelId="{B013CC95-D331-4C2C-A504-CCB9446E6D58}" type="sibTrans" cxnId="{D8EF72E4-F840-4AC8-A6F6-C435C86413A5}">
      <dgm:prSet/>
      <dgm:spPr/>
      <dgm:t>
        <a:bodyPr/>
        <a:lstStyle/>
        <a:p>
          <a:endParaRPr lang="en-US"/>
        </a:p>
      </dgm:t>
    </dgm:pt>
    <dgm:pt modelId="{F5D92EE1-FCDB-4396-A84A-A0A9E29109F0}">
      <dgm:prSet custT="1"/>
      <dgm:spPr>
        <a:solidFill>
          <a:srgbClr val="FF0000"/>
        </a:solidFill>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bg1">
                  <a:lumMod val="95000"/>
                </a:schemeClr>
              </a:solidFill>
              <a:effectLst/>
              <a:latin typeface="Calibri" panose="020F0502020204030204" pitchFamily="34" charset="0"/>
            </a:rPr>
            <a:t>Physical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bg1">
                  <a:lumMod val="95000"/>
                </a:schemeClr>
              </a:solidFill>
              <a:effectLst/>
              <a:latin typeface="Calibri" panose="020F0502020204030204" pitchFamily="34" charset="0"/>
            </a:rPr>
            <a:t>Status</a:t>
          </a:r>
        </a:p>
      </dgm:t>
    </dgm:pt>
    <dgm:pt modelId="{B8850F74-EFB2-44A5-84CB-5B7C74A62358}" type="parTrans" cxnId="{874432E7-5708-4AF3-8363-F68CAA2203E5}">
      <dgm:prSet/>
      <dgm:spPr/>
      <dgm:t>
        <a:bodyPr/>
        <a:lstStyle/>
        <a:p>
          <a:endParaRPr lang="en-US"/>
        </a:p>
      </dgm:t>
    </dgm:pt>
    <dgm:pt modelId="{6BAC0917-5BEC-4326-BA6A-3BE12A07E5E6}" type="sibTrans" cxnId="{874432E7-5708-4AF3-8363-F68CAA2203E5}">
      <dgm:prSet/>
      <dgm:spPr/>
      <dgm:t>
        <a:bodyPr/>
        <a:lstStyle/>
        <a:p>
          <a:endParaRPr lang="en-US"/>
        </a:p>
      </dgm:t>
    </dgm:pt>
    <dgm:pt modelId="{4C21B40E-BE10-4B90-90BD-4DF8723644FE}">
      <dgm:prSet custT="1"/>
      <dgm:spPr>
        <a:solidFill>
          <a:schemeClr val="accent4">
            <a:lumMod val="60000"/>
            <a:lumOff val="40000"/>
          </a:schemeClr>
        </a:solidFill>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bg1">
                  <a:lumMod val="95000"/>
                </a:schemeClr>
              </a:solidFill>
              <a:effectLst/>
              <a:latin typeface="Calibri" panose="020F0502020204030204" pitchFamily="34" charset="0"/>
            </a:rPr>
            <a:t>Emotional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bg1">
                  <a:lumMod val="95000"/>
                </a:schemeClr>
              </a:solidFill>
              <a:effectLst/>
              <a:latin typeface="Calibri" panose="020F0502020204030204" pitchFamily="34" charset="0"/>
            </a:rPr>
            <a:t>Status</a:t>
          </a:r>
        </a:p>
      </dgm:t>
    </dgm:pt>
    <dgm:pt modelId="{18BAE76F-BBA5-4FA2-8EC0-430715008D45}" type="parTrans" cxnId="{6AF46825-0A05-4F85-9F73-6F6B0FE7A9A4}">
      <dgm:prSet/>
      <dgm:spPr/>
      <dgm:t>
        <a:bodyPr/>
        <a:lstStyle/>
        <a:p>
          <a:endParaRPr lang="en-US"/>
        </a:p>
      </dgm:t>
    </dgm:pt>
    <dgm:pt modelId="{A3AB2178-75AF-4B0A-9627-A123FE4E7BAA}" type="sibTrans" cxnId="{6AF46825-0A05-4F85-9F73-6F6B0FE7A9A4}">
      <dgm:prSet/>
      <dgm:spPr/>
      <dgm:t>
        <a:bodyPr/>
        <a:lstStyle/>
        <a:p>
          <a:endParaRPr lang="en-US"/>
        </a:p>
      </dgm:t>
    </dgm:pt>
    <dgm:pt modelId="{A5B019E5-E1A1-4348-AB2E-7712835C0F9E}">
      <dgm:prSet/>
      <dgm:spPr>
        <a:solidFill>
          <a:srgbClr val="FFC000"/>
        </a:solidFill>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bg1">
                  <a:lumMod val="95000"/>
                </a:schemeClr>
              </a:solidFill>
              <a:effectLst/>
              <a:latin typeface="Calibri" panose="020F0502020204030204" pitchFamily="34" charset="0"/>
            </a:rPr>
            <a:t>Training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bg1">
                  <a:lumMod val="95000"/>
                </a:schemeClr>
              </a:solidFill>
              <a:effectLst/>
              <a:latin typeface="Calibri" panose="020F0502020204030204" pitchFamily="34" charset="0"/>
            </a:rPr>
            <a:t>&amp;</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bg1">
                  <a:lumMod val="95000"/>
                </a:schemeClr>
              </a:solidFill>
              <a:effectLst/>
              <a:latin typeface="Calibri" panose="020F0502020204030204" pitchFamily="34" charset="0"/>
            </a:rPr>
            <a:t>Experience</a:t>
          </a:r>
        </a:p>
      </dgm:t>
    </dgm:pt>
    <dgm:pt modelId="{DBF4C676-D31C-46A3-84B7-394BB3B0B1D7}" type="parTrans" cxnId="{0FE0B981-4DE0-4D0D-8281-802EC96E4374}">
      <dgm:prSet/>
      <dgm:spPr/>
      <dgm:t>
        <a:bodyPr/>
        <a:lstStyle/>
        <a:p>
          <a:endParaRPr lang="en-US"/>
        </a:p>
      </dgm:t>
    </dgm:pt>
    <dgm:pt modelId="{2D877315-EE79-4969-8EA5-97F2F38D34A4}" type="sibTrans" cxnId="{0FE0B981-4DE0-4D0D-8281-802EC96E4374}">
      <dgm:prSet/>
      <dgm:spPr/>
      <dgm:t>
        <a:bodyPr/>
        <a:lstStyle/>
        <a:p>
          <a:endParaRPr lang="en-US"/>
        </a:p>
      </dgm:t>
    </dgm:pt>
    <dgm:pt modelId="{834D7722-D8C9-489C-9C44-73A0A5CC00B2}">
      <dgm:prSet custT="1"/>
      <dgm:spPr>
        <a:solidFill>
          <a:schemeClr val="accent4">
            <a:lumMod val="75000"/>
          </a:schemeClr>
        </a:solidFill>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bg1">
                  <a:lumMod val="95000"/>
                </a:schemeClr>
              </a:solidFill>
              <a:effectLst/>
              <a:latin typeface="Calibri" panose="020F0502020204030204" pitchFamily="34" charset="0"/>
            </a:rPr>
            <a:t>Communication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bg1">
                  <a:lumMod val="95000"/>
                </a:schemeClr>
              </a:solidFill>
              <a:effectLst/>
              <a:latin typeface="Calibri" panose="020F0502020204030204" pitchFamily="34" charset="0"/>
            </a:rPr>
            <a:t>Skills</a:t>
          </a:r>
        </a:p>
      </dgm:t>
    </dgm:pt>
    <dgm:pt modelId="{F37D5921-3DD8-4301-A10D-8394998D149B}" type="parTrans" cxnId="{501995B2-D2AE-4411-93AE-D3B4AA0105FE}">
      <dgm:prSet/>
      <dgm:spPr/>
      <dgm:t>
        <a:bodyPr/>
        <a:lstStyle/>
        <a:p>
          <a:endParaRPr lang="en-US"/>
        </a:p>
      </dgm:t>
    </dgm:pt>
    <dgm:pt modelId="{8A9F36FD-D098-4A75-8082-933309A7D3F9}" type="sibTrans" cxnId="{501995B2-D2AE-4411-93AE-D3B4AA0105FE}">
      <dgm:prSet/>
      <dgm:spPr/>
      <dgm:t>
        <a:bodyPr/>
        <a:lstStyle/>
        <a:p>
          <a:endParaRPr lang="en-US"/>
        </a:p>
      </dgm:t>
    </dgm:pt>
    <dgm:pt modelId="{04E4874E-7B62-46B1-99C9-8228FE1A9C1A}">
      <dgm:prSet custT="1"/>
      <dgm:spPr>
        <a:solidFill>
          <a:srgbClr val="00B0F0"/>
        </a:solidFill>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bg1">
                  <a:lumMod val="95000"/>
                </a:schemeClr>
              </a:solidFill>
              <a:effectLst/>
              <a:latin typeface="Calibri" panose="020F0502020204030204" pitchFamily="34" charset="0"/>
            </a:rPr>
            <a:t>Workload</a:t>
          </a:r>
        </a:p>
      </dgm:t>
    </dgm:pt>
    <dgm:pt modelId="{FCEFEC18-2A02-4A6D-B6A4-362899FED496}" type="parTrans" cxnId="{3A0D2305-1BB6-45BA-8DAA-629BC27399E1}">
      <dgm:prSet/>
      <dgm:spPr/>
      <dgm:t>
        <a:bodyPr/>
        <a:lstStyle/>
        <a:p>
          <a:endParaRPr lang="en-US"/>
        </a:p>
      </dgm:t>
    </dgm:pt>
    <dgm:pt modelId="{DF54A22B-23F7-4ECD-930E-54EE3317BDE3}" type="sibTrans" cxnId="{3A0D2305-1BB6-45BA-8DAA-629BC27399E1}">
      <dgm:prSet/>
      <dgm:spPr/>
      <dgm:t>
        <a:bodyPr/>
        <a:lstStyle/>
        <a:p>
          <a:endParaRPr lang="en-US"/>
        </a:p>
      </dgm:t>
    </dgm:pt>
    <dgm:pt modelId="{D2E409B4-916D-4C3E-AFB1-0DAAB3A217CB}" type="pres">
      <dgm:prSet presAssocID="{0373C47C-5E7C-453D-A4C9-5F9B2740FB4F}" presName="cycle" presStyleCnt="0">
        <dgm:presLayoutVars>
          <dgm:chMax val="1"/>
          <dgm:dir/>
          <dgm:animLvl val="ctr"/>
          <dgm:resizeHandles val="exact"/>
        </dgm:presLayoutVars>
      </dgm:prSet>
      <dgm:spPr/>
    </dgm:pt>
    <dgm:pt modelId="{236A0F40-EE7F-48A6-B41B-4CF5CCA3EE90}" type="pres">
      <dgm:prSet presAssocID="{84E9FA26-EF62-4D67-91CC-A38E65D05404}" presName="centerShape" presStyleLbl="node0" presStyleIdx="0" presStyleCnt="1" custScaleX="93931" custScaleY="91312" custLinFactNeighborX="13003" custLinFactNeighborY="-9055"/>
      <dgm:spPr/>
    </dgm:pt>
    <dgm:pt modelId="{742D88A8-3BE3-47D3-A12F-DE3EDA0CC3EE}" type="pres">
      <dgm:prSet presAssocID="{B8850F74-EFB2-44A5-84CB-5B7C74A62358}" presName="Name9" presStyleLbl="parChTrans1D2" presStyleIdx="0" presStyleCnt="5"/>
      <dgm:spPr/>
    </dgm:pt>
    <dgm:pt modelId="{DE2B12F2-51AF-4984-A079-DC74BDB330D2}" type="pres">
      <dgm:prSet presAssocID="{B8850F74-EFB2-44A5-84CB-5B7C74A62358}" presName="connTx" presStyleLbl="parChTrans1D2" presStyleIdx="0" presStyleCnt="5"/>
      <dgm:spPr/>
    </dgm:pt>
    <dgm:pt modelId="{06128689-3505-426A-9B25-96AE582D9461}" type="pres">
      <dgm:prSet presAssocID="{F5D92EE1-FCDB-4396-A84A-A0A9E29109F0}" presName="node" presStyleLbl="node1" presStyleIdx="0" presStyleCnt="5" custScaleX="131033" custScaleY="76899" custRadScaleRad="105756" custRadScaleInc="43111">
        <dgm:presLayoutVars>
          <dgm:bulletEnabled val="1"/>
        </dgm:presLayoutVars>
      </dgm:prSet>
      <dgm:spPr/>
    </dgm:pt>
    <dgm:pt modelId="{E3B9DC8E-7A33-4D9D-91DF-8E8332737E21}" type="pres">
      <dgm:prSet presAssocID="{18BAE76F-BBA5-4FA2-8EC0-430715008D45}" presName="Name9" presStyleLbl="parChTrans1D2" presStyleIdx="1" presStyleCnt="5"/>
      <dgm:spPr/>
    </dgm:pt>
    <dgm:pt modelId="{9F2FA960-1265-4D63-B1BF-F4E89E8CC1B4}" type="pres">
      <dgm:prSet presAssocID="{18BAE76F-BBA5-4FA2-8EC0-430715008D45}" presName="connTx" presStyleLbl="parChTrans1D2" presStyleIdx="1" presStyleCnt="5"/>
      <dgm:spPr/>
    </dgm:pt>
    <dgm:pt modelId="{7A22D00E-2549-4FD8-8415-5EC8FECCF459}" type="pres">
      <dgm:prSet presAssocID="{4C21B40E-BE10-4B90-90BD-4DF8723644FE}" presName="node" presStyleLbl="node1" presStyleIdx="1" presStyleCnt="5" custScaleX="145394" custScaleY="75637" custRadScaleRad="122062" custRadScaleInc="-13772">
        <dgm:presLayoutVars>
          <dgm:bulletEnabled val="1"/>
        </dgm:presLayoutVars>
      </dgm:prSet>
      <dgm:spPr/>
    </dgm:pt>
    <dgm:pt modelId="{4608CF1A-0F6D-445F-9896-DEB421D14330}" type="pres">
      <dgm:prSet presAssocID="{DBF4C676-D31C-46A3-84B7-394BB3B0B1D7}" presName="Name9" presStyleLbl="parChTrans1D2" presStyleIdx="2" presStyleCnt="5"/>
      <dgm:spPr/>
    </dgm:pt>
    <dgm:pt modelId="{488C9213-F474-49EE-BE1F-D1998DE4A8C6}" type="pres">
      <dgm:prSet presAssocID="{DBF4C676-D31C-46A3-84B7-394BB3B0B1D7}" presName="connTx" presStyleLbl="parChTrans1D2" presStyleIdx="2" presStyleCnt="5"/>
      <dgm:spPr/>
    </dgm:pt>
    <dgm:pt modelId="{31AA08CC-3858-45A0-88A2-85A19B51AFEB}" type="pres">
      <dgm:prSet presAssocID="{A5B019E5-E1A1-4348-AB2E-7712835C0F9E}" presName="node" presStyleLbl="node1" presStyleIdx="2" presStyleCnt="5" custScaleX="147755" custScaleY="93985" custRadScaleRad="106248" custRadScaleInc="-61916">
        <dgm:presLayoutVars>
          <dgm:bulletEnabled val="1"/>
        </dgm:presLayoutVars>
      </dgm:prSet>
      <dgm:spPr/>
    </dgm:pt>
    <dgm:pt modelId="{9891E045-C4CE-4C3D-A711-3F6B2A9A1FDA}" type="pres">
      <dgm:prSet presAssocID="{F37D5921-3DD8-4301-A10D-8394998D149B}" presName="Name9" presStyleLbl="parChTrans1D2" presStyleIdx="3" presStyleCnt="5"/>
      <dgm:spPr/>
    </dgm:pt>
    <dgm:pt modelId="{ECE3A358-F030-45B8-A4FA-155718707BE5}" type="pres">
      <dgm:prSet presAssocID="{F37D5921-3DD8-4301-A10D-8394998D149B}" presName="connTx" presStyleLbl="parChTrans1D2" presStyleIdx="3" presStyleCnt="5"/>
      <dgm:spPr/>
    </dgm:pt>
    <dgm:pt modelId="{24D5E564-296A-423E-9F1E-A513E908EDDF}" type="pres">
      <dgm:prSet presAssocID="{834D7722-D8C9-489C-9C44-73A0A5CC00B2}" presName="node" presStyleLbl="node1" presStyleIdx="3" presStyleCnt="5" custScaleX="183089" custScaleY="83681" custRadScaleRad="72098" custRadScaleInc="17608">
        <dgm:presLayoutVars>
          <dgm:bulletEnabled val="1"/>
        </dgm:presLayoutVars>
      </dgm:prSet>
      <dgm:spPr/>
    </dgm:pt>
    <dgm:pt modelId="{B0F60602-E82C-4A8B-B81E-E119AB7A7211}" type="pres">
      <dgm:prSet presAssocID="{FCEFEC18-2A02-4A6D-B6A4-362899FED496}" presName="Name9" presStyleLbl="parChTrans1D2" presStyleIdx="4" presStyleCnt="5"/>
      <dgm:spPr/>
    </dgm:pt>
    <dgm:pt modelId="{7E629867-D86A-4632-BB20-7C7BB5F2719E}" type="pres">
      <dgm:prSet presAssocID="{FCEFEC18-2A02-4A6D-B6A4-362899FED496}" presName="connTx" presStyleLbl="parChTrans1D2" presStyleIdx="4" presStyleCnt="5"/>
      <dgm:spPr/>
    </dgm:pt>
    <dgm:pt modelId="{CEC3D134-2579-4FE9-883C-413379F35F83}" type="pres">
      <dgm:prSet presAssocID="{04E4874E-7B62-46B1-99C9-8228FE1A9C1A}" presName="node" presStyleLbl="node1" presStyleIdx="4" presStyleCnt="5" custScaleX="116180" custScaleY="82956" custRadScaleRad="75556" custRadScaleInc="61505">
        <dgm:presLayoutVars>
          <dgm:bulletEnabled val="1"/>
        </dgm:presLayoutVars>
      </dgm:prSet>
      <dgm:spPr/>
    </dgm:pt>
  </dgm:ptLst>
  <dgm:cxnLst>
    <dgm:cxn modelId="{B6B9B303-2D86-4834-824E-3346A47264AE}" type="presOf" srcId="{84E9FA26-EF62-4D67-91CC-A38E65D05404}" destId="{236A0F40-EE7F-48A6-B41B-4CF5CCA3EE90}" srcOrd="0" destOrd="0" presId="urn:microsoft.com/office/officeart/2005/8/layout/radial1"/>
    <dgm:cxn modelId="{3A0D2305-1BB6-45BA-8DAA-629BC27399E1}" srcId="{84E9FA26-EF62-4D67-91CC-A38E65D05404}" destId="{04E4874E-7B62-46B1-99C9-8228FE1A9C1A}" srcOrd="4" destOrd="0" parTransId="{FCEFEC18-2A02-4A6D-B6A4-362899FED496}" sibTransId="{DF54A22B-23F7-4ECD-930E-54EE3317BDE3}"/>
    <dgm:cxn modelId="{D72CDD0B-6EE5-4659-996F-35AECDDFA791}" type="presOf" srcId="{FCEFEC18-2A02-4A6D-B6A4-362899FED496}" destId="{7E629867-D86A-4632-BB20-7C7BB5F2719E}" srcOrd="1" destOrd="0" presId="urn:microsoft.com/office/officeart/2005/8/layout/radial1"/>
    <dgm:cxn modelId="{CE86F116-FFB6-4033-A905-1BF49BA937A3}" type="presOf" srcId="{DBF4C676-D31C-46A3-84B7-394BB3B0B1D7}" destId="{4608CF1A-0F6D-445F-9896-DEB421D14330}" srcOrd="0" destOrd="0" presId="urn:microsoft.com/office/officeart/2005/8/layout/radial1"/>
    <dgm:cxn modelId="{C5271F1C-F8FE-4C85-837B-D884A1C06457}" type="presOf" srcId="{F37D5921-3DD8-4301-A10D-8394998D149B}" destId="{ECE3A358-F030-45B8-A4FA-155718707BE5}" srcOrd="1" destOrd="0" presId="urn:microsoft.com/office/officeart/2005/8/layout/radial1"/>
    <dgm:cxn modelId="{70505D1E-194C-482D-B385-82779E8BA2F4}" type="presOf" srcId="{0373C47C-5E7C-453D-A4C9-5F9B2740FB4F}" destId="{D2E409B4-916D-4C3E-AFB1-0DAAB3A217CB}" srcOrd="0" destOrd="0" presId="urn:microsoft.com/office/officeart/2005/8/layout/radial1"/>
    <dgm:cxn modelId="{6AF46825-0A05-4F85-9F73-6F6B0FE7A9A4}" srcId="{84E9FA26-EF62-4D67-91CC-A38E65D05404}" destId="{4C21B40E-BE10-4B90-90BD-4DF8723644FE}" srcOrd="1" destOrd="0" parTransId="{18BAE76F-BBA5-4FA2-8EC0-430715008D45}" sibTransId="{A3AB2178-75AF-4B0A-9627-A123FE4E7BAA}"/>
    <dgm:cxn modelId="{53740F66-022B-4AF3-B8F2-E05531BAA350}" type="presOf" srcId="{FCEFEC18-2A02-4A6D-B6A4-362899FED496}" destId="{B0F60602-E82C-4A8B-B81E-E119AB7A7211}" srcOrd="0" destOrd="0" presId="urn:microsoft.com/office/officeart/2005/8/layout/radial1"/>
    <dgm:cxn modelId="{8C5E697A-B38E-416E-8446-2E216B0E17C5}" type="presOf" srcId="{18BAE76F-BBA5-4FA2-8EC0-430715008D45}" destId="{9F2FA960-1265-4D63-B1BF-F4E89E8CC1B4}" srcOrd="1" destOrd="0" presId="urn:microsoft.com/office/officeart/2005/8/layout/radial1"/>
    <dgm:cxn modelId="{25A64B81-D2E8-4A9F-8C14-7AA87871B368}" type="presOf" srcId="{DBF4C676-D31C-46A3-84B7-394BB3B0B1D7}" destId="{488C9213-F474-49EE-BE1F-D1998DE4A8C6}" srcOrd="1" destOrd="0" presId="urn:microsoft.com/office/officeart/2005/8/layout/radial1"/>
    <dgm:cxn modelId="{0FE0B981-4DE0-4D0D-8281-802EC96E4374}" srcId="{84E9FA26-EF62-4D67-91CC-A38E65D05404}" destId="{A5B019E5-E1A1-4348-AB2E-7712835C0F9E}" srcOrd="2" destOrd="0" parTransId="{DBF4C676-D31C-46A3-84B7-394BB3B0B1D7}" sibTransId="{2D877315-EE79-4969-8EA5-97F2F38D34A4}"/>
    <dgm:cxn modelId="{0535DD8C-6063-44FC-89B0-E7BFC2209665}" type="presOf" srcId="{F5D92EE1-FCDB-4396-A84A-A0A9E29109F0}" destId="{06128689-3505-426A-9B25-96AE582D9461}" srcOrd="0" destOrd="0" presId="urn:microsoft.com/office/officeart/2005/8/layout/radial1"/>
    <dgm:cxn modelId="{D1B5D291-A7EF-4AD1-BC5D-68760827C259}" type="presOf" srcId="{B8850F74-EFB2-44A5-84CB-5B7C74A62358}" destId="{742D88A8-3BE3-47D3-A12F-DE3EDA0CC3EE}" srcOrd="0" destOrd="0" presId="urn:microsoft.com/office/officeart/2005/8/layout/radial1"/>
    <dgm:cxn modelId="{B98A2F98-8B3F-4169-A83A-3AE1F2F66508}" type="presOf" srcId="{18BAE76F-BBA5-4FA2-8EC0-430715008D45}" destId="{E3B9DC8E-7A33-4D9D-91DF-8E8332737E21}" srcOrd="0" destOrd="0" presId="urn:microsoft.com/office/officeart/2005/8/layout/radial1"/>
    <dgm:cxn modelId="{1F53C7B1-1855-444E-A7AA-E125B18734C8}" type="presOf" srcId="{834D7722-D8C9-489C-9C44-73A0A5CC00B2}" destId="{24D5E564-296A-423E-9F1E-A513E908EDDF}" srcOrd="0" destOrd="0" presId="urn:microsoft.com/office/officeart/2005/8/layout/radial1"/>
    <dgm:cxn modelId="{CB0B21B2-9D70-4992-A42A-E3B1E5CC48D0}" type="presOf" srcId="{A5B019E5-E1A1-4348-AB2E-7712835C0F9E}" destId="{31AA08CC-3858-45A0-88A2-85A19B51AFEB}" srcOrd="0" destOrd="0" presId="urn:microsoft.com/office/officeart/2005/8/layout/radial1"/>
    <dgm:cxn modelId="{501995B2-D2AE-4411-93AE-D3B4AA0105FE}" srcId="{84E9FA26-EF62-4D67-91CC-A38E65D05404}" destId="{834D7722-D8C9-489C-9C44-73A0A5CC00B2}" srcOrd="3" destOrd="0" parTransId="{F37D5921-3DD8-4301-A10D-8394998D149B}" sibTransId="{8A9F36FD-D098-4A75-8082-933309A7D3F9}"/>
    <dgm:cxn modelId="{299558B5-A0FA-4362-9235-BB15E1C3F138}" type="presOf" srcId="{04E4874E-7B62-46B1-99C9-8228FE1A9C1A}" destId="{CEC3D134-2579-4FE9-883C-413379F35F83}" srcOrd="0" destOrd="0" presId="urn:microsoft.com/office/officeart/2005/8/layout/radial1"/>
    <dgm:cxn modelId="{217BD5C3-BA9C-4C5E-8F0F-B42B5A1D1BEB}" type="presOf" srcId="{B8850F74-EFB2-44A5-84CB-5B7C74A62358}" destId="{DE2B12F2-51AF-4984-A079-DC74BDB330D2}" srcOrd="1" destOrd="0" presId="urn:microsoft.com/office/officeart/2005/8/layout/radial1"/>
    <dgm:cxn modelId="{D0D16CD0-67C5-47F9-8F03-BF421E72478E}" type="presOf" srcId="{4C21B40E-BE10-4B90-90BD-4DF8723644FE}" destId="{7A22D00E-2549-4FD8-8415-5EC8FECCF459}" srcOrd="0" destOrd="0" presId="urn:microsoft.com/office/officeart/2005/8/layout/radial1"/>
    <dgm:cxn modelId="{D04434DB-B32A-4804-B754-51C266839756}" type="presOf" srcId="{F37D5921-3DD8-4301-A10D-8394998D149B}" destId="{9891E045-C4CE-4C3D-A711-3F6B2A9A1FDA}" srcOrd="0" destOrd="0" presId="urn:microsoft.com/office/officeart/2005/8/layout/radial1"/>
    <dgm:cxn modelId="{D8EF72E4-F840-4AC8-A6F6-C435C86413A5}" srcId="{0373C47C-5E7C-453D-A4C9-5F9B2740FB4F}" destId="{84E9FA26-EF62-4D67-91CC-A38E65D05404}" srcOrd="0" destOrd="0" parTransId="{5460AFE9-A7B3-476B-9140-A6364637AE2F}" sibTransId="{B013CC95-D331-4C2C-A504-CCB9446E6D58}"/>
    <dgm:cxn modelId="{874432E7-5708-4AF3-8363-F68CAA2203E5}" srcId="{84E9FA26-EF62-4D67-91CC-A38E65D05404}" destId="{F5D92EE1-FCDB-4396-A84A-A0A9E29109F0}" srcOrd="0" destOrd="0" parTransId="{B8850F74-EFB2-44A5-84CB-5B7C74A62358}" sibTransId="{6BAC0917-5BEC-4326-BA6A-3BE12A07E5E6}"/>
    <dgm:cxn modelId="{1752C90A-6BC6-49FE-96E0-F0717F766DED}" type="presParOf" srcId="{D2E409B4-916D-4C3E-AFB1-0DAAB3A217CB}" destId="{236A0F40-EE7F-48A6-B41B-4CF5CCA3EE90}" srcOrd="0" destOrd="0" presId="urn:microsoft.com/office/officeart/2005/8/layout/radial1"/>
    <dgm:cxn modelId="{DA832859-F090-4A68-B951-58A3CC8D5A09}" type="presParOf" srcId="{D2E409B4-916D-4C3E-AFB1-0DAAB3A217CB}" destId="{742D88A8-3BE3-47D3-A12F-DE3EDA0CC3EE}" srcOrd="1" destOrd="0" presId="urn:microsoft.com/office/officeart/2005/8/layout/radial1"/>
    <dgm:cxn modelId="{5B34DB48-50D8-4BD0-A0FE-900BC6ABACD2}" type="presParOf" srcId="{742D88A8-3BE3-47D3-A12F-DE3EDA0CC3EE}" destId="{DE2B12F2-51AF-4984-A079-DC74BDB330D2}" srcOrd="0" destOrd="0" presId="urn:microsoft.com/office/officeart/2005/8/layout/radial1"/>
    <dgm:cxn modelId="{E90E70F6-2D74-42EB-936F-5AE04E3C8C6F}" type="presParOf" srcId="{D2E409B4-916D-4C3E-AFB1-0DAAB3A217CB}" destId="{06128689-3505-426A-9B25-96AE582D9461}" srcOrd="2" destOrd="0" presId="urn:microsoft.com/office/officeart/2005/8/layout/radial1"/>
    <dgm:cxn modelId="{666E4A3B-3471-4ABD-8990-34892F460673}" type="presParOf" srcId="{D2E409B4-916D-4C3E-AFB1-0DAAB3A217CB}" destId="{E3B9DC8E-7A33-4D9D-91DF-8E8332737E21}" srcOrd="3" destOrd="0" presId="urn:microsoft.com/office/officeart/2005/8/layout/radial1"/>
    <dgm:cxn modelId="{D13A482F-BE16-4DA6-BC27-6C70B346121C}" type="presParOf" srcId="{E3B9DC8E-7A33-4D9D-91DF-8E8332737E21}" destId="{9F2FA960-1265-4D63-B1BF-F4E89E8CC1B4}" srcOrd="0" destOrd="0" presId="urn:microsoft.com/office/officeart/2005/8/layout/radial1"/>
    <dgm:cxn modelId="{40781D50-890C-4EFC-A75F-C5C3F4232294}" type="presParOf" srcId="{D2E409B4-916D-4C3E-AFB1-0DAAB3A217CB}" destId="{7A22D00E-2549-4FD8-8415-5EC8FECCF459}" srcOrd="4" destOrd="0" presId="urn:microsoft.com/office/officeart/2005/8/layout/radial1"/>
    <dgm:cxn modelId="{03D185D0-3E09-48F2-A99E-BDA76E9F2D65}" type="presParOf" srcId="{D2E409B4-916D-4C3E-AFB1-0DAAB3A217CB}" destId="{4608CF1A-0F6D-445F-9896-DEB421D14330}" srcOrd="5" destOrd="0" presId="urn:microsoft.com/office/officeart/2005/8/layout/radial1"/>
    <dgm:cxn modelId="{352ADB5A-C144-4A20-85D5-373BFC713318}" type="presParOf" srcId="{4608CF1A-0F6D-445F-9896-DEB421D14330}" destId="{488C9213-F474-49EE-BE1F-D1998DE4A8C6}" srcOrd="0" destOrd="0" presId="urn:microsoft.com/office/officeart/2005/8/layout/radial1"/>
    <dgm:cxn modelId="{04671B20-7E4C-4BED-A4D5-23EBB83B4402}" type="presParOf" srcId="{D2E409B4-916D-4C3E-AFB1-0DAAB3A217CB}" destId="{31AA08CC-3858-45A0-88A2-85A19B51AFEB}" srcOrd="6" destOrd="0" presId="urn:microsoft.com/office/officeart/2005/8/layout/radial1"/>
    <dgm:cxn modelId="{C9271151-7058-4CBD-9F22-4D5EFEF316C9}" type="presParOf" srcId="{D2E409B4-916D-4C3E-AFB1-0DAAB3A217CB}" destId="{9891E045-C4CE-4C3D-A711-3F6B2A9A1FDA}" srcOrd="7" destOrd="0" presId="urn:microsoft.com/office/officeart/2005/8/layout/radial1"/>
    <dgm:cxn modelId="{D01A36A9-FEB1-41BF-9957-02BE02FF30EE}" type="presParOf" srcId="{9891E045-C4CE-4C3D-A711-3F6B2A9A1FDA}" destId="{ECE3A358-F030-45B8-A4FA-155718707BE5}" srcOrd="0" destOrd="0" presId="urn:microsoft.com/office/officeart/2005/8/layout/radial1"/>
    <dgm:cxn modelId="{91B2FEFF-0805-430E-8CD9-010A92766BBB}" type="presParOf" srcId="{D2E409B4-916D-4C3E-AFB1-0DAAB3A217CB}" destId="{24D5E564-296A-423E-9F1E-A513E908EDDF}" srcOrd="8" destOrd="0" presId="urn:microsoft.com/office/officeart/2005/8/layout/radial1"/>
    <dgm:cxn modelId="{730672AB-363E-453A-B5AB-0CA16D28BB88}" type="presParOf" srcId="{D2E409B4-916D-4C3E-AFB1-0DAAB3A217CB}" destId="{B0F60602-E82C-4A8B-B81E-E119AB7A7211}" srcOrd="9" destOrd="0" presId="urn:microsoft.com/office/officeart/2005/8/layout/radial1"/>
    <dgm:cxn modelId="{4F460A1D-1CD0-4DC1-91AA-C75FF4D7907B}" type="presParOf" srcId="{B0F60602-E82C-4A8B-B81E-E119AB7A7211}" destId="{7E629867-D86A-4632-BB20-7C7BB5F2719E}" srcOrd="0" destOrd="0" presId="urn:microsoft.com/office/officeart/2005/8/layout/radial1"/>
    <dgm:cxn modelId="{8CFAEBEB-225A-4EF8-A2EA-275BF26E903F}" type="presParOf" srcId="{D2E409B4-916D-4C3E-AFB1-0DAAB3A217CB}" destId="{CEC3D134-2579-4FE9-883C-413379F35F83}" srcOrd="10"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373C47C-5E7C-453D-A4C9-5F9B2740FB4F}" type="doc">
      <dgm:prSet loTypeId="urn:microsoft.com/office/officeart/2005/8/layout/radial1" loCatId="relationship" qsTypeId="urn:microsoft.com/office/officeart/2005/8/quickstyle/simple1" qsCatId="simple" csTypeId="urn:microsoft.com/office/officeart/2005/8/colors/accent1_2" csCatId="accent1" phldr="1"/>
      <dgm:spPr/>
    </dgm:pt>
    <dgm:pt modelId="{84E9FA26-EF62-4D67-91CC-A38E65D05404}">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bg1">
                  <a:lumMod val="95000"/>
                </a:schemeClr>
              </a:solidFill>
              <a:effectLst/>
              <a:latin typeface="Calibri" panose="020F0502020204030204" pitchFamily="34" charset="0"/>
            </a:rPr>
            <a:t>Environment Risk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bg1">
                  <a:lumMod val="95000"/>
                </a:schemeClr>
              </a:solidFill>
              <a:effectLst/>
              <a:latin typeface="Calibri" panose="020F0502020204030204" pitchFamily="34" charset="0"/>
            </a:rPr>
            <a:t>Assessment</a:t>
          </a:r>
        </a:p>
      </dgm:t>
    </dgm:pt>
    <dgm:pt modelId="{5460AFE9-A7B3-476B-9140-A6364637AE2F}" type="parTrans" cxnId="{D8EF72E4-F840-4AC8-A6F6-C435C86413A5}">
      <dgm:prSet/>
      <dgm:spPr/>
      <dgm:t>
        <a:bodyPr/>
        <a:lstStyle/>
        <a:p>
          <a:endParaRPr lang="en-US"/>
        </a:p>
      </dgm:t>
    </dgm:pt>
    <dgm:pt modelId="{B013CC95-D331-4C2C-A504-CCB9446E6D58}" type="sibTrans" cxnId="{D8EF72E4-F840-4AC8-A6F6-C435C86413A5}">
      <dgm:prSet/>
      <dgm:spPr/>
      <dgm:t>
        <a:bodyPr/>
        <a:lstStyle/>
        <a:p>
          <a:endParaRPr lang="en-US"/>
        </a:p>
      </dgm:t>
    </dgm:pt>
    <dgm:pt modelId="{F5D92EE1-FCDB-4396-A84A-A0A9E29109F0}">
      <dgm:prSet custT="1"/>
      <dgm:spPr>
        <a:solidFill>
          <a:srgbClr val="FF0000"/>
        </a:solidFill>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bg1">
                  <a:lumMod val="95000"/>
                </a:schemeClr>
              </a:solidFill>
              <a:effectLst/>
              <a:latin typeface="Calibri" panose="020F0502020204030204" pitchFamily="34" charset="0"/>
            </a:rPr>
            <a:t>Potential for Violence/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bg1">
                  <a:lumMod val="95000"/>
                </a:schemeClr>
              </a:solidFill>
              <a:effectLst/>
              <a:latin typeface="Calibri" panose="020F0502020204030204" pitchFamily="34" charset="0"/>
            </a:rPr>
            <a:t>Aggression</a:t>
          </a:r>
        </a:p>
      </dgm:t>
    </dgm:pt>
    <dgm:pt modelId="{B8850F74-EFB2-44A5-84CB-5B7C74A62358}" type="parTrans" cxnId="{874432E7-5708-4AF3-8363-F68CAA2203E5}">
      <dgm:prSet/>
      <dgm:spPr/>
      <dgm:t>
        <a:bodyPr/>
        <a:lstStyle/>
        <a:p>
          <a:endParaRPr lang="en-US"/>
        </a:p>
      </dgm:t>
    </dgm:pt>
    <dgm:pt modelId="{6BAC0917-5BEC-4326-BA6A-3BE12A07E5E6}" type="sibTrans" cxnId="{874432E7-5708-4AF3-8363-F68CAA2203E5}">
      <dgm:prSet/>
      <dgm:spPr/>
      <dgm:t>
        <a:bodyPr/>
        <a:lstStyle/>
        <a:p>
          <a:endParaRPr lang="en-US"/>
        </a:p>
      </dgm:t>
    </dgm:pt>
    <dgm:pt modelId="{4C21B40E-BE10-4B90-90BD-4DF8723644FE}">
      <dgm:prSet custT="1"/>
      <dgm:spPr>
        <a:solidFill>
          <a:schemeClr val="accent4">
            <a:lumMod val="60000"/>
            <a:lumOff val="40000"/>
          </a:schemeClr>
        </a:solidFill>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bg1">
                  <a:lumMod val="95000"/>
                </a:schemeClr>
              </a:solidFill>
              <a:effectLst/>
              <a:latin typeface="Calibri" panose="020F0502020204030204" pitchFamily="34" charset="0"/>
            </a:rPr>
            <a:t>Noise/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bg1">
                  <a:lumMod val="95000"/>
                </a:schemeClr>
              </a:solidFill>
              <a:effectLst/>
              <a:latin typeface="Calibri" panose="020F0502020204030204" pitchFamily="34" charset="0"/>
            </a:rPr>
            <a:t>Distractions</a:t>
          </a:r>
        </a:p>
      </dgm:t>
    </dgm:pt>
    <dgm:pt modelId="{18BAE76F-BBA5-4FA2-8EC0-430715008D45}" type="parTrans" cxnId="{6AF46825-0A05-4F85-9F73-6F6B0FE7A9A4}">
      <dgm:prSet/>
      <dgm:spPr/>
      <dgm:t>
        <a:bodyPr/>
        <a:lstStyle/>
        <a:p>
          <a:endParaRPr lang="en-US"/>
        </a:p>
      </dgm:t>
    </dgm:pt>
    <dgm:pt modelId="{A3AB2178-75AF-4B0A-9627-A123FE4E7BAA}" type="sibTrans" cxnId="{6AF46825-0A05-4F85-9F73-6F6B0FE7A9A4}">
      <dgm:prSet/>
      <dgm:spPr/>
      <dgm:t>
        <a:bodyPr/>
        <a:lstStyle/>
        <a:p>
          <a:endParaRPr lang="en-US"/>
        </a:p>
      </dgm:t>
    </dgm:pt>
    <dgm:pt modelId="{A5B019E5-E1A1-4348-AB2E-7712835C0F9E}">
      <dgm:prSet custT="1"/>
      <dgm:spPr>
        <a:solidFill>
          <a:srgbClr val="FFC000"/>
        </a:solidFill>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bg1">
                  <a:lumMod val="95000"/>
                </a:schemeClr>
              </a:solidFill>
              <a:effectLst/>
              <a:latin typeface="Calibri" panose="020F0502020204030204" pitchFamily="34" charset="0"/>
            </a:rPr>
            <a:t>Working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bg1">
                  <a:lumMod val="95000"/>
                </a:schemeClr>
              </a:solidFill>
              <a:effectLst/>
              <a:latin typeface="Calibri" panose="020F0502020204030204" pitchFamily="34" charset="0"/>
            </a:rPr>
            <a:t>Surfaces</a:t>
          </a:r>
        </a:p>
      </dgm:t>
    </dgm:pt>
    <dgm:pt modelId="{DBF4C676-D31C-46A3-84B7-394BB3B0B1D7}" type="parTrans" cxnId="{0FE0B981-4DE0-4D0D-8281-802EC96E4374}">
      <dgm:prSet/>
      <dgm:spPr/>
      <dgm:t>
        <a:bodyPr/>
        <a:lstStyle/>
        <a:p>
          <a:endParaRPr lang="en-US"/>
        </a:p>
      </dgm:t>
    </dgm:pt>
    <dgm:pt modelId="{2D877315-EE79-4969-8EA5-97F2F38D34A4}" type="sibTrans" cxnId="{0FE0B981-4DE0-4D0D-8281-802EC96E4374}">
      <dgm:prSet/>
      <dgm:spPr/>
      <dgm:t>
        <a:bodyPr/>
        <a:lstStyle/>
        <a:p>
          <a:endParaRPr lang="en-US"/>
        </a:p>
      </dgm:t>
    </dgm:pt>
    <dgm:pt modelId="{834D7722-D8C9-489C-9C44-73A0A5CC00B2}">
      <dgm:prSet custT="1"/>
      <dgm:spPr>
        <a:solidFill>
          <a:schemeClr val="accent4">
            <a:lumMod val="75000"/>
          </a:schemeClr>
        </a:solidFill>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bg1">
                  <a:lumMod val="95000"/>
                </a:schemeClr>
              </a:solidFill>
              <a:effectLst/>
              <a:latin typeface="Calibri" panose="020F0502020204030204" pitchFamily="34" charset="0"/>
            </a:rPr>
            <a:t>Colors/Lighting</a:t>
          </a:r>
        </a:p>
      </dgm:t>
    </dgm:pt>
    <dgm:pt modelId="{F37D5921-3DD8-4301-A10D-8394998D149B}" type="parTrans" cxnId="{501995B2-D2AE-4411-93AE-D3B4AA0105FE}">
      <dgm:prSet/>
      <dgm:spPr/>
      <dgm:t>
        <a:bodyPr/>
        <a:lstStyle/>
        <a:p>
          <a:endParaRPr lang="en-US"/>
        </a:p>
      </dgm:t>
    </dgm:pt>
    <dgm:pt modelId="{8A9F36FD-D098-4A75-8082-933309A7D3F9}" type="sibTrans" cxnId="{501995B2-D2AE-4411-93AE-D3B4AA0105FE}">
      <dgm:prSet/>
      <dgm:spPr/>
      <dgm:t>
        <a:bodyPr/>
        <a:lstStyle/>
        <a:p>
          <a:endParaRPr lang="en-US"/>
        </a:p>
      </dgm:t>
    </dgm:pt>
    <dgm:pt modelId="{04E4874E-7B62-46B1-99C9-8228FE1A9C1A}">
      <dgm:prSet custT="1"/>
      <dgm:spPr>
        <a:solidFill>
          <a:srgbClr val="00B0F0"/>
        </a:solidFill>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bg1">
                  <a:lumMod val="95000"/>
                </a:schemeClr>
              </a:solidFill>
              <a:effectLst/>
              <a:latin typeface="Calibri" panose="020F0502020204030204" pitchFamily="34" charset="0"/>
            </a:rPr>
            <a:t>Room/Area</a:t>
          </a:r>
        </a:p>
      </dgm:t>
    </dgm:pt>
    <dgm:pt modelId="{FCEFEC18-2A02-4A6D-B6A4-362899FED496}" type="parTrans" cxnId="{3A0D2305-1BB6-45BA-8DAA-629BC27399E1}">
      <dgm:prSet/>
      <dgm:spPr/>
      <dgm:t>
        <a:bodyPr/>
        <a:lstStyle/>
        <a:p>
          <a:endParaRPr lang="en-US"/>
        </a:p>
      </dgm:t>
    </dgm:pt>
    <dgm:pt modelId="{DF54A22B-23F7-4ECD-930E-54EE3317BDE3}" type="sibTrans" cxnId="{3A0D2305-1BB6-45BA-8DAA-629BC27399E1}">
      <dgm:prSet/>
      <dgm:spPr/>
      <dgm:t>
        <a:bodyPr/>
        <a:lstStyle/>
        <a:p>
          <a:endParaRPr lang="en-US"/>
        </a:p>
      </dgm:t>
    </dgm:pt>
    <dgm:pt modelId="{D2E409B4-916D-4C3E-AFB1-0DAAB3A217CB}" type="pres">
      <dgm:prSet presAssocID="{0373C47C-5E7C-453D-A4C9-5F9B2740FB4F}" presName="cycle" presStyleCnt="0">
        <dgm:presLayoutVars>
          <dgm:chMax val="1"/>
          <dgm:dir/>
          <dgm:animLvl val="ctr"/>
          <dgm:resizeHandles val="exact"/>
        </dgm:presLayoutVars>
      </dgm:prSet>
      <dgm:spPr/>
    </dgm:pt>
    <dgm:pt modelId="{236A0F40-EE7F-48A6-B41B-4CF5CCA3EE90}" type="pres">
      <dgm:prSet presAssocID="{84E9FA26-EF62-4D67-91CC-A38E65D05404}" presName="centerShape" presStyleLbl="node0" presStyleIdx="0" presStyleCnt="1" custScaleX="93931" custScaleY="91312" custLinFactNeighborX="13003" custLinFactNeighborY="-9055"/>
      <dgm:spPr/>
    </dgm:pt>
    <dgm:pt modelId="{742D88A8-3BE3-47D3-A12F-DE3EDA0CC3EE}" type="pres">
      <dgm:prSet presAssocID="{B8850F74-EFB2-44A5-84CB-5B7C74A62358}" presName="Name9" presStyleLbl="parChTrans1D2" presStyleIdx="0" presStyleCnt="5"/>
      <dgm:spPr/>
    </dgm:pt>
    <dgm:pt modelId="{DE2B12F2-51AF-4984-A079-DC74BDB330D2}" type="pres">
      <dgm:prSet presAssocID="{B8850F74-EFB2-44A5-84CB-5B7C74A62358}" presName="connTx" presStyleLbl="parChTrans1D2" presStyleIdx="0" presStyleCnt="5"/>
      <dgm:spPr/>
    </dgm:pt>
    <dgm:pt modelId="{06128689-3505-426A-9B25-96AE582D9461}" type="pres">
      <dgm:prSet presAssocID="{F5D92EE1-FCDB-4396-A84A-A0A9E29109F0}" presName="node" presStyleLbl="node1" presStyleIdx="0" presStyleCnt="5" custScaleX="179442" custScaleY="86116" custRadScaleRad="105756" custRadScaleInc="43111">
        <dgm:presLayoutVars>
          <dgm:bulletEnabled val="1"/>
        </dgm:presLayoutVars>
      </dgm:prSet>
      <dgm:spPr/>
    </dgm:pt>
    <dgm:pt modelId="{E3B9DC8E-7A33-4D9D-91DF-8E8332737E21}" type="pres">
      <dgm:prSet presAssocID="{18BAE76F-BBA5-4FA2-8EC0-430715008D45}" presName="Name9" presStyleLbl="parChTrans1D2" presStyleIdx="1" presStyleCnt="5"/>
      <dgm:spPr/>
    </dgm:pt>
    <dgm:pt modelId="{9F2FA960-1265-4D63-B1BF-F4E89E8CC1B4}" type="pres">
      <dgm:prSet presAssocID="{18BAE76F-BBA5-4FA2-8EC0-430715008D45}" presName="connTx" presStyleLbl="parChTrans1D2" presStyleIdx="1" presStyleCnt="5"/>
      <dgm:spPr/>
    </dgm:pt>
    <dgm:pt modelId="{7A22D00E-2549-4FD8-8415-5EC8FECCF459}" type="pres">
      <dgm:prSet presAssocID="{4C21B40E-BE10-4B90-90BD-4DF8723644FE}" presName="node" presStyleLbl="node1" presStyleIdx="1" presStyleCnt="5" custScaleX="123366" custScaleY="75637" custRadScaleRad="122062" custRadScaleInc="-13772">
        <dgm:presLayoutVars>
          <dgm:bulletEnabled val="1"/>
        </dgm:presLayoutVars>
      </dgm:prSet>
      <dgm:spPr/>
    </dgm:pt>
    <dgm:pt modelId="{4608CF1A-0F6D-445F-9896-DEB421D14330}" type="pres">
      <dgm:prSet presAssocID="{DBF4C676-D31C-46A3-84B7-394BB3B0B1D7}" presName="Name9" presStyleLbl="parChTrans1D2" presStyleIdx="2" presStyleCnt="5"/>
      <dgm:spPr/>
    </dgm:pt>
    <dgm:pt modelId="{488C9213-F474-49EE-BE1F-D1998DE4A8C6}" type="pres">
      <dgm:prSet presAssocID="{DBF4C676-D31C-46A3-84B7-394BB3B0B1D7}" presName="connTx" presStyleLbl="parChTrans1D2" presStyleIdx="2" presStyleCnt="5"/>
      <dgm:spPr/>
    </dgm:pt>
    <dgm:pt modelId="{31AA08CC-3858-45A0-88A2-85A19B51AFEB}" type="pres">
      <dgm:prSet presAssocID="{A5B019E5-E1A1-4348-AB2E-7712835C0F9E}" presName="node" presStyleLbl="node1" presStyleIdx="2" presStyleCnt="5" custScaleX="171613" custScaleY="93985" custRadScaleRad="106248" custRadScaleInc="-61916">
        <dgm:presLayoutVars>
          <dgm:bulletEnabled val="1"/>
        </dgm:presLayoutVars>
      </dgm:prSet>
      <dgm:spPr/>
    </dgm:pt>
    <dgm:pt modelId="{9891E045-C4CE-4C3D-A711-3F6B2A9A1FDA}" type="pres">
      <dgm:prSet presAssocID="{F37D5921-3DD8-4301-A10D-8394998D149B}" presName="Name9" presStyleLbl="parChTrans1D2" presStyleIdx="3" presStyleCnt="5"/>
      <dgm:spPr/>
    </dgm:pt>
    <dgm:pt modelId="{ECE3A358-F030-45B8-A4FA-155718707BE5}" type="pres">
      <dgm:prSet presAssocID="{F37D5921-3DD8-4301-A10D-8394998D149B}" presName="connTx" presStyleLbl="parChTrans1D2" presStyleIdx="3" presStyleCnt="5"/>
      <dgm:spPr/>
    </dgm:pt>
    <dgm:pt modelId="{24D5E564-296A-423E-9F1E-A513E908EDDF}" type="pres">
      <dgm:prSet presAssocID="{834D7722-D8C9-489C-9C44-73A0A5CC00B2}" presName="node" presStyleLbl="node1" presStyleIdx="3" presStyleCnt="5" custScaleX="182776" custScaleY="89327" custRadScaleRad="72098" custRadScaleInc="17608">
        <dgm:presLayoutVars>
          <dgm:bulletEnabled val="1"/>
        </dgm:presLayoutVars>
      </dgm:prSet>
      <dgm:spPr/>
    </dgm:pt>
    <dgm:pt modelId="{B0F60602-E82C-4A8B-B81E-E119AB7A7211}" type="pres">
      <dgm:prSet presAssocID="{FCEFEC18-2A02-4A6D-B6A4-362899FED496}" presName="Name9" presStyleLbl="parChTrans1D2" presStyleIdx="4" presStyleCnt="5"/>
      <dgm:spPr/>
    </dgm:pt>
    <dgm:pt modelId="{7E629867-D86A-4632-BB20-7C7BB5F2719E}" type="pres">
      <dgm:prSet presAssocID="{FCEFEC18-2A02-4A6D-B6A4-362899FED496}" presName="connTx" presStyleLbl="parChTrans1D2" presStyleIdx="4" presStyleCnt="5"/>
      <dgm:spPr/>
    </dgm:pt>
    <dgm:pt modelId="{CEC3D134-2579-4FE9-883C-413379F35F83}" type="pres">
      <dgm:prSet presAssocID="{04E4874E-7B62-46B1-99C9-8228FE1A9C1A}" presName="node" presStyleLbl="node1" presStyleIdx="4" presStyleCnt="5" custScaleX="144005" custScaleY="82956" custRadScaleRad="75556" custRadScaleInc="61505">
        <dgm:presLayoutVars>
          <dgm:bulletEnabled val="1"/>
        </dgm:presLayoutVars>
      </dgm:prSet>
      <dgm:spPr/>
    </dgm:pt>
  </dgm:ptLst>
  <dgm:cxnLst>
    <dgm:cxn modelId="{3A0D2305-1BB6-45BA-8DAA-629BC27399E1}" srcId="{84E9FA26-EF62-4D67-91CC-A38E65D05404}" destId="{04E4874E-7B62-46B1-99C9-8228FE1A9C1A}" srcOrd="4" destOrd="0" parTransId="{FCEFEC18-2A02-4A6D-B6A4-362899FED496}" sibTransId="{DF54A22B-23F7-4ECD-930E-54EE3317BDE3}"/>
    <dgm:cxn modelId="{6AF46825-0A05-4F85-9F73-6F6B0FE7A9A4}" srcId="{84E9FA26-EF62-4D67-91CC-A38E65D05404}" destId="{4C21B40E-BE10-4B90-90BD-4DF8723644FE}" srcOrd="1" destOrd="0" parTransId="{18BAE76F-BBA5-4FA2-8EC0-430715008D45}" sibTransId="{A3AB2178-75AF-4B0A-9627-A123FE4E7BAA}"/>
    <dgm:cxn modelId="{F469B35E-2A02-43D8-8143-F43CB67384F8}" type="presOf" srcId="{04E4874E-7B62-46B1-99C9-8228FE1A9C1A}" destId="{CEC3D134-2579-4FE9-883C-413379F35F83}" srcOrd="0" destOrd="0" presId="urn:microsoft.com/office/officeart/2005/8/layout/radial1"/>
    <dgm:cxn modelId="{12C7274C-D162-48BB-A7A6-39163FA5D668}" type="presOf" srcId="{84E9FA26-EF62-4D67-91CC-A38E65D05404}" destId="{236A0F40-EE7F-48A6-B41B-4CF5CCA3EE90}" srcOrd="0" destOrd="0" presId="urn:microsoft.com/office/officeart/2005/8/layout/radial1"/>
    <dgm:cxn modelId="{0FE0B981-4DE0-4D0D-8281-802EC96E4374}" srcId="{84E9FA26-EF62-4D67-91CC-A38E65D05404}" destId="{A5B019E5-E1A1-4348-AB2E-7712835C0F9E}" srcOrd="2" destOrd="0" parTransId="{DBF4C676-D31C-46A3-84B7-394BB3B0B1D7}" sibTransId="{2D877315-EE79-4969-8EA5-97F2F38D34A4}"/>
    <dgm:cxn modelId="{91D83097-9720-439B-AE29-703AB644D5D2}" type="presOf" srcId="{18BAE76F-BBA5-4FA2-8EC0-430715008D45}" destId="{9F2FA960-1265-4D63-B1BF-F4E89E8CC1B4}" srcOrd="1" destOrd="0" presId="urn:microsoft.com/office/officeart/2005/8/layout/radial1"/>
    <dgm:cxn modelId="{A36E51AF-9B6D-4B76-A0B8-9DFF2ED0578D}" type="presOf" srcId="{A5B019E5-E1A1-4348-AB2E-7712835C0F9E}" destId="{31AA08CC-3858-45A0-88A2-85A19B51AFEB}" srcOrd="0" destOrd="0" presId="urn:microsoft.com/office/officeart/2005/8/layout/radial1"/>
    <dgm:cxn modelId="{501995B2-D2AE-4411-93AE-D3B4AA0105FE}" srcId="{84E9FA26-EF62-4D67-91CC-A38E65D05404}" destId="{834D7722-D8C9-489C-9C44-73A0A5CC00B2}" srcOrd="3" destOrd="0" parTransId="{F37D5921-3DD8-4301-A10D-8394998D149B}" sibTransId="{8A9F36FD-D098-4A75-8082-933309A7D3F9}"/>
    <dgm:cxn modelId="{BE7615B8-C253-4B5D-906C-FB9B125F40E9}" type="presOf" srcId="{18BAE76F-BBA5-4FA2-8EC0-430715008D45}" destId="{E3B9DC8E-7A33-4D9D-91DF-8E8332737E21}" srcOrd="0" destOrd="0" presId="urn:microsoft.com/office/officeart/2005/8/layout/radial1"/>
    <dgm:cxn modelId="{35F254C3-275D-4E77-8509-E2A20720E35C}" type="presOf" srcId="{FCEFEC18-2A02-4A6D-B6A4-362899FED496}" destId="{B0F60602-E82C-4A8B-B81E-E119AB7A7211}" srcOrd="0" destOrd="0" presId="urn:microsoft.com/office/officeart/2005/8/layout/radial1"/>
    <dgm:cxn modelId="{6E908EC8-7E05-47E3-9582-5F4B5E60EAEF}" type="presOf" srcId="{B8850F74-EFB2-44A5-84CB-5B7C74A62358}" destId="{742D88A8-3BE3-47D3-A12F-DE3EDA0CC3EE}" srcOrd="0" destOrd="0" presId="urn:microsoft.com/office/officeart/2005/8/layout/radial1"/>
    <dgm:cxn modelId="{223DBDC8-0567-4E9B-94BB-08601A4D406F}" type="presOf" srcId="{F5D92EE1-FCDB-4396-A84A-A0A9E29109F0}" destId="{06128689-3505-426A-9B25-96AE582D9461}" srcOrd="0" destOrd="0" presId="urn:microsoft.com/office/officeart/2005/8/layout/radial1"/>
    <dgm:cxn modelId="{78536FD2-9EE0-468F-AFE5-30013E5CAC80}" type="presOf" srcId="{4C21B40E-BE10-4B90-90BD-4DF8723644FE}" destId="{7A22D00E-2549-4FD8-8415-5EC8FECCF459}" srcOrd="0" destOrd="0" presId="urn:microsoft.com/office/officeart/2005/8/layout/radial1"/>
    <dgm:cxn modelId="{78AE08D4-D8FB-4AEF-97DB-6B42B963C39B}" type="presOf" srcId="{834D7722-D8C9-489C-9C44-73A0A5CC00B2}" destId="{24D5E564-296A-423E-9F1E-A513E908EDDF}" srcOrd="0" destOrd="0" presId="urn:microsoft.com/office/officeart/2005/8/layout/radial1"/>
    <dgm:cxn modelId="{C91A41D5-131F-4D90-8663-BBAC3B73DC52}" type="presOf" srcId="{F37D5921-3DD8-4301-A10D-8394998D149B}" destId="{ECE3A358-F030-45B8-A4FA-155718707BE5}" srcOrd="1" destOrd="0" presId="urn:microsoft.com/office/officeart/2005/8/layout/radial1"/>
    <dgm:cxn modelId="{3BD166E2-E273-46FB-A7F3-3E28F02F9273}" type="presOf" srcId="{DBF4C676-D31C-46A3-84B7-394BB3B0B1D7}" destId="{4608CF1A-0F6D-445F-9896-DEB421D14330}" srcOrd="0" destOrd="0" presId="urn:microsoft.com/office/officeart/2005/8/layout/radial1"/>
    <dgm:cxn modelId="{9BC652E4-EA86-4A69-99A2-C5D5A3DD70A3}" type="presOf" srcId="{0373C47C-5E7C-453D-A4C9-5F9B2740FB4F}" destId="{D2E409B4-916D-4C3E-AFB1-0DAAB3A217CB}" srcOrd="0" destOrd="0" presId="urn:microsoft.com/office/officeart/2005/8/layout/radial1"/>
    <dgm:cxn modelId="{D8EF72E4-F840-4AC8-A6F6-C435C86413A5}" srcId="{0373C47C-5E7C-453D-A4C9-5F9B2740FB4F}" destId="{84E9FA26-EF62-4D67-91CC-A38E65D05404}" srcOrd="0" destOrd="0" parTransId="{5460AFE9-A7B3-476B-9140-A6364637AE2F}" sibTransId="{B013CC95-D331-4C2C-A504-CCB9446E6D58}"/>
    <dgm:cxn modelId="{E69AC6E5-E6F8-4CCB-945A-126E856724D8}" type="presOf" srcId="{F37D5921-3DD8-4301-A10D-8394998D149B}" destId="{9891E045-C4CE-4C3D-A711-3F6B2A9A1FDA}" srcOrd="0" destOrd="0" presId="urn:microsoft.com/office/officeart/2005/8/layout/radial1"/>
    <dgm:cxn modelId="{874432E7-5708-4AF3-8363-F68CAA2203E5}" srcId="{84E9FA26-EF62-4D67-91CC-A38E65D05404}" destId="{F5D92EE1-FCDB-4396-A84A-A0A9E29109F0}" srcOrd="0" destOrd="0" parTransId="{B8850F74-EFB2-44A5-84CB-5B7C74A62358}" sibTransId="{6BAC0917-5BEC-4326-BA6A-3BE12A07E5E6}"/>
    <dgm:cxn modelId="{874073F2-F0C9-41CE-8290-7C1CDAB756EE}" type="presOf" srcId="{B8850F74-EFB2-44A5-84CB-5B7C74A62358}" destId="{DE2B12F2-51AF-4984-A079-DC74BDB330D2}" srcOrd="1" destOrd="0" presId="urn:microsoft.com/office/officeart/2005/8/layout/radial1"/>
    <dgm:cxn modelId="{758DB2F5-3A1F-431A-A487-625632689C05}" type="presOf" srcId="{FCEFEC18-2A02-4A6D-B6A4-362899FED496}" destId="{7E629867-D86A-4632-BB20-7C7BB5F2719E}" srcOrd="1" destOrd="0" presId="urn:microsoft.com/office/officeart/2005/8/layout/radial1"/>
    <dgm:cxn modelId="{DFD448F7-42F2-4854-937E-9A653700E089}" type="presOf" srcId="{DBF4C676-D31C-46A3-84B7-394BB3B0B1D7}" destId="{488C9213-F474-49EE-BE1F-D1998DE4A8C6}" srcOrd="1" destOrd="0" presId="urn:microsoft.com/office/officeart/2005/8/layout/radial1"/>
    <dgm:cxn modelId="{07785BB9-7F4E-4497-B936-C647769DDD28}" type="presParOf" srcId="{D2E409B4-916D-4C3E-AFB1-0DAAB3A217CB}" destId="{236A0F40-EE7F-48A6-B41B-4CF5CCA3EE90}" srcOrd="0" destOrd="0" presId="urn:microsoft.com/office/officeart/2005/8/layout/radial1"/>
    <dgm:cxn modelId="{7764C8E2-A264-4F7D-A2FD-20A8B710A505}" type="presParOf" srcId="{D2E409B4-916D-4C3E-AFB1-0DAAB3A217CB}" destId="{742D88A8-3BE3-47D3-A12F-DE3EDA0CC3EE}" srcOrd="1" destOrd="0" presId="urn:microsoft.com/office/officeart/2005/8/layout/radial1"/>
    <dgm:cxn modelId="{B53BD13F-BCE7-4DD4-B5EC-8FD61E9CE7DF}" type="presParOf" srcId="{742D88A8-3BE3-47D3-A12F-DE3EDA0CC3EE}" destId="{DE2B12F2-51AF-4984-A079-DC74BDB330D2}" srcOrd="0" destOrd="0" presId="urn:microsoft.com/office/officeart/2005/8/layout/radial1"/>
    <dgm:cxn modelId="{230373C4-DC18-4F57-B010-AAB3285D0794}" type="presParOf" srcId="{D2E409B4-916D-4C3E-AFB1-0DAAB3A217CB}" destId="{06128689-3505-426A-9B25-96AE582D9461}" srcOrd="2" destOrd="0" presId="urn:microsoft.com/office/officeart/2005/8/layout/radial1"/>
    <dgm:cxn modelId="{A6DE252E-5BFC-4736-B6A5-C17A42BA752C}" type="presParOf" srcId="{D2E409B4-916D-4C3E-AFB1-0DAAB3A217CB}" destId="{E3B9DC8E-7A33-4D9D-91DF-8E8332737E21}" srcOrd="3" destOrd="0" presId="urn:microsoft.com/office/officeart/2005/8/layout/radial1"/>
    <dgm:cxn modelId="{CDA28B87-818D-4541-981E-5BBE970F9FE9}" type="presParOf" srcId="{E3B9DC8E-7A33-4D9D-91DF-8E8332737E21}" destId="{9F2FA960-1265-4D63-B1BF-F4E89E8CC1B4}" srcOrd="0" destOrd="0" presId="urn:microsoft.com/office/officeart/2005/8/layout/radial1"/>
    <dgm:cxn modelId="{772E3D8C-E892-4E7B-8483-5B9ED8C861FB}" type="presParOf" srcId="{D2E409B4-916D-4C3E-AFB1-0DAAB3A217CB}" destId="{7A22D00E-2549-4FD8-8415-5EC8FECCF459}" srcOrd="4" destOrd="0" presId="urn:microsoft.com/office/officeart/2005/8/layout/radial1"/>
    <dgm:cxn modelId="{90DB747B-8914-4978-BEB5-1094973C76DB}" type="presParOf" srcId="{D2E409B4-916D-4C3E-AFB1-0DAAB3A217CB}" destId="{4608CF1A-0F6D-445F-9896-DEB421D14330}" srcOrd="5" destOrd="0" presId="urn:microsoft.com/office/officeart/2005/8/layout/radial1"/>
    <dgm:cxn modelId="{23FA392F-FB8E-4C44-976C-3E71AB270B65}" type="presParOf" srcId="{4608CF1A-0F6D-445F-9896-DEB421D14330}" destId="{488C9213-F474-49EE-BE1F-D1998DE4A8C6}" srcOrd="0" destOrd="0" presId="urn:microsoft.com/office/officeart/2005/8/layout/radial1"/>
    <dgm:cxn modelId="{F529A4A0-22AA-4325-B6A8-F0C0D9382C3E}" type="presParOf" srcId="{D2E409B4-916D-4C3E-AFB1-0DAAB3A217CB}" destId="{31AA08CC-3858-45A0-88A2-85A19B51AFEB}" srcOrd="6" destOrd="0" presId="urn:microsoft.com/office/officeart/2005/8/layout/radial1"/>
    <dgm:cxn modelId="{436C37C5-0C0C-4F50-AB02-E6057578CE7D}" type="presParOf" srcId="{D2E409B4-916D-4C3E-AFB1-0DAAB3A217CB}" destId="{9891E045-C4CE-4C3D-A711-3F6B2A9A1FDA}" srcOrd="7" destOrd="0" presId="urn:microsoft.com/office/officeart/2005/8/layout/radial1"/>
    <dgm:cxn modelId="{9B0A207F-0DD6-4BA3-B4C6-C28770F87FBB}" type="presParOf" srcId="{9891E045-C4CE-4C3D-A711-3F6B2A9A1FDA}" destId="{ECE3A358-F030-45B8-A4FA-155718707BE5}" srcOrd="0" destOrd="0" presId="urn:microsoft.com/office/officeart/2005/8/layout/radial1"/>
    <dgm:cxn modelId="{AFE54165-5312-4675-B8C8-043BED8A585A}" type="presParOf" srcId="{D2E409B4-916D-4C3E-AFB1-0DAAB3A217CB}" destId="{24D5E564-296A-423E-9F1E-A513E908EDDF}" srcOrd="8" destOrd="0" presId="urn:microsoft.com/office/officeart/2005/8/layout/radial1"/>
    <dgm:cxn modelId="{C1319CAF-B5CF-4E51-92ED-1727C858551A}" type="presParOf" srcId="{D2E409B4-916D-4C3E-AFB1-0DAAB3A217CB}" destId="{B0F60602-E82C-4A8B-B81E-E119AB7A7211}" srcOrd="9" destOrd="0" presId="urn:microsoft.com/office/officeart/2005/8/layout/radial1"/>
    <dgm:cxn modelId="{2238ADB1-DB4A-4DEE-A979-4AF62DB5A2A7}" type="presParOf" srcId="{B0F60602-E82C-4A8B-B81E-E119AB7A7211}" destId="{7E629867-D86A-4632-BB20-7C7BB5F2719E}" srcOrd="0" destOrd="0" presId="urn:microsoft.com/office/officeart/2005/8/layout/radial1"/>
    <dgm:cxn modelId="{3DF6B6A9-877C-4D69-9533-FEA907DC9CF5}" type="presParOf" srcId="{D2E409B4-916D-4C3E-AFB1-0DAAB3A217CB}" destId="{CEC3D134-2579-4FE9-883C-413379F35F83}" srcOrd="10"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373C47C-5E7C-453D-A4C9-5F9B2740FB4F}" type="doc">
      <dgm:prSet loTypeId="urn:microsoft.com/office/officeart/2005/8/layout/radial1" loCatId="relationship" qsTypeId="urn:microsoft.com/office/officeart/2005/8/quickstyle/simple1" qsCatId="simple" csTypeId="urn:microsoft.com/office/officeart/2005/8/colors/accent1_2" csCatId="accent1" phldr="1"/>
      <dgm:spPr/>
    </dgm:pt>
    <dgm:pt modelId="{84E9FA26-EF62-4D67-91CC-A38E65D05404}">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bg1">
                  <a:lumMod val="95000"/>
                </a:schemeClr>
              </a:solidFill>
              <a:effectLst/>
              <a:latin typeface="Calibri" panose="020F0502020204030204" pitchFamily="34" charset="0"/>
            </a:rPr>
            <a:t>Environment Risk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bg1">
                  <a:lumMod val="95000"/>
                </a:schemeClr>
              </a:solidFill>
              <a:effectLst/>
              <a:latin typeface="Calibri" panose="020F0502020204030204" pitchFamily="34" charset="0"/>
            </a:rPr>
            <a:t>Assessment</a:t>
          </a:r>
        </a:p>
      </dgm:t>
    </dgm:pt>
    <dgm:pt modelId="{5460AFE9-A7B3-476B-9140-A6364637AE2F}" type="parTrans" cxnId="{D8EF72E4-F840-4AC8-A6F6-C435C86413A5}">
      <dgm:prSet/>
      <dgm:spPr/>
      <dgm:t>
        <a:bodyPr/>
        <a:lstStyle/>
        <a:p>
          <a:endParaRPr lang="en-US"/>
        </a:p>
      </dgm:t>
    </dgm:pt>
    <dgm:pt modelId="{B013CC95-D331-4C2C-A504-CCB9446E6D58}" type="sibTrans" cxnId="{D8EF72E4-F840-4AC8-A6F6-C435C86413A5}">
      <dgm:prSet/>
      <dgm:spPr/>
      <dgm:t>
        <a:bodyPr/>
        <a:lstStyle/>
        <a:p>
          <a:endParaRPr lang="en-US"/>
        </a:p>
      </dgm:t>
    </dgm:pt>
    <dgm:pt modelId="{F5D92EE1-FCDB-4396-A84A-A0A9E29109F0}">
      <dgm:prSet custT="1"/>
      <dgm:spPr>
        <a:solidFill>
          <a:srgbClr val="FF0000"/>
        </a:solidFill>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bg1">
                  <a:lumMod val="95000"/>
                </a:schemeClr>
              </a:solidFill>
              <a:effectLst/>
              <a:latin typeface="Calibri" panose="020F0502020204030204" pitchFamily="34" charset="0"/>
            </a:rPr>
            <a:t>Quantity/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bg1">
                  <a:lumMod val="95000"/>
                </a:schemeClr>
              </a:solidFill>
              <a:effectLst/>
              <a:latin typeface="Calibri" panose="020F0502020204030204" pitchFamily="34" charset="0"/>
            </a:rPr>
            <a:t>Accessible</a:t>
          </a:r>
        </a:p>
      </dgm:t>
    </dgm:pt>
    <dgm:pt modelId="{B8850F74-EFB2-44A5-84CB-5B7C74A62358}" type="parTrans" cxnId="{874432E7-5708-4AF3-8363-F68CAA2203E5}">
      <dgm:prSet/>
      <dgm:spPr/>
      <dgm:t>
        <a:bodyPr/>
        <a:lstStyle/>
        <a:p>
          <a:endParaRPr lang="en-US"/>
        </a:p>
      </dgm:t>
    </dgm:pt>
    <dgm:pt modelId="{6BAC0917-5BEC-4326-BA6A-3BE12A07E5E6}" type="sibTrans" cxnId="{874432E7-5708-4AF3-8363-F68CAA2203E5}">
      <dgm:prSet/>
      <dgm:spPr/>
      <dgm:t>
        <a:bodyPr/>
        <a:lstStyle/>
        <a:p>
          <a:endParaRPr lang="en-US"/>
        </a:p>
      </dgm:t>
    </dgm:pt>
    <dgm:pt modelId="{4C21B40E-BE10-4B90-90BD-4DF8723644FE}">
      <dgm:prSet custT="1"/>
      <dgm:spPr>
        <a:solidFill>
          <a:schemeClr val="accent4">
            <a:lumMod val="60000"/>
            <a:lumOff val="40000"/>
          </a:schemeClr>
        </a:solidFill>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bg1">
                  <a:lumMod val="95000"/>
                </a:schemeClr>
              </a:solidFill>
              <a:effectLst/>
              <a:latin typeface="Calibri" panose="020F0502020204030204" pitchFamily="34" charset="0"/>
            </a:rPr>
            <a:t>Design/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bg1">
                  <a:lumMod val="95000"/>
                </a:schemeClr>
              </a:solidFill>
              <a:effectLst/>
              <a:latin typeface="Calibri" panose="020F0502020204030204" pitchFamily="34" charset="0"/>
            </a:rPr>
            <a:t>Ergonomics</a:t>
          </a:r>
        </a:p>
      </dgm:t>
    </dgm:pt>
    <dgm:pt modelId="{18BAE76F-BBA5-4FA2-8EC0-430715008D45}" type="parTrans" cxnId="{6AF46825-0A05-4F85-9F73-6F6B0FE7A9A4}">
      <dgm:prSet/>
      <dgm:spPr/>
      <dgm:t>
        <a:bodyPr/>
        <a:lstStyle/>
        <a:p>
          <a:endParaRPr lang="en-US"/>
        </a:p>
      </dgm:t>
    </dgm:pt>
    <dgm:pt modelId="{A3AB2178-75AF-4B0A-9627-A123FE4E7BAA}" type="sibTrans" cxnId="{6AF46825-0A05-4F85-9F73-6F6B0FE7A9A4}">
      <dgm:prSet/>
      <dgm:spPr/>
      <dgm:t>
        <a:bodyPr/>
        <a:lstStyle/>
        <a:p>
          <a:endParaRPr lang="en-US"/>
        </a:p>
      </dgm:t>
    </dgm:pt>
    <dgm:pt modelId="{A5B019E5-E1A1-4348-AB2E-7712835C0F9E}">
      <dgm:prSet custT="1"/>
      <dgm:spPr>
        <a:solidFill>
          <a:srgbClr val="FFC000"/>
        </a:solidFill>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bg1">
                  <a:lumMod val="95000"/>
                </a:schemeClr>
              </a:solidFill>
              <a:effectLst/>
              <a:latin typeface="Calibri" panose="020F0502020204030204" pitchFamily="34" charset="0"/>
            </a:rPr>
            <a:t>Manufacturer’s Intended Use</a:t>
          </a:r>
        </a:p>
      </dgm:t>
    </dgm:pt>
    <dgm:pt modelId="{DBF4C676-D31C-46A3-84B7-394BB3B0B1D7}" type="parTrans" cxnId="{0FE0B981-4DE0-4D0D-8281-802EC96E4374}">
      <dgm:prSet/>
      <dgm:spPr/>
      <dgm:t>
        <a:bodyPr/>
        <a:lstStyle/>
        <a:p>
          <a:endParaRPr lang="en-US"/>
        </a:p>
      </dgm:t>
    </dgm:pt>
    <dgm:pt modelId="{2D877315-EE79-4969-8EA5-97F2F38D34A4}" type="sibTrans" cxnId="{0FE0B981-4DE0-4D0D-8281-802EC96E4374}">
      <dgm:prSet/>
      <dgm:spPr/>
      <dgm:t>
        <a:bodyPr/>
        <a:lstStyle/>
        <a:p>
          <a:endParaRPr lang="en-US"/>
        </a:p>
      </dgm:t>
    </dgm:pt>
    <dgm:pt modelId="{834D7722-D8C9-489C-9C44-73A0A5CC00B2}">
      <dgm:prSet custT="1"/>
      <dgm:spPr>
        <a:solidFill>
          <a:schemeClr val="accent4">
            <a:lumMod val="75000"/>
          </a:schemeClr>
        </a:solidFill>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bg1">
                  <a:lumMod val="95000"/>
                </a:schemeClr>
              </a:solidFill>
              <a:effectLst/>
              <a:latin typeface="Calibri" panose="020F0502020204030204" pitchFamily="34" charset="0"/>
            </a:rPr>
            <a:t>Quality</a:t>
          </a:r>
        </a:p>
      </dgm:t>
    </dgm:pt>
    <dgm:pt modelId="{F37D5921-3DD8-4301-A10D-8394998D149B}" type="parTrans" cxnId="{501995B2-D2AE-4411-93AE-D3B4AA0105FE}">
      <dgm:prSet/>
      <dgm:spPr/>
      <dgm:t>
        <a:bodyPr/>
        <a:lstStyle/>
        <a:p>
          <a:endParaRPr lang="en-US"/>
        </a:p>
      </dgm:t>
    </dgm:pt>
    <dgm:pt modelId="{8A9F36FD-D098-4A75-8082-933309A7D3F9}" type="sibTrans" cxnId="{501995B2-D2AE-4411-93AE-D3B4AA0105FE}">
      <dgm:prSet/>
      <dgm:spPr/>
      <dgm:t>
        <a:bodyPr/>
        <a:lstStyle/>
        <a:p>
          <a:endParaRPr lang="en-US"/>
        </a:p>
      </dgm:t>
    </dgm:pt>
    <dgm:pt modelId="{04E4874E-7B62-46B1-99C9-8228FE1A9C1A}">
      <dgm:prSet custT="1"/>
      <dgm:spPr>
        <a:solidFill>
          <a:srgbClr val="00B0F0"/>
        </a:solidFill>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bg1">
                  <a:lumMod val="95000"/>
                </a:schemeClr>
              </a:solidFill>
              <a:effectLst/>
              <a:latin typeface="Calibri" panose="020F0502020204030204" pitchFamily="34" charset="0"/>
            </a:rPr>
            <a:t>Capacity/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bg1">
                  <a:lumMod val="95000"/>
                </a:schemeClr>
              </a:solidFill>
              <a:effectLst/>
              <a:latin typeface="Calibri" panose="020F0502020204030204" pitchFamily="34" charset="0"/>
            </a:rPr>
            <a:t>Ability</a:t>
          </a:r>
        </a:p>
      </dgm:t>
    </dgm:pt>
    <dgm:pt modelId="{FCEFEC18-2A02-4A6D-B6A4-362899FED496}" type="parTrans" cxnId="{3A0D2305-1BB6-45BA-8DAA-629BC27399E1}">
      <dgm:prSet/>
      <dgm:spPr/>
      <dgm:t>
        <a:bodyPr/>
        <a:lstStyle/>
        <a:p>
          <a:endParaRPr lang="en-US"/>
        </a:p>
      </dgm:t>
    </dgm:pt>
    <dgm:pt modelId="{DF54A22B-23F7-4ECD-930E-54EE3317BDE3}" type="sibTrans" cxnId="{3A0D2305-1BB6-45BA-8DAA-629BC27399E1}">
      <dgm:prSet/>
      <dgm:spPr/>
      <dgm:t>
        <a:bodyPr/>
        <a:lstStyle/>
        <a:p>
          <a:endParaRPr lang="en-US"/>
        </a:p>
      </dgm:t>
    </dgm:pt>
    <dgm:pt modelId="{D2E409B4-916D-4C3E-AFB1-0DAAB3A217CB}" type="pres">
      <dgm:prSet presAssocID="{0373C47C-5E7C-453D-A4C9-5F9B2740FB4F}" presName="cycle" presStyleCnt="0">
        <dgm:presLayoutVars>
          <dgm:chMax val="1"/>
          <dgm:dir/>
          <dgm:animLvl val="ctr"/>
          <dgm:resizeHandles val="exact"/>
        </dgm:presLayoutVars>
      </dgm:prSet>
      <dgm:spPr/>
    </dgm:pt>
    <dgm:pt modelId="{236A0F40-EE7F-48A6-B41B-4CF5CCA3EE90}" type="pres">
      <dgm:prSet presAssocID="{84E9FA26-EF62-4D67-91CC-A38E65D05404}" presName="centerShape" presStyleLbl="node0" presStyleIdx="0" presStyleCnt="1" custScaleX="93931" custScaleY="91312" custLinFactNeighborX="13003" custLinFactNeighborY="-9055"/>
      <dgm:spPr/>
    </dgm:pt>
    <dgm:pt modelId="{742D88A8-3BE3-47D3-A12F-DE3EDA0CC3EE}" type="pres">
      <dgm:prSet presAssocID="{B8850F74-EFB2-44A5-84CB-5B7C74A62358}" presName="Name9" presStyleLbl="parChTrans1D2" presStyleIdx="0" presStyleCnt="5"/>
      <dgm:spPr/>
    </dgm:pt>
    <dgm:pt modelId="{DE2B12F2-51AF-4984-A079-DC74BDB330D2}" type="pres">
      <dgm:prSet presAssocID="{B8850F74-EFB2-44A5-84CB-5B7C74A62358}" presName="connTx" presStyleLbl="parChTrans1D2" presStyleIdx="0" presStyleCnt="5"/>
      <dgm:spPr/>
    </dgm:pt>
    <dgm:pt modelId="{06128689-3505-426A-9B25-96AE582D9461}" type="pres">
      <dgm:prSet presAssocID="{F5D92EE1-FCDB-4396-A84A-A0A9E29109F0}" presName="node" presStyleLbl="node1" presStyleIdx="0" presStyleCnt="5" custScaleX="123024" custScaleY="76899" custRadScaleRad="105756" custRadScaleInc="43111">
        <dgm:presLayoutVars>
          <dgm:bulletEnabled val="1"/>
        </dgm:presLayoutVars>
      </dgm:prSet>
      <dgm:spPr/>
    </dgm:pt>
    <dgm:pt modelId="{E3B9DC8E-7A33-4D9D-91DF-8E8332737E21}" type="pres">
      <dgm:prSet presAssocID="{18BAE76F-BBA5-4FA2-8EC0-430715008D45}" presName="Name9" presStyleLbl="parChTrans1D2" presStyleIdx="1" presStyleCnt="5"/>
      <dgm:spPr/>
    </dgm:pt>
    <dgm:pt modelId="{9F2FA960-1265-4D63-B1BF-F4E89E8CC1B4}" type="pres">
      <dgm:prSet presAssocID="{18BAE76F-BBA5-4FA2-8EC0-430715008D45}" presName="connTx" presStyleLbl="parChTrans1D2" presStyleIdx="1" presStyleCnt="5"/>
      <dgm:spPr/>
    </dgm:pt>
    <dgm:pt modelId="{7A22D00E-2549-4FD8-8415-5EC8FECCF459}" type="pres">
      <dgm:prSet presAssocID="{4C21B40E-BE10-4B90-90BD-4DF8723644FE}" presName="node" presStyleLbl="node1" presStyleIdx="1" presStyleCnt="5" custScaleX="121385" custScaleY="75637" custRadScaleRad="122062" custRadScaleInc="-13772">
        <dgm:presLayoutVars>
          <dgm:bulletEnabled val="1"/>
        </dgm:presLayoutVars>
      </dgm:prSet>
      <dgm:spPr/>
    </dgm:pt>
    <dgm:pt modelId="{4608CF1A-0F6D-445F-9896-DEB421D14330}" type="pres">
      <dgm:prSet presAssocID="{DBF4C676-D31C-46A3-84B7-394BB3B0B1D7}" presName="Name9" presStyleLbl="parChTrans1D2" presStyleIdx="2" presStyleCnt="5"/>
      <dgm:spPr/>
    </dgm:pt>
    <dgm:pt modelId="{488C9213-F474-49EE-BE1F-D1998DE4A8C6}" type="pres">
      <dgm:prSet presAssocID="{DBF4C676-D31C-46A3-84B7-394BB3B0B1D7}" presName="connTx" presStyleLbl="parChTrans1D2" presStyleIdx="2" presStyleCnt="5"/>
      <dgm:spPr/>
    </dgm:pt>
    <dgm:pt modelId="{31AA08CC-3858-45A0-88A2-85A19B51AFEB}" type="pres">
      <dgm:prSet presAssocID="{A5B019E5-E1A1-4348-AB2E-7712835C0F9E}" presName="node" presStyleLbl="node1" presStyleIdx="2" presStyleCnt="5" custScaleX="179375" custScaleY="80145" custRadScaleRad="106248" custRadScaleInc="-61916">
        <dgm:presLayoutVars>
          <dgm:bulletEnabled val="1"/>
        </dgm:presLayoutVars>
      </dgm:prSet>
      <dgm:spPr/>
    </dgm:pt>
    <dgm:pt modelId="{9891E045-C4CE-4C3D-A711-3F6B2A9A1FDA}" type="pres">
      <dgm:prSet presAssocID="{F37D5921-3DD8-4301-A10D-8394998D149B}" presName="Name9" presStyleLbl="parChTrans1D2" presStyleIdx="3" presStyleCnt="5"/>
      <dgm:spPr/>
    </dgm:pt>
    <dgm:pt modelId="{ECE3A358-F030-45B8-A4FA-155718707BE5}" type="pres">
      <dgm:prSet presAssocID="{F37D5921-3DD8-4301-A10D-8394998D149B}" presName="connTx" presStyleLbl="parChTrans1D2" presStyleIdx="3" presStyleCnt="5"/>
      <dgm:spPr/>
    </dgm:pt>
    <dgm:pt modelId="{24D5E564-296A-423E-9F1E-A513E908EDDF}" type="pres">
      <dgm:prSet presAssocID="{834D7722-D8C9-489C-9C44-73A0A5CC00B2}" presName="node" presStyleLbl="node1" presStyleIdx="3" presStyleCnt="5" custScaleX="133335" custScaleY="83681" custRadScaleRad="72098" custRadScaleInc="17608">
        <dgm:presLayoutVars>
          <dgm:bulletEnabled val="1"/>
        </dgm:presLayoutVars>
      </dgm:prSet>
      <dgm:spPr/>
    </dgm:pt>
    <dgm:pt modelId="{B0F60602-E82C-4A8B-B81E-E119AB7A7211}" type="pres">
      <dgm:prSet presAssocID="{FCEFEC18-2A02-4A6D-B6A4-362899FED496}" presName="Name9" presStyleLbl="parChTrans1D2" presStyleIdx="4" presStyleCnt="5"/>
      <dgm:spPr/>
    </dgm:pt>
    <dgm:pt modelId="{7E629867-D86A-4632-BB20-7C7BB5F2719E}" type="pres">
      <dgm:prSet presAssocID="{FCEFEC18-2A02-4A6D-B6A4-362899FED496}" presName="connTx" presStyleLbl="parChTrans1D2" presStyleIdx="4" presStyleCnt="5"/>
      <dgm:spPr/>
    </dgm:pt>
    <dgm:pt modelId="{CEC3D134-2579-4FE9-883C-413379F35F83}" type="pres">
      <dgm:prSet presAssocID="{04E4874E-7B62-46B1-99C9-8228FE1A9C1A}" presName="node" presStyleLbl="node1" presStyleIdx="4" presStyleCnt="5" custScaleX="140875" custScaleY="82956" custRadScaleRad="75556" custRadScaleInc="61505">
        <dgm:presLayoutVars>
          <dgm:bulletEnabled val="1"/>
        </dgm:presLayoutVars>
      </dgm:prSet>
      <dgm:spPr/>
    </dgm:pt>
  </dgm:ptLst>
  <dgm:cxnLst>
    <dgm:cxn modelId="{3A0D2305-1BB6-45BA-8DAA-629BC27399E1}" srcId="{84E9FA26-EF62-4D67-91CC-A38E65D05404}" destId="{04E4874E-7B62-46B1-99C9-8228FE1A9C1A}" srcOrd="4" destOrd="0" parTransId="{FCEFEC18-2A02-4A6D-B6A4-362899FED496}" sibTransId="{DF54A22B-23F7-4ECD-930E-54EE3317BDE3}"/>
    <dgm:cxn modelId="{C36D9505-875B-4F11-983D-FD86072EB9F4}" type="presOf" srcId="{4C21B40E-BE10-4B90-90BD-4DF8723644FE}" destId="{7A22D00E-2549-4FD8-8415-5EC8FECCF459}" srcOrd="0" destOrd="0" presId="urn:microsoft.com/office/officeart/2005/8/layout/radial1"/>
    <dgm:cxn modelId="{C0D79E11-C024-47A4-AED6-9B3044888D55}" type="presOf" srcId="{84E9FA26-EF62-4D67-91CC-A38E65D05404}" destId="{236A0F40-EE7F-48A6-B41B-4CF5CCA3EE90}" srcOrd="0" destOrd="0" presId="urn:microsoft.com/office/officeart/2005/8/layout/radial1"/>
    <dgm:cxn modelId="{2020E714-577B-465C-81B8-6692AC66B1DF}" type="presOf" srcId="{B8850F74-EFB2-44A5-84CB-5B7C74A62358}" destId="{DE2B12F2-51AF-4984-A079-DC74BDB330D2}" srcOrd="1" destOrd="0" presId="urn:microsoft.com/office/officeart/2005/8/layout/radial1"/>
    <dgm:cxn modelId="{6AF46825-0A05-4F85-9F73-6F6B0FE7A9A4}" srcId="{84E9FA26-EF62-4D67-91CC-A38E65D05404}" destId="{4C21B40E-BE10-4B90-90BD-4DF8723644FE}" srcOrd="1" destOrd="0" parTransId="{18BAE76F-BBA5-4FA2-8EC0-430715008D45}" sibTransId="{A3AB2178-75AF-4B0A-9627-A123FE4E7BAA}"/>
    <dgm:cxn modelId="{F676E029-F01B-4C09-88B6-B0EB80AB903D}" type="presOf" srcId="{0373C47C-5E7C-453D-A4C9-5F9B2740FB4F}" destId="{D2E409B4-916D-4C3E-AFB1-0DAAB3A217CB}" srcOrd="0" destOrd="0" presId="urn:microsoft.com/office/officeart/2005/8/layout/radial1"/>
    <dgm:cxn modelId="{7BB52B60-4901-4E30-9CBD-4F56EB991EEA}" type="presOf" srcId="{18BAE76F-BBA5-4FA2-8EC0-430715008D45}" destId="{E3B9DC8E-7A33-4D9D-91DF-8E8332737E21}" srcOrd="0" destOrd="0" presId="urn:microsoft.com/office/officeart/2005/8/layout/radial1"/>
    <dgm:cxn modelId="{C1D63E69-878B-43C4-AEAA-D596BF2B649B}" type="presOf" srcId="{FCEFEC18-2A02-4A6D-B6A4-362899FED496}" destId="{7E629867-D86A-4632-BB20-7C7BB5F2719E}" srcOrd="1" destOrd="0" presId="urn:microsoft.com/office/officeart/2005/8/layout/radial1"/>
    <dgm:cxn modelId="{2267CE57-2C4D-4961-8460-785EA1BD4090}" type="presOf" srcId="{B8850F74-EFB2-44A5-84CB-5B7C74A62358}" destId="{742D88A8-3BE3-47D3-A12F-DE3EDA0CC3EE}" srcOrd="0" destOrd="0" presId="urn:microsoft.com/office/officeart/2005/8/layout/radial1"/>
    <dgm:cxn modelId="{F359B97E-224C-455C-8E75-E78619592B0A}" type="presOf" srcId="{A5B019E5-E1A1-4348-AB2E-7712835C0F9E}" destId="{31AA08CC-3858-45A0-88A2-85A19B51AFEB}" srcOrd="0" destOrd="0" presId="urn:microsoft.com/office/officeart/2005/8/layout/radial1"/>
    <dgm:cxn modelId="{0FE0B981-4DE0-4D0D-8281-802EC96E4374}" srcId="{84E9FA26-EF62-4D67-91CC-A38E65D05404}" destId="{A5B019E5-E1A1-4348-AB2E-7712835C0F9E}" srcOrd="2" destOrd="0" parTransId="{DBF4C676-D31C-46A3-84B7-394BB3B0B1D7}" sibTransId="{2D877315-EE79-4969-8EA5-97F2F38D34A4}"/>
    <dgm:cxn modelId="{90901689-B476-4F1C-B981-D299376BB6B5}" type="presOf" srcId="{04E4874E-7B62-46B1-99C9-8228FE1A9C1A}" destId="{CEC3D134-2579-4FE9-883C-413379F35F83}" srcOrd="0" destOrd="0" presId="urn:microsoft.com/office/officeart/2005/8/layout/radial1"/>
    <dgm:cxn modelId="{54137B8C-4779-47AF-B115-599B863F3CE2}" type="presOf" srcId="{834D7722-D8C9-489C-9C44-73A0A5CC00B2}" destId="{24D5E564-296A-423E-9F1E-A513E908EDDF}" srcOrd="0" destOrd="0" presId="urn:microsoft.com/office/officeart/2005/8/layout/radial1"/>
    <dgm:cxn modelId="{2B198AA2-F338-4D19-B9D3-F2F003B1FB5C}" type="presOf" srcId="{DBF4C676-D31C-46A3-84B7-394BB3B0B1D7}" destId="{488C9213-F474-49EE-BE1F-D1998DE4A8C6}" srcOrd="1" destOrd="0" presId="urn:microsoft.com/office/officeart/2005/8/layout/radial1"/>
    <dgm:cxn modelId="{2441F6B1-4426-43FD-9CD4-988C5761E790}" type="presOf" srcId="{18BAE76F-BBA5-4FA2-8EC0-430715008D45}" destId="{9F2FA960-1265-4D63-B1BF-F4E89E8CC1B4}" srcOrd="1" destOrd="0" presId="urn:microsoft.com/office/officeart/2005/8/layout/radial1"/>
    <dgm:cxn modelId="{501995B2-D2AE-4411-93AE-D3B4AA0105FE}" srcId="{84E9FA26-EF62-4D67-91CC-A38E65D05404}" destId="{834D7722-D8C9-489C-9C44-73A0A5CC00B2}" srcOrd="3" destOrd="0" parTransId="{F37D5921-3DD8-4301-A10D-8394998D149B}" sibTransId="{8A9F36FD-D098-4A75-8082-933309A7D3F9}"/>
    <dgm:cxn modelId="{1BA119CB-A7E3-4C55-AEE1-8B9F01E1DB3A}" type="presOf" srcId="{F37D5921-3DD8-4301-A10D-8394998D149B}" destId="{ECE3A358-F030-45B8-A4FA-155718707BE5}" srcOrd="1" destOrd="0" presId="urn:microsoft.com/office/officeart/2005/8/layout/radial1"/>
    <dgm:cxn modelId="{E02F10D7-3B28-4B34-812E-79EF6B5864CE}" type="presOf" srcId="{FCEFEC18-2A02-4A6D-B6A4-362899FED496}" destId="{B0F60602-E82C-4A8B-B81E-E119AB7A7211}" srcOrd="0" destOrd="0" presId="urn:microsoft.com/office/officeart/2005/8/layout/radial1"/>
    <dgm:cxn modelId="{22507AE1-3BBC-401B-B4A8-151B492F3F35}" type="presOf" srcId="{DBF4C676-D31C-46A3-84B7-394BB3B0B1D7}" destId="{4608CF1A-0F6D-445F-9896-DEB421D14330}" srcOrd="0" destOrd="0" presId="urn:microsoft.com/office/officeart/2005/8/layout/radial1"/>
    <dgm:cxn modelId="{D8EF72E4-F840-4AC8-A6F6-C435C86413A5}" srcId="{0373C47C-5E7C-453D-A4C9-5F9B2740FB4F}" destId="{84E9FA26-EF62-4D67-91CC-A38E65D05404}" srcOrd="0" destOrd="0" parTransId="{5460AFE9-A7B3-476B-9140-A6364637AE2F}" sibTransId="{B013CC95-D331-4C2C-A504-CCB9446E6D58}"/>
    <dgm:cxn modelId="{874432E7-5708-4AF3-8363-F68CAA2203E5}" srcId="{84E9FA26-EF62-4D67-91CC-A38E65D05404}" destId="{F5D92EE1-FCDB-4396-A84A-A0A9E29109F0}" srcOrd="0" destOrd="0" parTransId="{B8850F74-EFB2-44A5-84CB-5B7C74A62358}" sibTransId="{6BAC0917-5BEC-4326-BA6A-3BE12A07E5E6}"/>
    <dgm:cxn modelId="{062723F2-5B2D-4CAA-9B56-D9A40AA2412A}" type="presOf" srcId="{F37D5921-3DD8-4301-A10D-8394998D149B}" destId="{9891E045-C4CE-4C3D-A711-3F6B2A9A1FDA}" srcOrd="0" destOrd="0" presId="urn:microsoft.com/office/officeart/2005/8/layout/radial1"/>
    <dgm:cxn modelId="{30EB70F3-11B9-4D45-9DA7-F8AD292D1F0F}" type="presOf" srcId="{F5D92EE1-FCDB-4396-A84A-A0A9E29109F0}" destId="{06128689-3505-426A-9B25-96AE582D9461}" srcOrd="0" destOrd="0" presId="urn:microsoft.com/office/officeart/2005/8/layout/radial1"/>
    <dgm:cxn modelId="{B258ABD7-B2E6-4EC2-95F4-4006D67C07FB}" type="presParOf" srcId="{D2E409B4-916D-4C3E-AFB1-0DAAB3A217CB}" destId="{236A0F40-EE7F-48A6-B41B-4CF5CCA3EE90}" srcOrd="0" destOrd="0" presId="urn:microsoft.com/office/officeart/2005/8/layout/radial1"/>
    <dgm:cxn modelId="{6BC4B9BD-7DBD-47C5-B6F7-059EDC9B73BE}" type="presParOf" srcId="{D2E409B4-916D-4C3E-AFB1-0DAAB3A217CB}" destId="{742D88A8-3BE3-47D3-A12F-DE3EDA0CC3EE}" srcOrd="1" destOrd="0" presId="urn:microsoft.com/office/officeart/2005/8/layout/radial1"/>
    <dgm:cxn modelId="{40284556-9B66-4C1C-98D2-21B319BE7F3E}" type="presParOf" srcId="{742D88A8-3BE3-47D3-A12F-DE3EDA0CC3EE}" destId="{DE2B12F2-51AF-4984-A079-DC74BDB330D2}" srcOrd="0" destOrd="0" presId="urn:microsoft.com/office/officeart/2005/8/layout/radial1"/>
    <dgm:cxn modelId="{F7CF0AF3-5825-4949-B588-CE96DBF31FF3}" type="presParOf" srcId="{D2E409B4-916D-4C3E-AFB1-0DAAB3A217CB}" destId="{06128689-3505-426A-9B25-96AE582D9461}" srcOrd="2" destOrd="0" presId="urn:microsoft.com/office/officeart/2005/8/layout/radial1"/>
    <dgm:cxn modelId="{07A32401-4952-4CC5-B886-35A3A5185FBE}" type="presParOf" srcId="{D2E409B4-916D-4C3E-AFB1-0DAAB3A217CB}" destId="{E3B9DC8E-7A33-4D9D-91DF-8E8332737E21}" srcOrd="3" destOrd="0" presId="urn:microsoft.com/office/officeart/2005/8/layout/radial1"/>
    <dgm:cxn modelId="{7E021420-03C9-4E70-97AD-DC22E8AE5528}" type="presParOf" srcId="{E3B9DC8E-7A33-4D9D-91DF-8E8332737E21}" destId="{9F2FA960-1265-4D63-B1BF-F4E89E8CC1B4}" srcOrd="0" destOrd="0" presId="urn:microsoft.com/office/officeart/2005/8/layout/radial1"/>
    <dgm:cxn modelId="{ED571CB2-6955-4BDE-82EA-14BF46CF81AE}" type="presParOf" srcId="{D2E409B4-916D-4C3E-AFB1-0DAAB3A217CB}" destId="{7A22D00E-2549-4FD8-8415-5EC8FECCF459}" srcOrd="4" destOrd="0" presId="urn:microsoft.com/office/officeart/2005/8/layout/radial1"/>
    <dgm:cxn modelId="{6C30ED05-6021-4D16-86C3-759D21C367C6}" type="presParOf" srcId="{D2E409B4-916D-4C3E-AFB1-0DAAB3A217CB}" destId="{4608CF1A-0F6D-445F-9896-DEB421D14330}" srcOrd="5" destOrd="0" presId="urn:microsoft.com/office/officeart/2005/8/layout/radial1"/>
    <dgm:cxn modelId="{35B4119A-B43D-4356-83FA-B942359C3E16}" type="presParOf" srcId="{4608CF1A-0F6D-445F-9896-DEB421D14330}" destId="{488C9213-F474-49EE-BE1F-D1998DE4A8C6}" srcOrd="0" destOrd="0" presId="urn:microsoft.com/office/officeart/2005/8/layout/radial1"/>
    <dgm:cxn modelId="{1E5F33C5-D4DF-47C8-9857-E84D48A4E185}" type="presParOf" srcId="{D2E409B4-916D-4C3E-AFB1-0DAAB3A217CB}" destId="{31AA08CC-3858-45A0-88A2-85A19B51AFEB}" srcOrd="6" destOrd="0" presId="urn:microsoft.com/office/officeart/2005/8/layout/radial1"/>
    <dgm:cxn modelId="{ECE10187-1821-4450-94A4-FDA882F62FA4}" type="presParOf" srcId="{D2E409B4-916D-4C3E-AFB1-0DAAB3A217CB}" destId="{9891E045-C4CE-4C3D-A711-3F6B2A9A1FDA}" srcOrd="7" destOrd="0" presId="urn:microsoft.com/office/officeart/2005/8/layout/radial1"/>
    <dgm:cxn modelId="{4D4A1E6D-9312-42E1-9241-B48FA3914264}" type="presParOf" srcId="{9891E045-C4CE-4C3D-A711-3F6B2A9A1FDA}" destId="{ECE3A358-F030-45B8-A4FA-155718707BE5}" srcOrd="0" destOrd="0" presId="urn:microsoft.com/office/officeart/2005/8/layout/radial1"/>
    <dgm:cxn modelId="{120169D8-361A-4AAD-A0CF-59839C2C3EB9}" type="presParOf" srcId="{D2E409B4-916D-4C3E-AFB1-0DAAB3A217CB}" destId="{24D5E564-296A-423E-9F1E-A513E908EDDF}" srcOrd="8" destOrd="0" presId="urn:microsoft.com/office/officeart/2005/8/layout/radial1"/>
    <dgm:cxn modelId="{9DB29897-8C90-480E-9BCF-810EFB695055}" type="presParOf" srcId="{D2E409B4-916D-4C3E-AFB1-0DAAB3A217CB}" destId="{B0F60602-E82C-4A8B-B81E-E119AB7A7211}" srcOrd="9" destOrd="0" presId="urn:microsoft.com/office/officeart/2005/8/layout/radial1"/>
    <dgm:cxn modelId="{AC011875-E2BD-425A-A79C-79ABDEC228DD}" type="presParOf" srcId="{B0F60602-E82C-4A8B-B81E-E119AB7A7211}" destId="{7E629867-D86A-4632-BB20-7C7BB5F2719E}" srcOrd="0" destOrd="0" presId="urn:microsoft.com/office/officeart/2005/8/layout/radial1"/>
    <dgm:cxn modelId="{A28F9EB1-4FE2-4977-B298-4AC984DE1D98}" type="presParOf" srcId="{D2E409B4-916D-4C3E-AFB1-0DAAB3A217CB}" destId="{CEC3D134-2579-4FE9-883C-413379F35F83}" srcOrd="10"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78739F3-5C47-401D-B429-E75D651824E1}"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9AF675F9-A628-4810-ACC2-3D8323B6E8BD}">
      <dgm:prSet phldrT="[Text]"/>
      <dgm:spPr/>
      <dgm:t>
        <a:bodyPr/>
        <a:lstStyle/>
        <a:p>
          <a:r>
            <a:rPr lang="en-US" dirty="0"/>
            <a:t>HAZARD PROCESS</a:t>
          </a:r>
        </a:p>
      </dgm:t>
    </dgm:pt>
    <dgm:pt modelId="{311BECAB-0BD3-4FB3-A4D3-1BE3935BF980}" type="parTrans" cxnId="{99341094-592F-4C0C-BBE8-149CDA56F22B}">
      <dgm:prSet/>
      <dgm:spPr/>
      <dgm:t>
        <a:bodyPr/>
        <a:lstStyle/>
        <a:p>
          <a:endParaRPr lang="en-US"/>
        </a:p>
      </dgm:t>
    </dgm:pt>
    <dgm:pt modelId="{951010FB-38DF-46B2-BE48-6144AA02E26D}" type="sibTrans" cxnId="{99341094-592F-4C0C-BBE8-149CDA56F22B}">
      <dgm:prSet/>
      <dgm:spPr/>
      <dgm:t>
        <a:bodyPr/>
        <a:lstStyle/>
        <a:p>
          <a:endParaRPr lang="en-US"/>
        </a:p>
      </dgm:t>
    </dgm:pt>
    <dgm:pt modelId="{B0D5E8E6-535C-4C00-8BBE-1E16A657008E}">
      <dgm:prSet phldrT="[Text]"/>
      <dgm:spPr/>
      <dgm:t>
        <a:bodyPr/>
        <a:lstStyle/>
        <a:p>
          <a:r>
            <a:rPr lang="en-US" dirty="0"/>
            <a:t>IDENTIFY HAZARD</a:t>
          </a:r>
        </a:p>
      </dgm:t>
    </dgm:pt>
    <dgm:pt modelId="{BA1A49E1-6300-4462-A785-BE7F8381B13A}" type="parTrans" cxnId="{3188F08D-C7C9-4AEB-8395-8BABF2FAA8D8}">
      <dgm:prSet/>
      <dgm:spPr/>
      <dgm:t>
        <a:bodyPr/>
        <a:lstStyle/>
        <a:p>
          <a:endParaRPr lang="en-US"/>
        </a:p>
      </dgm:t>
    </dgm:pt>
    <dgm:pt modelId="{CFA70A47-7D6E-47F1-B6B9-6103574A9F65}" type="sibTrans" cxnId="{3188F08D-C7C9-4AEB-8395-8BABF2FAA8D8}">
      <dgm:prSet/>
      <dgm:spPr/>
      <dgm:t>
        <a:bodyPr/>
        <a:lstStyle/>
        <a:p>
          <a:endParaRPr lang="en-US"/>
        </a:p>
      </dgm:t>
    </dgm:pt>
    <dgm:pt modelId="{3B094275-3E4E-4CB3-AD3F-7415B2D2D497}">
      <dgm:prSet phldrT="[Text]"/>
      <dgm:spPr/>
      <dgm:t>
        <a:bodyPr/>
        <a:lstStyle/>
        <a:p>
          <a:r>
            <a:rPr lang="en-US" dirty="0"/>
            <a:t>ASSESS RISKS</a:t>
          </a:r>
        </a:p>
      </dgm:t>
    </dgm:pt>
    <dgm:pt modelId="{DC797B46-0A8C-423A-AD93-D4682DE13D60}" type="parTrans" cxnId="{785F9381-2495-43D1-94FD-E8CBBBC18889}">
      <dgm:prSet/>
      <dgm:spPr/>
      <dgm:t>
        <a:bodyPr/>
        <a:lstStyle/>
        <a:p>
          <a:endParaRPr lang="en-US"/>
        </a:p>
      </dgm:t>
    </dgm:pt>
    <dgm:pt modelId="{408EE2EB-42CC-4B55-84E1-987DD7C98E05}" type="sibTrans" cxnId="{785F9381-2495-43D1-94FD-E8CBBBC18889}">
      <dgm:prSet/>
      <dgm:spPr/>
      <dgm:t>
        <a:bodyPr/>
        <a:lstStyle/>
        <a:p>
          <a:endParaRPr lang="en-US"/>
        </a:p>
      </dgm:t>
    </dgm:pt>
    <dgm:pt modelId="{EB2D4F5C-9DD3-42E4-953B-1B967BC5344E}">
      <dgm:prSet phldrT="[Text]"/>
      <dgm:spPr/>
      <dgm:t>
        <a:bodyPr/>
        <a:lstStyle/>
        <a:p>
          <a:r>
            <a:rPr lang="en-US" dirty="0"/>
            <a:t>ELIMINATE/ CONTROL</a:t>
          </a:r>
        </a:p>
      </dgm:t>
    </dgm:pt>
    <dgm:pt modelId="{FDAF4A6C-FAAA-4AF9-8416-F70CC4848F0C}" type="parTrans" cxnId="{E1E6214F-ABF9-45D8-A833-FA0BA0E96FFD}">
      <dgm:prSet/>
      <dgm:spPr/>
      <dgm:t>
        <a:bodyPr/>
        <a:lstStyle/>
        <a:p>
          <a:endParaRPr lang="en-US"/>
        </a:p>
      </dgm:t>
    </dgm:pt>
    <dgm:pt modelId="{4C0D4C62-B4DD-4D7E-AA9F-28F2D00CE2CC}" type="sibTrans" cxnId="{E1E6214F-ABF9-45D8-A833-FA0BA0E96FFD}">
      <dgm:prSet/>
      <dgm:spPr/>
      <dgm:t>
        <a:bodyPr/>
        <a:lstStyle/>
        <a:p>
          <a:endParaRPr lang="en-US"/>
        </a:p>
      </dgm:t>
    </dgm:pt>
    <dgm:pt modelId="{A7EFE7F2-1EFC-4BE1-B75F-28F9C8F71691}">
      <dgm:prSet phldrT="[Text]"/>
      <dgm:spPr/>
      <dgm:t>
        <a:bodyPr/>
        <a:lstStyle/>
        <a:p>
          <a:r>
            <a:rPr lang="en-US" dirty="0"/>
            <a:t>MONITOR</a:t>
          </a:r>
        </a:p>
      </dgm:t>
    </dgm:pt>
    <dgm:pt modelId="{5F7F5666-8E5C-4535-8AF0-BDADBC2E74E9}" type="parTrans" cxnId="{645C6D9F-DEF2-4090-BCED-4BA71BD9EC45}">
      <dgm:prSet/>
      <dgm:spPr/>
      <dgm:t>
        <a:bodyPr/>
        <a:lstStyle/>
        <a:p>
          <a:endParaRPr lang="en-US"/>
        </a:p>
      </dgm:t>
    </dgm:pt>
    <dgm:pt modelId="{ADEC8766-6333-4147-A537-285A5DA33308}" type="sibTrans" cxnId="{645C6D9F-DEF2-4090-BCED-4BA71BD9EC45}">
      <dgm:prSet/>
      <dgm:spPr/>
      <dgm:t>
        <a:bodyPr/>
        <a:lstStyle/>
        <a:p>
          <a:endParaRPr lang="en-US"/>
        </a:p>
      </dgm:t>
    </dgm:pt>
    <dgm:pt modelId="{C7A7C0F8-0AE8-47A8-B080-5B1D303A5C47}" type="pres">
      <dgm:prSet presAssocID="{D78739F3-5C47-401D-B429-E75D651824E1}" presName="Name0" presStyleCnt="0">
        <dgm:presLayoutVars>
          <dgm:chMax val="1"/>
          <dgm:dir/>
          <dgm:animLvl val="ctr"/>
          <dgm:resizeHandles val="exact"/>
        </dgm:presLayoutVars>
      </dgm:prSet>
      <dgm:spPr/>
    </dgm:pt>
    <dgm:pt modelId="{66E4A31E-8E10-42C0-BA1F-801D6BEDAD6C}" type="pres">
      <dgm:prSet presAssocID="{9AF675F9-A628-4810-ACC2-3D8323B6E8BD}" presName="centerShape" presStyleLbl="node0" presStyleIdx="0" presStyleCnt="1"/>
      <dgm:spPr/>
    </dgm:pt>
    <dgm:pt modelId="{6DB38432-39D6-4DDD-BF9E-20A51417133C}" type="pres">
      <dgm:prSet presAssocID="{B0D5E8E6-535C-4C00-8BBE-1E16A657008E}" presName="node" presStyleLbl="node1" presStyleIdx="0" presStyleCnt="4">
        <dgm:presLayoutVars>
          <dgm:bulletEnabled val="1"/>
        </dgm:presLayoutVars>
      </dgm:prSet>
      <dgm:spPr/>
    </dgm:pt>
    <dgm:pt modelId="{AB3B3345-5CFD-4984-A723-D3ADB1C09274}" type="pres">
      <dgm:prSet presAssocID="{B0D5E8E6-535C-4C00-8BBE-1E16A657008E}" presName="dummy" presStyleCnt="0"/>
      <dgm:spPr/>
    </dgm:pt>
    <dgm:pt modelId="{EE315CFB-BD5E-4779-836D-EDC65D68C13D}" type="pres">
      <dgm:prSet presAssocID="{CFA70A47-7D6E-47F1-B6B9-6103574A9F65}" presName="sibTrans" presStyleLbl="sibTrans2D1" presStyleIdx="0" presStyleCnt="4"/>
      <dgm:spPr/>
    </dgm:pt>
    <dgm:pt modelId="{77559C7F-2A24-454A-9FD9-3E0D4C809F4B}" type="pres">
      <dgm:prSet presAssocID="{3B094275-3E4E-4CB3-AD3F-7415B2D2D497}" presName="node" presStyleLbl="node1" presStyleIdx="1" presStyleCnt="4">
        <dgm:presLayoutVars>
          <dgm:bulletEnabled val="1"/>
        </dgm:presLayoutVars>
      </dgm:prSet>
      <dgm:spPr/>
    </dgm:pt>
    <dgm:pt modelId="{81BC05BC-F861-4EA9-B87F-CA9DC654096E}" type="pres">
      <dgm:prSet presAssocID="{3B094275-3E4E-4CB3-AD3F-7415B2D2D497}" presName="dummy" presStyleCnt="0"/>
      <dgm:spPr/>
    </dgm:pt>
    <dgm:pt modelId="{956EC1AF-CB36-47C2-8B10-371CC26D193F}" type="pres">
      <dgm:prSet presAssocID="{408EE2EB-42CC-4B55-84E1-987DD7C98E05}" presName="sibTrans" presStyleLbl="sibTrans2D1" presStyleIdx="1" presStyleCnt="4"/>
      <dgm:spPr/>
    </dgm:pt>
    <dgm:pt modelId="{0632422A-2F2F-4EBB-A668-43996957E8F6}" type="pres">
      <dgm:prSet presAssocID="{EB2D4F5C-9DD3-42E4-953B-1B967BC5344E}" presName="node" presStyleLbl="node1" presStyleIdx="2" presStyleCnt="4">
        <dgm:presLayoutVars>
          <dgm:bulletEnabled val="1"/>
        </dgm:presLayoutVars>
      </dgm:prSet>
      <dgm:spPr/>
    </dgm:pt>
    <dgm:pt modelId="{9349E44B-2B28-418E-85B7-876849F8C702}" type="pres">
      <dgm:prSet presAssocID="{EB2D4F5C-9DD3-42E4-953B-1B967BC5344E}" presName="dummy" presStyleCnt="0"/>
      <dgm:spPr/>
    </dgm:pt>
    <dgm:pt modelId="{DBBE99F6-2A59-48CD-9B90-9BFCE3DA1BF0}" type="pres">
      <dgm:prSet presAssocID="{4C0D4C62-B4DD-4D7E-AA9F-28F2D00CE2CC}" presName="sibTrans" presStyleLbl="sibTrans2D1" presStyleIdx="2" presStyleCnt="4"/>
      <dgm:spPr/>
    </dgm:pt>
    <dgm:pt modelId="{79BF0B12-DA0B-4CBF-B76F-7F6F67C3F73A}" type="pres">
      <dgm:prSet presAssocID="{A7EFE7F2-1EFC-4BE1-B75F-28F9C8F71691}" presName="node" presStyleLbl="node1" presStyleIdx="3" presStyleCnt="4">
        <dgm:presLayoutVars>
          <dgm:bulletEnabled val="1"/>
        </dgm:presLayoutVars>
      </dgm:prSet>
      <dgm:spPr/>
    </dgm:pt>
    <dgm:pt modelId="{0520AFB5-253D-4C03-AFCE-E707FCBA17A3}" type="pres">
      <dgm:prSet presAssocID="{A7EFE7F2-1EFC-4BE1-B75F-28F9C8F71691}" presName="dummy" presStyleCnt="0"/>
      <dgm:spPr/>
    </dgm:pt>
    <dgm:pt modelId="{9CD131E9-6190-4AC3-B7D4-C69E2C47DD67}" type="pres">
      <dgm:prSet presAssocID="{ADEC8766-6333-4147-A537-285A5DA33308}" presName="sibTrans" presStyleLbl="sibTrans2D1" presStyleIdx="3" presStyleCnt="4"/>
      <dgm:spPr/>
    </dgm:pt>
  </dgm:ptLst>
  <dgm:cxnLst>
    <dgm:cxn modelId="{E63FF307-B1B2-497F-999F-9C1F10835D60}" type="presOf" srcId="{408EE2EB-42CC-4B55-84E1-987DD7C98E05}" destId="{956EC1AF-CB36-47C2-8B10-371CC26D193F}" srcOrd="0" destOrd="0" presId="urn:microsoft.com/office/officeart/2005/8/layout/radial6"/>
    <dgm:cxn modelId="{9964F76C-CD00-4160-BFD6-18B1CA4250C0}" type="presOf" srcId="{4C0D4C62-B4DD-4D7E-AA9F-28F2D00CE2CC}" destId="{DBBE99F6-2A59-48CD-9B90-9BFCE3DA1BF0}" srcOrd="0" destOrd="0" presId="urn:microsoft.com/office/officeart/2005/8/layout/radial6"/>
    <dgm:cxn modelId="{E1E6214F-ABF9-45D8-A833-FA0BA0E96FFD}" srcId="{9AF675F9-A628-4810-ACC2-3D8323B6E8BD}" destId="{EB2D4F5C-9DD3-42E4-953B-1B967BC5344E}" srcOrd="2" destOrd="0" parTransId="{FDAF4A6C-FAAA-4AF9-8416-F70CC4848F0C}" sibTransId="{4C0D4C62-B4DD-4D7E-AA9F-28F2D00CE2CC}"/>
    <dgm:cxn modelId="{97F79B57-50FD-4A8C-A2F0-490301962B9C}" type="presOf" srcId="{EB2D4F5C-9DD3-42E4-953B-1B967BC5344E}" destId="{0632422A-2F2F-4EBB-A668-43996957E8F6}" srcOrd="0" destOrd="0" presId="urn:microsoft.com/office/officeart/2005/8/layout/radial6"/>
    <dgm:cxn modelId="{785F9381-2495-43D1-94FD-E8CBBBC18889}" srcId="{9AF675F9-A628-4810-ACC2-3D8323B6E8BD}" destId="{3B094275-3E4E-4CB3-AD3F-7415B2D2D497}" srcOrd="1" destOrd="0" parTransId="{DC797B46-0A8C-423A-AD93-D4682DE13D60}" sibTransId="{408EE2EB-42CC-4B55-84E1-987DD7C98E05}"/>
    <dgm:cxn modelId="{EC942E87-7A9C-4616-9F75-3AFADD6CF0AB}" type="presOf" srcId="{A7EFE7F2-1EFC-4BE1-B75F-28F9C8F71691}" destId="{79BF0B12-DA0B-4CBF-B76F-7F6F67C3F73A}" srcOrd="0" destOrd="0" presId="urn:microsoft.com/office/officeart/2005/8/layout/radial6"/>
    <dgm:cxn modelId="{3188F08D-C7C9-4AEB-8395-8BABF2FAA8D8}" srcId="{9AF675F9-A628-4810-ACC2-3D8323B6E8BD}" destId="{B0D5E8E6-535C-4C00-8BBE-1E16A657008E}" srcOrd="0" destOrd="0" parTransId="{BA1A49E1-6300-4462-A785-BE7F8381B13A}" sibTransId="{CFA70A47-7D6E-47F1-B6B9-6103574A9F65}"/>
    <dgm:cxn modelId="{3A144A8E-76E3-48DD-BB91-66384B61766F}" type="presOf" srcId="{B0D5E8E6-535C-4C00-8BBE-1E16A657008E}" destId="{6DB38432-39D6-4DDD-BF9E-20A51417133C}" srcOrd="0" destOrd="0" presId="urn:microsoft.com/office/officeart/2005/8/layout/radial6"/>
    <dgm:cxn modelId="{99341094-592F-4C0C-BBE8-149CDA56F22B}" srcId="{D78739F3-5C47-401D-B429-E75D651824E1}" destId="{9AF675F9-A628-4810-ACC2-3D8323B6E8BD}" srcOrd="0" destOrd="0" parTransId="{311BECAB-0BD3-4FB3-A4D3-1BE3935BF980}" sibTransId="{951010FB-38DF-46B2-BE48-6144AA02E26D}"/>
    <dgm:cxn modelId="{645C6D9F-DEF2-4090-BCED-4BA71BD9EC45}" srcId="{9AF675F9-A628-4810-ACC2-3D8323B6E8BD}" destId="{A7EFE7F2-1EFC-4BE1-B75F-28F9C8F71691}" srcOrd="3" destOrd="0" parTransId="{5F7F5666-8E5C-4535-8AF0-BDADBC2E74E9}" sibTransId="{ADEC8766-6333-4147-A537-285A5DA33308}"/>
    <dgm:cxn modelId="{B0143AB1-4A8A-47CB-9951-8111AAC8CD1E}" type="presOf" srcId="{3B094275-3E4E-4CB3-AD3F-7415B2D2D497}" destId="{77559C7F-2A24-454A-9FD9-3E0D4C809F4B}" srcOrd="0" destOrd="0" presId="urn:microsoft.com/office/officeart/2005/8/layout/radial6"/>
    <dgm:cxn modelId="{5BF034CA-DFB9-4C96-9D17-B3F55DDCC591}" type="presOf" srcId="{CFA70A47-7D6E-47F1-B6B9-6103574A9F65}" destId="{EE315CFB-BD5E-4779-836D-EDC65D68C13D}" srcOrd="0" destOrd="0" presId="urn:microsoft.com/office/officeart/2005/8/layout/radial6"/>
    <dgm:cxn modelId="{39C239CE-6E32-4F49-A4CA-F213691C3C65}" type="presOf" srcId="{ADEC8766-6333-4147-A537-285A5DA33308}" destId="{9CD131E9-6190-4AC3-B7D4-C69E2C47DD67}" srcOrd="0" destOrd="0" presId="urn:microsoft.com/office/officeart/2005/8/layout/radial6"/>
    <dgm:cxn modelId="{E1118BE0-4C78-410F-8B15-350CC5B6AC53}" type="presOf" srcId="{D78739F3-5C47-401D-B429-E75D651824E1}" destId="{C7A7C0F8-0AE8-47A8-B080-5B1D303A5C47}" srcOrd="0" destOrd="0" presId="urn:microsoft.com/office/officeart/2005/8/layout/radial6"/>
    <dgm:cxn modelId="{7589ECEB-8689-40A2-8D26-2B9EA3048A6F}" type="presOf" srcId="{9AF675F9-A628-4810-ACC2-3D8323B6E8BD}" destId="{66E4A31E-8E10-42C0-BA1F-801D6BEDAD6C}" srcOrd="0" destOrd="0" presId="urn:microsoft.com/office/officeart/2005/8/layout/radial6"/>
    <dgm:cxn modelId="{755DC7DA-324C-4C0E-85AC-FD0272965471}" type="presParOf" srcId="{C7A7C0F8-0AE8-47A8-B080-5B1D303A5C47}" destId="{66E4A31E-8E10-42C0-BA1F-801D6BEDAD6C}" srcOrd="0" destOrd="0" presId="urn:microsoft.com/office/officeart/2005/8/layout/radial6"/>
    <dgm:cxn modelId="{D57C9DFF-095C-4BB1-BCDB-420072B3CC9E}" type="presParOf" srcId="{C7A7C0F8-0AE8-47A8-B080-5B1D303A5C47}" destId="{6DB38432-39D6-4DDD-BF9E-20A51417133C}" srcOrd="1" destOrd="0" presId="urn:microsoft.com/office/officeart/2005/8/layout/radial6"/>
    <dgm:cxn modelId="{74AA1954-E9ED-4E87-9B9B-0105BC45E8EB}" type="presParOf" srcId="{C7A7C0F8-0AE8-47A8-B080-5B1D303A5C47}" destId="{AB3B3345-5CFD-4984-A723-D3ADB1C09274}" srcOrd="2" destOrd="0" presId="urn:microsoft.com/office/officeart/2005/8/layout/radial6"/>
    <dgm:cxn modelId="{D157822F-0CDA-437D-BA5A-3882E40E6018}" type="presParOf" srcId="{C7A7C0F8-0AE8-47A8-B080-5B1D303A5C47}" destId="{EE315CFB-BD5E-4779-836D-EDC65D68C13D}" srcOrd="3" destOrd="0" presId="urn:microsoft.com/office/officeart/2005/8/layout/radial6"/>
    <dgm:cxn modelId="{98B8913F-835C-47A5-9DC1-61B532BDCB3A}" type="presParOf" srcId="{C7A7C0F8-0AE8-47A8-B080-5B1D303A5C47}" destId="{77559C7F-2A24-454A-9FD9-3E0D4C809F4B}" srcOrd="4" destOrd="0" presId="urn:microsoft.com/office/officeart/2005/8/layout/radial6"/>
    <dgm:cxn modelId="{9B15F2E2-F2FA-456D-9CB2-D9A06C7C8F9A}" type="presParOf" srcId="{C7A7C0F8-0AE8-47A8-B080-5B1D303A5C47}" destId="{81BC05BC-F861-4EA9-B87F-CA9DC654096E}" srcOrd="5" destOrd="0" presId="urn:microsoft.com/office/officeart/2005/8/layout/radial6"/>
    <dgm:cxn modelId="{0F8E8D2D-FB5F-4CF9-BBF0-AFD3AF55D1F3}" type="presParOf" srcId="{C7A7C0F8-0AE8-47A8-B080-5B1D303A5C47}" destId="{956EC1AF-CB36-47C2-8B10-371CC26D193F}" srcOrd="6" destOrd="0" presId="urn:microsoft.com/office/officeart/2005/8/layout/radial6"/>
    <dgm:cxn modelId="{B7135891-741B-42B2-A89E-2DBC8DB251F9}" type="presParOf" srcId="{C7A7C0F8-0AE8-47A8-B080-5B1D303A5C47}" destId="{0632422A-2F2F-4EBB-A668-43996957E8F6}" srcOrd="7" destOrd="0" presId="urn:microsoft.com/office/officeart/2005/8/layout/radial6"/>
    <dgm:cxn modelId="{F240711A-1BD1-4E40-A3FB-BEFB01EC7BB2}" type="presParOf" srcId="{C7A7C0F8-0AE8-47A8-B080-5B1D303A5C47}" destId="{9349E44B-2B28-418E-85B7-876849F8C702}" srcOrd="8" destOrd="0" presId="urn:microsoft.com/office/officeart/2005/8/layout/radial6"/>
    <dgm:cxn modelId="{9FA3B52C-8CE4-4CD2-A4F5-D43CAF3FCE5B}" type="presParOf" srcId="{C7A7C0F8-0AE8-47A8-B080-5B1D303A5C47}" destId="{DBBE99F6-2A59-48CD-9B90-9BFCE3DA1BF0}" srcOrd="9" destOrd="0" presId="urn:microsoft.com/office/officeart/2005/8/layout/radial6"/>
    <dgm:cxn modelId="{049A7392-A8E2-4647-860D-7D2DCFA15E67}" type="presParOf" srcId="{C7A7C0F8-0AE8-47A8-B080-5B1D303A5C47}" destId="{79BF0B12-DA0B-4CBF-B76F-7F6F67C3F73A}" srcOrd="10" destOrd="0" presId="urn:microsoft.com/office/officeart/2005/8/layout/radial6"/>
    <dgm:cxn modelId="{DEAA0A88-9274-4377-B064-80D3F6F486FB}" type="presParOf" srcId="{C7A7C0F8-0AE8-47A8-B080-5B1D303A5C47}" destId="{0520AFB5-253D-4C03-AFCE-E707FCBA17A3}" srcOrd="11" destOrd="0" presId="urn:microsoft.com/office/officeart/2005/8/layout/radial6"/>
    <dgm:cxn modelId="{A326BD93-BE05-40A0-8F53-688DE554E11F}" type="presParOf" srcId="{C7A7C0F8-0AE8-47A8-B080-5B1D303A5C47}" destId="{9CD131E9-6190-4AC3-B7D4-C69E2C47DD67}"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6A0F40-EE7F-48A6-B41B-4CF5CCA3EE90}">
      <dsp:nvSpPr>
        <dsp:cNvPr id="0" name=""/>
        <dsp:cNvSpPr/>
      </dsp:nvSpPr>
      <dsp:spPr>
        <a:xfrm>
          <a:off x="1917282" y="1012362"/>
          <a:ext cx="880939" cy="85637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1" i="0" u="none" strike="noStrike" kern="1200" cap="none" normalizeH="0" baseline="0" dirty="0">
              <a:ln>
                <a:noFill/>
              </a:ln>
              <a:solidFill>
                <a:schemeClr val="bg1">
                  <a:lumMod val="95000"/>
                </a:schemeClr>
              </a:solidFill>
              <a:effectLst/>
              <a:latin typeface="Calibri" panose="020F0502020204030204" pitchFamily="34" charset="0"/>
            </a:rPr>
            <a:t>Self-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1" i="0" u="none" strike="noStrike" kern="1200" cap="none" normalizeH="0" baseline="0" dirty="0">
              <a:ln>
                <a:noFill/>
              </a:ln>
              <a:solidFill>
                <a:schemeClr val="bg1">
                  <a:lumMod val="95000"/>
                </a:schemeClr>
              </a:solidFill>
              <a:effectLst/>
              <a:latin typeface="Calibri" panose="020F0502020204030204" pitchFamily="34" charset="0"/>
            </a:rPr>
            <a:t>Assessment</a:t>
          </a:r>
        </a:p>
      </dsp:txBody>
      <dsp:txXfrm>
        <a:off x="2046293" y="1137776"/>
        <a:ext cx="622917" cy="605549"/>
      </dsp:txXfrm>
    </dsp:sp>
    <dsp:sp modelId="{742D88A8-3BE3-47D3-A12F-DE3EDA0CC3EE}">
      <dsp:nvSpPr>
        <dsp:cNvPr id="0" name=""/>
        <dsp:cNvSpPr/>
      </dsp:nvSpPr>
      <dsp:spPr>
        <a:xfrm rot="16293995">
          <a:off x="2255478" y="875360"/>
          <a:ext cx="234367" cy="40026"/>
        </a:xfrm>
        <a:custGeom>
          <a:avLst/>
          <a:gdLst/>
          <a:ahLst/>
          <a:cxnLst/>
          <a:rect l="0" t="0" r="0" b="0"/>
          <a:pathLst>
            <a:path>
              <a:moveTo>
                <a:pt x="0" y="20013"/>
              </a:moveTo>
              <a:lnTo>
                <a:pt x="234367" y="2001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366803" y="889514"/>
        <a:ext cx="11718" cy="11718"/>
      </dsp:txXfrm>
    </dsp:sp>
    <dsp:sp modelId="{06128689-3505-426A-9B25-96AE582D9461}">
      <dsp:nvSpPr>
        <dsp:cNvPr id="0" name=""/>
        <dsp:cNvSpPr/>
      </dsp:nvSpPr>
      <dsp:spPr>
        <a:xfrm>
          <a:off x="1771274" y="57076"/>
          <a:ext cx="1228904" cy="721203"/>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kern="1200" cap="none" normalizeH="0" baseline="0" dirty="0">
              <a:ln>
                <a:noFill/>
              </a:ln>
              <a:solidFill>
                <a:schemeClr val="bg1">
                  <a:lumMod val="95000"/>
                </a:schemeClr>
              </a:solidFill>
              <a:effectLst/>
              <a:latin typeface="Calibri" panose="020F0502020204030204" pitchFamily="34" charset="0"/>
            </a:rPr>
            <a:t>Physical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kern="1200" cap="none" normalizeH="0" baseline="0" dirty="0">
              <a:ln>
                <a:noFill/>
              </a:ln>
              <a:solidFill>
                <a:schemeClr val="bg1">
                  <a:lumMod val="95000"/>
                </a:schemeClr>
              </a:solidFill>
              <a:effectLst/>
              <a:latin typeface="Calibri" panose="020F0502020204030204" pitchFamily="34" charset="0"/>
            </a:rPr>
            <a:t>Status</a:t>
          </a:r>
        </a:p>
      </dsp:txBody>
      <dsp:txXfrm>
        <a:off x="1951243" y="162694"/>
        <a:ext cx="868966" cy="509967"/>
      </dsp:txXfrm>
    </dsp:sp>
    <dsp:sp modelId="{E3B9DC8E-7A33-4D9D-91DF-8E8332737E21}">
      <dsp:nvSpPr>
        <dsp:cNvPr id="0" name=""/>
        <dsp:cNvSpPr/>
      </dsp:nvSpPr>
      <dsp:spPr>
        <a:xfrm rot="20468716">
          <a:off x="2771368" y="1266831"/>
          <a:ext cx="72963" cy="40026"/>
        </a:xfrm>
        <a:custGeom>
          <a:avLst/>
          <a:gdLst/>
          <a:ahLst/>
          <a:cxnLst/>
          <a:rect l="0" t="0" r="0" b="0"/>
          <a:pathLst>
            <a:path>
              <a:moveTo>
                <a:pt x="0" y="20013"/>
              </a:moveTo>
              <a:lnTo>
                <a:pt x="72963" y="2001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06026" y="1285021"/>
        <a:ext cx="3648" cy="3648"/>
      </dsp:txXfrm>
    </dsp:sp>
    <dsp:sp modelId="{7A22D00E-2549-4FD8-8415-5EC8FECCF459}">
      <dsp:nvSpPr>
        <dsp:cNvPr id="0" name=""/>
        <dsp:cNvSpPr/>
      </dsp:nvSpPr>
      <dsp:spPr>
        <a:xfrm>
          <a:off x="2730542" y="725732"/>
          <a:ext cx="1363590" cy="709368"/>
        </a:xfrm>
        <a:prstGeom prst="ellipse">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kern="1200" cap="none" normalizeH="0" baseline="0" dirty="0">
              <a:ln>
                <a:noFill/>
              </a:ln>
              <a:solidFill>
                <a:schemeClr val="bg1">
                  <a:lumMod val="95000"/>
                </a:schemeClr>
              </a:solidFill>
              <a:effectLst/>
              <a:latin typeface="Calibri" panose="020F0502020204030204" pitchFamily="34" charset="0"/>
            </a:rPr>
            <a:t>Emotional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kern="1200" cap="none" normalizeH="0" baseline="0" dirty="0">
              <a:ln>
                <a:noFill/>
              </a:ln>
              <a:solidFill>
                <a:schemeClr val="bg1">
                  <a:lumMod val="95000"/>
                </a:schemeClr>
              </a:solidFill>
              <a:effectLst/>
              <a:latin typeface="Calibri" panose="020F0502020204030204" pitchFamily="34" charset="0"/>
            </a:rPr>
            <a:t>Status</a:t>
          </a:r>
        </a:p>
      </dsp:txBody>
      <dsp:txXfrm>
        <a:off x="2930235" y="829617"/>
        <a:ext cx="964204" cy="501598"/>
      </dsp:txXfrm>
    </dsp:sp>
    <dsp:sp modelId="{4608CF1A-0F6D-445F-9896-DEB421D14330}">
      <dsp:nvSpPr>
        <dsp:cNvPr id="0" name=""/>
        <dsp:cNvSpPr/>
      </dsp:nvSpPr>
      <dsp:spPr>
        <a:xfrm rot="2937576">
          <a:off x="2598942" y="1842601"/>
          <a:ext cx="252455" cy="40026"/>
        </a:xfrm>
        <a:custGeom>
          <a:avLst/>
          <a:gdLst/>
          <a:ahLst/>
          <a:cxnLst/>
          <a:rect l="0" t="0" r="0" b="0"/>
          <a:pathLst>
            <a:path>
              <a:moveTo>
                <a:pt x="0" y="20013"/>
              </a:moveTo>
              <a:lnTo>
                <a:pt x="252455" y="2001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718858" y="1856303"/>
        <a:ext cx="12622" cy="12622"/>
      </dsp:txXfrm>
    </dsp:sp>
    <dsp:sp modelId="{31AA08CC-3858-45A0-88A2-85A19B51AFEB}">
      <dsp:nvSpPr>
        <dsp:cNvPr id="0" name=""/>
        <dsp:cNvSpPr/>
      </dsp:nvSpPr>
      <dsp:spPr>
        <a:xfrm>
          <a:off x="2450822" y="1902658"/>
          <a:ext cx="1385732" cy="881446"/>
        </a:xfrm>
        <a:prstGeom prst="ellips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kern="1200" cap="none" normalizeH="0" baseline="0" dirty="0">
              <a:ln>
                <a:noFill/>
              </a:ln>
              <a:solidFill>
                <a:schemeClr val="bg1">
                  <a:lumMod val="95000"/>
                </a:schemeClr>
              </a:solidFill>
              <a:effectLst/>
              <a:latin typeface="Calibri" panose="020F0502020204030204" pitchFamily="34" charset="0"/>
            </a:rPr>
            <a:t>Training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kern="1200" cap="none" normalizeH="0" baseline="0" dirty="0">
              <a:ln>
                <a:noFill/>
              </a:ln>
              <a:solidFill>
                <a:schemeClr val="bg1">
                  <a:lumMod val="95000"/>
                </a:schemeClr>
              </a:solidFill>
              <a:effectLst/>
              <a:latin typeface="Calibri" panose="020F0502020204030204" pitchFamily="34" charset="0"/>
            </a:rPr>
            <a:t>&amp;</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kern="1200" cap="none" normalizeH="0" baseline="0" dirty="0">
              <a:ln>
                <a:noFill/>
              </a:ln>
              <a:solidFill>
                <a:schemeClr val="bg1">
                  <a:lumMod val="95000"/>
                </a:schemeClr>
              </a:solidFill>
              <a:effectLst/>
              <a:latin typeface="Calibri" panose="020F0502020204030204" pitchFamily="34" charset="0"/>
            </a:rPr>
            <a:t>Experience</a:t>
          </a:r>
        </a:p>
      </dsp:txBody>
      <dsp:txXfrm>
        <a:off x="2653758" y="2031743"/>
        <a:ext cx="979860" cy="623276"/>
      </dsp:txXfrm>
    </dsp:sp>
    <dsp:sp modelId="{9891E045-C4CE-4C3D-A711-3F6B2A9A1FDA}">
      <dsp:nvSpPr>
        <dsp:cNvPr id="0" name=""/>
        <dsp:cNvSpPr/>
      </dsp:nvSpPr>
      <dsp:spPr>
        <a:xfrm rot="8174459">
          <a:off x="1773731" y="1829543"/>
          <a:ext cx="313804" cy="40026"/>
        </a:xfrm>
        <a:custGeom>
          <a:avLst/>
          <a:gdLst/>
          <a:ahLst/>
          <a:cxnLst/>
          <a:rect l="0" t="0" r="0" b="0"/>
          <a:pathLst>
            <a:path>
              <a:moveTo>
                <a:pt x="0" y="20013"/>
              </a:moveTo>
              <a:lnTo>
                <a:pt x="313804" y="2001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922788" y="1841711"/>
        <a:ext cx="15690" cy="15690"/>
      </dsp:txXfrm>
    </dsp:sp>
    <dsp:sp modelId="{24D5E564-296A-423E-9F1E-A513E908EDDF}">
      <dsp:nvSpPr>
        <dsp:cNvPr id="0" name=""/>
        <dsp:cNvSpPr/>
      </dsp:nvSpPr>
      <dsp:spPr>
        <a:xfrm>
          <a:off x="588934" y="1919804"/>
          <a:ext cx="1717115" cy="784809"/>
        </a:xfrm>
        <a:prstGeom prst="ellipse">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kern="1200" cap="none" normalizeH="0" baseline="0" dirty="0">
              <a:ln>
                <a:noFill/>
              </a:ln>
              <a:solidFill>
                <a:schemeClr val="bg1">
                  <a:lumMod val="95000"/>
                </a:schemeClr>
              </a:solidFill>
              <a:effectLst/>
              <a:latin typeface="Calibri" panose="020F0502020204030204" pitchFamily="34" charset="0"/>
            </a:rPr>
            <a:t>Communication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kern="1200" cap="none" normalizeH="0" baseline="0" dirty="0">
              <a:ln>
                <a:noFill/>
              </a:ln>
              <a:solidFill>
                <a:schemeClr val="bg1">
                  <a:lumMod val="95000"/>
                </a:schemeClr>
              </a:solidFill>
              <a:effectLst/>
              <a:latin typeface="Calibri" panose="020F0502020204030204" pitchFamily="34" charset="0"/>
            </a:rPr>
            <a:t>Skills</a:t>
          </a:r>
        </a:p>
      </dsp:txBody>
      <dsp:txXfrm>
        <a:off x="840400" y="2034737"/>
        <a:ext cx="1214183" cy="554943"/>
      </dsp:txXfrm>
    </dsp:sp>
    <dsp:sp modelId="{B0F60602-E82C-4A8B-B81E-E119AB7A7211}">
      <dsp:nvSpPr>
        <dsp:cNvPr id="0" name=""/>
        <dsp:cNvSpPr/>
      </dsp:nvSpPr>
      <dsp:spPr>
        <a:xfrm rot="12004044">
          <a:off x="1816150" y="1247041"/>
          <a:ext cx="133330" cy="40026"/>
        </a:xfrm>
        <a:custGeom>
          <a:avLst/>
          <a:gdLst/>
          <a:ahLst/>
          <a:cxnLst/>
          <a:rect l="0" t="0" r="0" b="0"/>
          <a:pathLst>
            <a:path>
              <a:moveTo>
                <a:pt x="0" y="20013"/>
              </a:moveTo>
              <a:lnTo>
                <a:pt x="133330" y="2001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879482" y="1263721"/>
        <a:ext cx="6666" cy="6666"/>
      </dsp:txXfrm>
    </dsp:sp>
    <dsp:sp modelId="{CEC3D134-2579-4FE9-883C-413379F35F83}">
      <dsp:nvSpPr>
        <dsp:cNvPr id="0" name=""/>
        <dsp:cNvSpPr/>
      </dsp:nvSpPr>
      <dsp:spPr>
        <a:xfrm>
          <a:off x="790382" y="677999"/>
          <a:ext cx="1089604" cy="778009"/>
        </a:xfrm>
        <a:prstGeom prst="ellipse">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kern="1200" cap="none" normalizeH="0" baseline="0" dirty="0">
              <a:ln>
                <a:noFill/>
              </a:ln>
              <a:solidFill>
                <a:schemeClr val="bg1">
                  <a:lumMod val="95000"/>
                </a:schemeClr>
              </a:solidFill>
              <a:effectLst/>
              <a:latin typeface="Calibri" panose="020F0502020204030204" pitchFamily="34" charset="0"/>
            </a:rPr>
            <a:t>Workload</a:t>
          </a:r>
        </a:p>
      </dsp:txBody>
      <dsp:txXfrm>
        <a:off x="949951" y="791936"/>
        <a:ext cx="770466" cy="5501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6A0F40-EE7F-48A6-B41B-4CF5CCA3EE90}">
      <dsp:nvSpPr>
        <dsp:cNvPr id="0" name=""/>
        <dsp:cNvSpPr/>
      </dsp:nvSpPr>
      <dsp:spPr>
        <a:xfrm>
          <a:off x="2165608" y="1135224"/>
          <a:ext cx="966428" cy="93948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1" i="0" u="none" strike="noStrike" kern="1200" cap="none" normalizeH="0" baseline="0" dirty="0">
              <a:ln>
                <a:noFill/>
              </a:ln>
              <a:solidFill>
                <a:schemeClr val="bg1">
                  <a:lumMod val="95000"/>
                </a:schemeClr>
              </a:solidFill>
              <a:effectLst/>
              <a:latin typeface="Calibri" panose="020F0502020204030204" pitchFamily="34" charset="0"/>
            </a:rPr>
            <a:t>Environment Risk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1" i="0" u="none" strike="noStrike" kern="1200" cap="none" normalizeH="0" baseline="0" dirty="0">
              <a:ln>
                <a:noFill/>
              </a:ln>
              <a:solidFill>
                <a:schemeClr val="bg1">
                  <a:lumMod val="95000"/>
                </a:schemeClr>
              </a:solidFill>
              <a:effectLst/>
              <a:latin typeface="Calibri" panose="020F0502020204030204" pitchFamily="34" charset="0"/>
            </a:rPr>
            <a:t>Assessment</a:t>
          </a:r>
        </a:p>
      </dsp:txBody>
      <dsp:txXfrm>
        <a:off x="2307138" y="1272808"/>
        <a:ext cx="683368" cy="664314"/>
      </dsp:txXfrm>
    </dsp:sp>
    <dsp:sp modelId="{742D88A8-3BE3-47D3-A12F-DE3EDA0CC3EE}">
      <dsp:nvSpPr>
        <dsp:cNvPr id="0" name=""/>
        <dsp:cNvSpPr/>
      </dsp:nvSpPr>
      <dsp:spPr>
        <a:xfrm rot="16293995">
          <a:off x="2559487" y="1009778"/>
          <a:ext cx="210099" cy="41203"/>
        </a:xfrm>
        <a:custGeom>
          <a:avLst/>
          <a:gdLst/>
          <a:ahLst/>
          <a:cxnLst/>
          <a:rect l="0" t="0" r="0" b="0"/>
          <a:pathLst>
            <a:path>
              <a:moveTo>
                <a:pt x="0" y="20601"/>
              </a:moveTo>
              <a:lnTo>
                <a:pt x="210099" y="2060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659284" y="1025127"/>
        <a:ext cx="10504" cy="10504"/>
      </dsp:txXfrm>
    </dsp:sp>
    <dsp:sp modelId="{06128689-3505-426A-9B25-96AE582D9461}">
      <dsp:nvSpPr>
        <dsp:cNvPr id="0" name=""/>
        <dsp:cNvSpPr/>
      </dsp:nvSpPr>
      <dsp:spPr>
        <a:xfrm>
          <a:off x="1756410" y="39385"/>
          <a:ext cx="1846226" cy="886022"/>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kern="1200" cap="none" normalizeH="0" baseline="0" dirty="0">
              <a:ln>
                <a:noFill/>
              </a:ln>
              <a:solidFill>
                <a:schemeClr val="bg1">
                  <a:lumMod val="95000"/>
                </a:schemeClr>
              </a:solidFill>
              <a:effectLst/>
              <a:latin typeface="Calibri" panose="020F0502020204030204" pitchFamily="34" charset="0"/>
            </a:rPr>
            <a:t>Potential for Violence/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kern="1200" cap="none" normalizeH="0" baseline="0" dirty="0">
              <a:ln>
                <a:noFill/>
              </a:ln>
              <a:solidFill>
                <a:schemeClr val="bg1">
                  <a:lumMod val="95000"/>
                </a:schemeClr>
              </a:solidFill>
              <a:effectLst/>
              <a:latin typeface="Calibri" panose="020F0502020204030204" pitchFamily="34" charset="0"/>
            </a:rPr>
            <a:t>Aggression</a:t>
          </a:r>
        </a:p>
      </dsp:txBody>
      <dsp:txXfrm>
        <a:off x="2026784" y="169140"/>
        <a:ext cx="1305478" cy="626512"/>
      </dsp:txXfrm>
    </dsp:sp>
    <dsp:sp modelId="{E3B9DC8E-7A33-4D9D-91DF-8E8332737E21}">
      <dsp:nvSpPr>
        <dsp:cNvPr id="0" name=""/>
        <dsp:cNvSpPr/>
      </dsp:nvSpPr>
      <dsp:spPr>
        <a:xfrm rot="20468716">
          <a:off x="3100556" y="1403570"/>
          <a:ext cx="155371" cy="41203"/>
        </a:xfrm>
        <a:custGeom>
          <a:avLst/>
          <a:gdLst/>
          <a:ahLst/>
          <a:cxnLst/>
          <a:rect l="0" t="0" r="0" b="0"/>
          <a:pathLst>
            <a:path>
              <a:moveTo>
                <a:pt x="0" y="20601"/>
              </a:moveTo>
              <a:lnTo>
                <a:pt x="155371" y="2060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74358" y="1420288"/>
        <a:ext cx="7768" cy="7768"/>
      </dsp:txXfrm>
    </dsp:sp>
    <dsp:sp modelId="{7A22D00E-2549-4FD8-8415-5EC8FECCF459}">
      <dsp:nvSpPr>
        <dsp:cNvPr id="0" name=""/>
        <dsp:cNvSpPr/>
      </dsp:nvSpPr>
      <dsp:spPr>
        <a:xfrm>
          <a:off x="3171557" y="820626"/>
          <a:ext cx="1269276" cy="778207"/>
        </a:xfrm>
        <a:prstGeom prst="ellipse">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kern="1200" cap="none" normalizeH="0" baseline="0" dirty="0">
              <a:ln>
                <a:noFill/>
              </a:ln>
              <a:solidFill>
                <a:schemeClr val="bg1">
                  <a:lumMod val="95000"/>
                </a:schemeClr>
              </a:solidFill>
              <a:effectLst/>
              <a:latin typeface="Calibri" panose="020F0502020204030204" pitchFamily="34" charset="0"/>
            </a:rPr>
            <a:t>Noise/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kern="1200" cap="none" normalizeH="0" baseline="0" dirty="0">
              <a:ln>
                <a:noFill/>
              </a:ln>
              <a:solidFill>
                <a:schemeClr val="bg1">
                  <a:lumMod val="95000"/>
                </a:schemeClr>
              </a:solidFill>
              <a:effectLst/>
              <a:latin typeface="Calibri" panose="020F0502020204030204" pitchFamily="34" charset="0"/>
            </a:rPr>
            <a:t>Distractions</a:t>
          </a:r>
        </a:p>
      </dsp:txBody>
      <dsp:txXfrm>
        <a:off x="3357438" y="934592"/>
        <a:ext cx="897514" cy="550275"/>
      </dsp:txXfrm>
    </dsp:sp>
    <dsp:sp modelId="{4608CF1A-0F6D-445F-9896-DEB421D14330}">
      <dsp:nvSpPr>
        <dsp:cNvPr id="0" name=""/>
        <dsp:cNvSpPr/>
      </dsp:nvSpPr>
      <dsp:spPr>
        <a:xfrm rot="2937576">
          <a:off x="2916394" y="2040850"/>
          <a:ext cx="259622" cy="41203"/>
        </a:xfrm>
        <a:custGeom>
          <a:avLst/>
          <a:gdLst/>
          <a:ahLst/>
          <a:cxnLst/>
          <a:rect l="0" t="0" r="0" b="0"/>
          <a:pathLst>
            <a:path>
              <a:moveTo>
                <a:pt x="0" y="20601"/>
              </a:moveTo>
              <a:lnTo>
                <a:pt x="259622" y="2060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39715" y="2054961"/>
        <a:ext cx="12981" cy="12981"/>
      </dsp:txXfrm>
    </dsp:sp>
    <dsp:sp modelId="{31AA08CC-3858-45A0-88A2-85A19B51AFEB}">
      <dsp:nvSpPr>
        <dsp:cNvPr id="0" name=""/>
        <dsp:cNvSpPr/>
      </dsp:nvSpPr>
      <dsp:spPr>
        <a:xfrm>
          <a:off x="2628525" y="2112301"/>
          <a:ext cx="1765676" cy="966984"/>
        </a:xfrm>
        <a:prstGeom prst="ellips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kern="1200" cap="none" normalizeH="0" baseline="0" dirty="0">
              <a:ln>
                <a:noFill/>
              </a:ln>
              <a:solidFill>
                <a:schemeClr val="bg1">
                  <a:lumMod val="95000"/>
                </a:schemeClr>
              </a:solidFill>
              <a:effectLst/>
              <a:latin typeface="Calibri" panose="020F0502020204030204" pitchFamily="34" charset="0"/>
            </a:rPr>
            <a:t>Working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kern="1200" cap="none" normalizeH="0" baseline="0" dirty="0">
              <a:ln>
                <a:noFill/>
              </a:ln>
              <a:solidFill>
                <a:schemeClr val="bg1">
                  <a:lumMod val="95000"/>
                </a:schemeClr>
              </a:solidFill>
              <a:effectLst/>
              <a:latin typeface="Calibri" panose="020F0502020204030204" pitchFamily="34" charset="0"/>
            </a:rPr>
            <a:t>Surfaces</a:t>
          </a:r>
        </a:p>
      </dsp:txBody>
      <dsp:txXfrm>
        <a:off x="2887102" y="2253913"/>
        <a:ext cx="1248522" cy="683760"/>
      </dsp:txXfrm>
    </dsp:sp>
    <dsp:sp modelId="{9891E045-C4CE-4C3D-A711-3F6B2A9A1FDA}">
      <dsp:nvSpPr>
        <dsp:cNvPr id="0" name=""/>
        <dsp:cNvSpPr/>
      </dsp:nvSpPr>
      <dsp:spPr>
        <a:xfrm rot="8174459">
          <a:off x="2033568" y="2022844"/>
          <a:ext cx="314713" cy="41203"/>
        </a:xfrm>
        <a:custGeom>
          <a:avLst/>
          <a:gdLst/>
          <a:ahLst/>
          <a:cxnLst/>
          <a:rect l="0" t="0" r="0" b="0"/>
          <a:pathLst>
            <a:path>
              <a:moveTo>
                <a:pt x="0" y="20601"/>
              </a:moveTo>
              <a:lnTo>
                <a:pt x="314713" y="2060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2183057" y="2035578"/>
        <a:ext cx="15735" cy="15735"/>
      </dsp:txXfrm>
    </dsp:sp>
    <dsp:sp modelId="{24D5E564-296A-423E-9F1E-A513E908EDDF}">
      <dsp:nvSpPr>
        <dsp:cNvPr id="0" name=""/>
        <dsp:cNvSpPr/>
      </dsp:nvSpPr>
      <dsp:spPr>
        <a:xfrm>
          <a:off x="709578" y="2102053"/>
          <a:ext cx="1880529" cy="919059"/>
        </a:xfrm>
        <a:prstGeom prst="ellipse">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kern="1200" cap="none" normalizeH="0" baseline="0" dirty="0">
              <a:ln>
                <a:noFill/>
              </a:ln>
              <a:solidFill>
                <a:schemeClr val="bg1">
                  <a:lumMod val="95000"/>
                </a:schemeClr>
              </a:solidFill>
              <a:effectLst/>
              <a:latin typeface="Calibri" panose="020F0502020204030204" pitchFamily="34" charset="0"/>
            </a:rPr>
            <a:t>Colors/Lighting</a:t>
          </a:r>
        </a:p>
      </dsp:txBody>
      <dsp:txXfrm>
        <a:off x="984975" y="2236646"/>
        <a:ext cx="1329735" cy="649873"/>
      </dsp:txXfrm>
    </dsp:sp>
    <dsp:sp modelId="{B0F60602-E82C-4A8B-B81E-E119AB7A7211}">
      <dsp:nvSpPr>
        <dsp:cNvPr id="0" name=""/>
        <dsp:cNvSpPr/>
      </dsp:nvSpPr>
      <dsp:spPr>
        <a:xfrm rot="12004044">
          <a:off x="2150782" y="1411038"/>
          <a:ext cx="47139" cy="41203"/>
        </a:xfrm>
        <a:custGeom>
          <a:avLst/>
          <a:gdLst/>
          <a:ahLst/>
          <a:cxnLst/>
          <a:rect l="0" t="0" r="0" b="0"/>
          <a:pathLst>
            <a:path>
              <a:moveTo>
                <a:pt x="0" y="20601"/>
              </a:moveTo>
              <a:lnTo>
                <a:pt x="47139" y="2060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2173174" y="1430462"/>
        <a:ext cx="2356" cy="2356"/>
      </dsp:txXfrm>
    </dsp:sp>
    <dsp:sp modelId="{CEC3D134-2579-4FE9-883C-413379F35F83}">
      <dsp:nvSpPr>
        <dsp:cNvPr id="0" name=""/>
        <dsp:cNvSpPr/>
      </dsp:nvSpPr>
      <dsp:spPr>
        <a:xfrm>
          <a:off x="785775" y="768255"/>
          <a:ext cx="1481625" cy="853510"/>
        </a:xfrm>
        <a:prstGeom prst="ellipse">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kern="1200" cap="none" normalizeH="0" baseline="0" dirty="0">
              <a:ln>
                <a:noFill/>
              </a:ln>
              <a:solidFill>
                <a:schemeClr val="bg1">
                  <a:lumMod val="95000"/>
                </a:schemeClr>
              </a:solidFill>
              <a:effectLst/>
              <a:latin typeface="Calibri" panose="020F0502020204030204" pitchFamily="34" charset="0"/>
            </a:rPr>
            <a:t>Room/Area</a:t>
          </a:r>
        </a:p>
      </dsp:txBody>
      <dsp:txXfrm>
        <a:off x="1002754" y="893249"/>
        <a:ext cx="1047667" cy="60352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6A0F40-EE7F-48A6-B41B-4CF5CCA3EE90}">
      <dsp:nvSpPr>
        <dsp:cNvPr id="0" name=""/>
        <dsp:cNvSpPr/>
      </dsp:nvSpPr>
      <dsp:spPr>
        <a:xfrm>
          <a:off x="2135963" y="1229080"/>
          <a:ext cx="1054968" cy="102555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kern="1200" cap="none" normalizeH="0" baseline="0" dirty="0">
              <a:ln>
                <a:noFill/>
              </a:ln>
              <a:solidFill>
                <a:schemeClr val="bg1">
                  <a:lumMod val="95000"/>
                </a:schemeClr>
              </a:solidFill>
              <a:effectLst/>
              <a:latin typeface="Calibri" panose="020F0502020204030204" pitchFamily="34" charset="0"/>
            </a:rPr>
            <a:t>Environment Risk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kern="1200" cap="none" normalizeH="0" baseline="0" dirty="0">
              <a:ln>
                <a:noFill/>
              </a:ln>
              <a:solidFill>
                <a:schemeClr val="bg1">
                  <a:lumMod val="95000"/>
                </a:schemeClr>
              </a:solidFill>
              <a:effectLst/>
              <a:latin typeface="Calibri" panose="020F0502020204030204" pitchFamily="34" charset="0"/>
            </a:rPr>
            <a:t>Assessment</a:t>
          </a:r>
        </a:p>
      </dsp:txBody>
      <dsp:txXfrm>
        <a:off x="2290459" y="1379269"/>
        <a:ext cx="745976" cy="725175"/>
      </dsp:txXfrm>
    </dsp:sp>
    <dsp:sp modelId="{742D88A8-3BE3-47D3-A12F-DE3EDA0CC3EE}">
      <dsp:nvSpPr>
        <dsp:cNvPr id="0" name=""/>
        <dsp:cNvSpPr/>
      </dsp:nvSpPr>
      <dsp:spPr>
        <a:xfrm rot="16293995">
          <a:off x="2541457" y="1066805"/>
          <a:ext cx="279664" cy="45351"/>
        </a:xfrm>
        <a:custGeom>
          <a:avLst/>
          <a:gdLst/>
          <a:ahLst/>
          <a:cxnLst/>
          <a:rect l="0" t="0" r="0" b="0"/>
          <a:pathLst>
            <a:path>
              <a:moveTo>
                <a:pt x="0" y="22675"/>
              </a:moveTo>
              <a:lnTo>
                <a:pt x="279664" y="2267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674298" y="1082490"/>
        <a:ext cx="13983" cy="13983"/>
      </dsp:txXfrm>
    </dsp:sp>
    <dsp:sp modelId="{06128689-3505-426A-9B25-96AE582D9461}">
      <dsp:nvSpPr>
        <dsp:cNvPr id="0" name=""/>
        <dsp:cNvSpPr/>
      </dsp:nvSpPr>
      <dsp:spPr>
        <a:xfrm>
          <a:off x="2006060" y="86087"/>
          <a:ext cx="1381721" cy="863676"/>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kern="1200" cap="none" normalizeH="0" baseline="0" dirty="0">
              <a:ln>
                <a:noFill/>
              </a:ln>
              <a:solidFill>
                <a:schemeClr val="bg1">
                  <a:lumMod val="95000"/>
                </a:schemeClr>
              </a:solidFill>
              <a:effectLst/>
              <a:latin typeface="Calibri" panose="020F0502020204030204" pitchFamily="34" charset="0"/>
            </a:rPr>
            <a:t>Quantity/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kern="1200" cap="none" normalizeH="0" baseline="0" dirty="0">
              <a:ln>
                <a:noFill/>
              </a:ln>
              <a:solidFill>
                <a:schemeClr val="bg1">
                  <a:lumMod val="95000"/>
                </a:schemeClr>
              </a:solidFill>
              <a:effectLst/>
              <a:latin typeface="Calibri" panose="020F0502020204030204" pitchFamily="34" charset="0"/>
            </a:rPr>
            <a:t>Accessible</a:t>
          </a:r>
        </a:p>
      </dsp:txBody>
      <dsp:txXfrm>
        <a:off x="2208408" y="212569"/>
        <a:ext cx="977025" cy="610712"/>
      </dsp:txXfrm>
    </dsp:sp>
    <dsp:sp modelId="{E3B9DC8E-7A33-4D9D-91DF-8E8332737E21}">
      <dsp:nvSpPr>
        <dsp:cNvPr id="0" name=""/>
        <dsp:cNvSpPr/>
      </dsp:nvSpPr>
      <dsp:spPr>
        <a:xfrm rot="20329674">
          <a:off x="3151891" y="1520937"/>
          <a:ext cx="46798" cy="45351"/>
        </a:xfrm>
        <a:custGeom>
          <a:avLst/>
          <a:gdLst/>
          <a:ahLst/>
          <a:cxnLst/>
          <a:rect l="0" t="0" r="0" b="0"/>
          <a:pathLst>
            <a:path>
              <a:moveTo>
                <a:pt x="0" y="22675"/>
              </a:moveTo>
              <a:lnTo>
                <a:pt x="46798" y="2267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74120" y="1542443"/>
        <a:ext cx="2339" cy="2339"/>
      </dsp:txXfrm>
    </dsp:sp>
    <dsp:sp modelId="{7A22D00E-2549-4FD8-8415-5EC8FECCF459}">
      <dsp:nvSpPr>
        <dsp:cNvPr id="0" name=""/>
        <dsp:cNvSpPr/>
      </dsp:nvSpPr>
      <dsp:spPr>
        <a:xfrm>
          <a:off x="3094386" y="886182"/>
          <a:ext cx="1363313" cy="849502"/>
        </a:xfrm>
        <a:prstGeom prst="ellipse">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kern="1200" cap="none" normalizeH="0" baseline="0" dirty="0">
              <a:ln>
                <a:noFill/>
              </a:ln>
              <a:solidFill>
                <a:schemeClr val="bg1">
                  <a:lumMod val="95000"/>
                </a:schemeClr>
              </a:solidFill>
              <a:effectLst/>
              <a:latin typeface="Calibri" panose="020F0502020204030204" pitchFamily="34" charset="0"/>
            </a:rPr>
            <a:t>Design/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kern="1200" cap="none" normalizeH="0" baseline="0" dirty="0">
              <a:ln>
                <a:noFill/>
              </a:ln>
              <a:solidFill>
                <a:schemeClr val="bg1">
                  <a:lumMod val="95000"/>
                </a:schemeClr>
              </a:solidFill>
              <a:effectLst/>
              <a:latin typeface="Calibri" panose="020F0502020204030204" pitchFamily="34" charset="0"/>
            </a:rPr>
            <a:t>Ergonomics</a:t>
          </a:r>
        </a:p>
      </dsp:txBody>
      <dsp:txXfrm>
        <a:off x="3294039" y="1010589"/>
        <a:ext cx="964007" cy="600688"/>
      </dsp:txXfrm>
    </dsp:sp>
    <dsp:sp modelId="{4608CF1A-0F6D-445F-9896-DEB421D14330}">
      <dsp:nvSpPr>
        <dsp:cNvPr id="0" name=""/>
        <dsp:cNvSpPr/>
      </dsp:nvSpPr>
      <dsp:spPr>
        <a:xfrm rot="3235705">
          <a:off x="2908804" y="2254582"/>
          <a:ext cx="289315" cy="45351"/>
        </a:xfrm>
        <a:custGeom>
          <a:avLst/>
          <a:gdLst/>
          <a:ahLst/>
          <a:cxnLst/>
          <a:rect l="0" t="0" r="0" b="0"/>
          <a:pathLst>
            <a:path>
              <a:moveTo>
                <a:pt x="0" y="22675"/>
              </a:moveTo>
              <a:lnTo>
                <a:pt x="289315" y="2267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46229" y="2270025"/>
        <a:ext cx="14465" cy="14465"/>
      </dsp:txXfrm>
    </dsp:sp>
    <dsp:sp modelId="{31AA08CC-3858-45A0-88A2-85A19B51AFEB}">
      <dsp:nvSpPr>
        <dsp:cNvPr id="0" name=""/>
        <dsp:cNvSpPr/>
      </dsp:nvSpPr>
      <dsp:spPr>
        <a:xfrm>
          <a:off x="2443082" y="2372084"/>
          <a:ext cx="2014617" cy="900133"/>
        </a:xfrm>
        <a:prstGeom prst="ellips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kern="1200" cap="none" normalizeH="0" baseline="0" dirty="0">
              <a:ln>
                <a:noFill/>
              </a:ln>
              <a:solidFill>
                <a:schemeClr val="bg1">
                  <a:lumMod val="95000"/>
                </a:schemeClr>
              </a:solidFill>
              <a:effectLst/>
              <a:latin typeface="Calibri" panose="020F0502020204030204" pitchFamily="34" charset="0"/>
            </a:rPr>
            <a:t>Manufacturer’s Intended Use</a:t>
          </a:r>
        </a:p>
      </dsp:txBody>
      <dsp:txXfrm>
        <a:off x="2738116" y="2503905"/>
        <a:ext cx="1424549" cy="636491"/>
      </dsp:txXfrm>
    </dsp:sp>
    <dsp:sp modelId="{9891E045-C4CE-4C3D-A711-3F6B2A9A1FDA}">
      <dsp:nvSpPr>
        <dsp:cNvPr id="0" name=""/>
        <dsp:cNvSpPr/>
      </dsp:nvSpPr>
      <dsp:spPr>
        <a:xfrm rot="8174459">
          <a:off x="1926451" y="2224086"/>
          <a:ext cx="419463" cy="45351"/>
        </a:xfrm>
        <a:custGeom>
          <a:avLst/>
          <a:gdLst/>
          <a:ahLst/>
          <a:cxnLst/>
          <a:rect l="0" t="0" r="0" b="0"/>
          <a:pathLst>
            <a:path>
              <a:moveTo>
                <a:pt x="0" y="22675"/>
              </a:moveTo>
              <a:lnTo>
                <a:pt x="419463" y="2267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2125697" y="2236276"/>
        <a:ext cx="20973" cy="20973"/>
      </dsp:txXfrm>
    </dsp:sp>
    <dsp:sp modelId="{24D5E564-296A-423E-9F1E-A513E908EDDF}">
      <dsp:nvSpPr>
        <dsp:cNvPr id="0" name=""/>
        <dsp:cNvSpPr/>
      </dsp:nvSpPr>
      <dsp:spPr>
        <a:xfrm>
          <a:off x="825501" y="2314928"/>
          <a:ext cx="1497527" cy="939847"/>
        </a:xfrm>
        <a:prstGeom prst="ellipse">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kern="1200" cap="none" normalizeH="0" baseline="0" dirty="0">
              <a:ln>
                <a:noFill/>
              </a:ln>
              <a:solidFill>
                <a:schemeClr val="bg1">
                  <a:lumMod val="95000"/>
                </a:schemeClr>
              </a:solidFill>
              <a:effectLst/>
              <a:latin typeface="Calibri" panose="020F0502020204030204" pitchFamily="34" charset="0"/>
            </a:rPr>
            <a:t>Quality</a:t>
          </a:r>
        </a:p>
      </dsp:txBody>
      <dsp:txXfrm>
        <a:off x="1044809" y="2452565"/>
        <a:ext cx="1058911" cy="664573"/>
      </dsp:txXfrm>
    </dsp:sp>
    <dsp:sp modelId="{B0F60602-E82C-4A8B-B81E-E119AB7A7211}">
      <dsp:nvSpPr>
        <dsp:cNvPr id="0" name=""/>
        <dsp:cNvSpPr/>
      </dsp:nvSpPr>
      <dsp:spPr>
        <a:xfrm rot="12004044">
          <a:off x="2110278" y="1528296"/>
          <a:ext cx="61257" cy="45351"/>
        </a:xfrm>
        <a:custGeom>
          <a:avLst/>
          <a:gdLst/>
          <a:ahLst/>
          <a:cxnLst/>
          <a:rect l="0" t="0" r="0" b="0"/>
          <a:pathLst>
            <a:path>
              <a:moveTo>
                <a:pt x="0" y="22675"/>
              </a:moveTo>
              <a:lnTo>
                <a:pt x="61257" y="2267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2139375" y="1549440"/>
        <a:ext cx="3062" cy="3062"/>
      </dsp:txXfrm>
    </dsp:sp>
    <dsp:sp modelId="{CEC3D134-2579-4FE9-883C-413379F35F83}">
      <dsp:nvSpPr>
        <dsp:cNvPr id="0" name=""/>
        <dsp:cNvSpPr/>
      </dsp:nvSpPr>
      <dsp:spPr>
        <a:xfrm>
          <a:off x="648775" y="829032"/>
          <a:ext cx="1582211" cy="931704"/>
        </a:xfrm>
        <a:prstGeom prst="ellipse">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kern="1200" cap="none" normalizeH="0" baseline="0" dirty="0">
              <a:ln>
                <a:noFill/>
              </a:ln>
              <a:solidFill>
                <a:schemeClr val="bg1">
                  <a:lumMod val="95000"/>
                </a:schemeClr>
              </a:solidFill>
              <a:effectLst/>
              <a:latin typeface="Calibri" panose="020F0502020204030204" pitchFamily="34" charset="0"/>
            </a:rPr>
            <a:t>Capacity/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kern="1200" cap="none" normalizeH="0" baseline="0" dirty="0">
              <a:ln>
                <a:noFill/>
              </a:ln>
              <a:solidFill>
                <a:schemeClr val="bg1">
                  <a:lumMod val="95000"/>
                </a:schemeClr>
              </a:solidFill>
              <a:effectLst/>
              <a:latin typeface="Calibri" panose="020F0502020204030204" pitchFamily="34" charset="0"/>
            </a:rPr>
            <a:t>Ability</a:t>
          </a:r>
        </a:p>
      </dsp:txBody>
      <dsp:txXfrm>
        <a:off x="880484" y="965477"/>
        <a:ext cx="1118793" cy="65881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D131E9-6190-4AC3-B7D4-C69E2C47DD67}">
      <dsp:nvSpPr>
        <dsp:cNvPr id="0" name=""/>
        <dsp:cNvSpPr/>
      </dsp:nvSpPr>
      <dsp:spPr>
        <a:xfrm>
          <a:off x="2395131" y="344874"/>
          <a:ext cx="2301100" cy="2301100"/>
        </a:xfrm>
        <a:prstGeom prst="blockArc">
          <a:avLst>
            <a:gd name="adj1" fmla="val 10800000"/>
            <a:gd name="adj2" fmla="val 1620000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BBE99F6-2A59-48CD-9B90-9BFCE3DA1BF0}">
      <dsp:nvSpPr>
        <dsp:cNvPr id="0" name=""/>
        <dsp:cNvSpPr/>
      </dsp:nvSpPr>
      <dsp:spPr>
        <a:xfrm>
          <a:off x="2395131" y="344874"/>
          <a:ext cx="2301100" cy="2301100"/>
        </a:xfrm>
        <a:prstGeom prst="blockArc">
          <a:avLst>
            <a:gd name="adj1" fmla="val 5400000"/>
            <a:gd name="adj2" fmla="val 1080000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56EC1AF-CB36-47C2-8B10-371CC26D193F}">
      <dsp:nvSpPr>
        <dsp:cNvPr id="0" name=""/>
        <dsp:cNvSpPr/>
      </dsp:nvSpPr>
      <dsp:spPr>
        <a:xfrm>
          <a:off x="2395131" y="344874"/>
          <a:ext cx="2301100" cy="2301100"/>
        </a:xfrm>
        <a:prstGeom prst="blockArc">
          <a:avLst>
            <a:gd name="adj1" fmla="val 0"/>
            <a:gd name="adj2" fmla="val 540000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E315CFB-BD5E-4779-836D-EDC65D68C13D}">
      <dsp:nvSpPr>
        <dsp:cNvPr id="0" name=""/>
        <dsp:cNvSpPr/>
      </dsp:nvSpPr>
      <dsp:spPr>
        <a:xfrm>
          <a:off x="2395131" y="344874"/>
          <a:ext cx="2301100" cy="2301100"/>
        </a:xfrm>
        <a:prstGeom prst="blockArc">
          <a:avLst>
            <a:gd name="adj1" fmla="val 16200000"/>
            <a:gd name="adj2" fmla="val 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6E4A31E-8E10-42C0-BA1F-801D6BEDAD6C}">
      <dsp:nvSpPr>
        <dsp:cNvPr id="0" name=""/>
        <dsp:cNvSpPr/>
      </dsp:nvSpPr>
      <dsp:spPr>
        <a:xfrm>
          <a:off x="3015906" y="965650"/>
          <a:ext cx="1059549" cy="105954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HAZARD PROCESS</a:t>
          </a:r>
        </a:p>
      </dsp:txBody>
      <dsp:txXfrm>
        <a:off x="3171073" y="1120817"/>
        <a:ext cx="749215" cy="749215"/>
      </dsp:txXfrm>
    </dsp:sp>
    <dsp:sp modelId="{6DB38432-39D6-4DDD-BF9E-20A51417133C}">
      <dsp:nvSpPr>
        <dsp:cNvPr id="0" name=""/>
        <dsp:cNvSpPr/>
      </dsp:nvSpPr>
      <dsp:spPr>
        <a:xfrm>
          <a:off x="3174839" y="733"/>
          <a:ext cx="741684" cy="74168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IDENTIFY HAZARD</a:t>
          </a:r>
        </a:p>
      </dsp:txBody>
      <dsp:txXfrm>
        <a:off x="3283456" y="109350"/>
        <a:ext cx="524450" cy="524450"/>
      </dsp:txXfrm>
    </dsp:sp>
    <dsp:sp modelId="{77559C7F-2A24-454A-9FD9-3E0D4C809F4B}">
      <dsp:nvSpPr>
        <dsp:cNvPr id="0" name=""/>
        <dsp:cNvSpPr/>
      </dsp:nvSpPr>
      <dsp:spPr>
        <a:xfrm>
          <a:off x="4298688" y="1124582"/>
          <a:ext cx="741684" cy="74168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ASSESS RISKS</a:t>
          </a:r>
        </a:p>
      </dsp:txBody>
      <dsp:txXfrm>
        <a:off x="4407305" y="1233199"/>
        <a:ext cx="524450" cy="524450"/>
      </dsp:txXfrm>
    </dsp:sp>
    <dsp:sp modelId="{0632422A-2F2F-4EBB-A668-43996957E8F6}">
      <dsp:nvSpPr>
        <dsp:cNvPr id="0" name=""/>
        <dsp:cNvSpPr/>
      </dsp:nvSpPr>
      <dsp:spPr>
        <a:xfrm>
          <a:off x="3174839" y="2248432"/>
          <a:ext cx="741684" cy="74168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ELIMINATE/ CONTROL</a:t>
          </a:r>
        </a:p>
      </dsp:txBody>
      <dsp:txXfrm>
        <a:off x="3283456" y="2357049"/>
        <a:ext cx="524450" cy="524450"/>
      </dsp:txXfrm>
    </dsp:sp>
    <dsp:sp modelId="{79BF0B12-DA0B-4CBF-B76F-7F6F67C3F73A}">
      <dsp:nvSpPr>
        <dsp:cNvPr id="0" name=""/>
        <dsp:cNvSpPr/>
      </dsp:nvSpPr>
      <dsp:spPr>
        <a:xfrm>
          <a:off x="2050989" y="1124582"/>
          <a:ext cx="741684" cy="74168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MONITOR</a:t>
          </a:r>
        </a:p>
      </dsp:txBody>
      <dsp:txXfrm>
        <a:off x="2159606" y="1233199"/>
        <a:ext cx="524450" cy="524450"/>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9D93035-039B-C549-8C61-83ADE7EA13B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2CBA4EE-2C10-5F4F-AB06-6B219F88C7A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42590EE-3CB5-6C42-8E17-9FB8FB5E6F71}" type="datetimeFigureOut">
              <a:rPr lang="en-US" smtClean="0"/>
              <a:t>6/27/2023</a:t>
            </a:fld>
            <a:endParaRPr lang="en-US"/>
          </a:p>
        </p:txBody>
      </p:sp>
      <p:sp>
        <p:nvSpPr>
          <p:cNvPr id="4" name="Footer Placeholder 3">
            <a:extLst>
              <a:ext uri="{FF2B5EF4-FFF2-40B4-BE49-F238E27FC236}">
                <a16:creationId xmlns:a16="http://schemas.microsoft.com/office/drawing/2014/main" id="{7285E97C-97A7-4E48-890C-FA1BAA33CFC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57384DB-6610-EA4F-A8C6-0E937FF97F3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1323794-2CFF-8D49-BEBE-2B814273721C}" type="slidenum">
              <a:rPr lang="en-US" smtClean="0"/>
              <a:t>‹#›</a:t>
            </a:fld>
            <a:endParaRPr lang="en-US"/>
          </a:p>
        </p:txBody>
      </p:sp>
    </p:spTree>
    <p:extLst>
      <p:ext uri="{BB962C8B-B14F-4D97-AF65-F5344CB8AC3E}">
        <p14:creationId xmlns:p14="http://schemas.microsoft.com/office/powerpoint/2010/main" val="21538527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290" name="Google Shape;3;n"/>
          <p:cNvSpPr>
            <a:spLocks noGrp="1" noRot="1" noChangeAspect="1"/>
          </p:cNvSpPr>
          <p:nvPr>
            <p:ph type="sldImg" idx="2"/>
          </p:nvPr>
        </p:nvSpPr>
        <p:spPr bwMode="auto">
          <a:xfrm>
            <a:off x="381000" y="685800"/>
            <a:ext cx="6096000" cy="3429000"/>
          </a:xfrm>
          <a:custGeom>
            <a:avLst/>
            <a:gdLst>
              <a:gd name="T0" fmla="*/ 0 w 120000"/>
              <a:gd name="T1" fmla="*/ 0 h 120000"/>
              <a:gd name="T2" fmla="*/ 120000 w 120000"/>
              <a:gd name="T3" fmla="*/ 120000 h 120000"/>
            </a:gdLst>
            <a:ahLst/>
            <a:cxnLst/>
            <a:rect l="T0" t="T1" r="T2" b="T3"/>
            <a:pathLst>
              <a:path w="120000" h="120000" extrusionOk="0">
                <a:moveTo>
                  <a:pt x="0" y="0"/>
                </a:moveTo>
                <a:lnTo>
                  <a:pt x="120000" y="0"/>
                </a:lnTo>
                <a:lnTo>
                  <a:pt x="120000" y="120000"/>
                </a:lnTo>
                <a:lnTo>
                  <a:pt x="0" y="120000"/>
                </a:lnTo>
                <a:close/>
              </a:path>
            </a:pathLst>
          </a:custGeom>
          <a:noFill/>
          <a:ln w="9525">
            <a:solidFill>
              <a:srgbClr val="000000"/>
            </a:solidFill>
            <a:round/>
            <a:headEnd type="none" w="sm" len="sm"/>
            <a:tailEnd type="none" w="sm" len="sm"/>
          </a:ln>
        </p:spPr>
      </p:sp>
      <p:sp>
        <p:nvSpPr>
          <p:cNvPr id="12291" name="Google Shape;4;n"/>
          <p:cNvSpPr txBox="1">
            <a:spLocks noGrp="1"/>
          </p:cNvSpPr>
          <p:nvPr>
            <p:ph type="body" idx="1"/>
          </p:nvPr>
        </p:nvSpPr>
        <p:spPr bwMode="auto">
          <a:xfrm>
            <a:off x="685800" y="4343400"/>
            <a:ext cx="5486400" cy="4114800"/>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p>
            <a:pPr lvl="0"/>
            <a:endParaRPr lang="en-US">
              <a:sym typeface="Arial" charset="0"/>
            </a:endParaRPr>
          </a:p>
        </p:txBody>
      </p:sp>
    </p:spTree>
    <p:extLst>
      <p:ext uri="{BB962C8B-B14F-4D97-AF65-F5344CB8AC3E}">
        <p14:creationId xmlns:p14="http://schemas.microsoft.com/office/powerpoint/2010/main" val="109377357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L="457200" indent="-31750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1pPr>
    <a:lvl2pPr marL="37931725" lvl="1" indent="-37474525"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2pPr>
    <a:lvl3pPr lvl="2" algn="l" rtl="0" eaLnBrk="0" fontAlgn="base" hangingPunct="0">
      <a:spcBef>
        <a:spcPct val="0"/>
      </a:spcBef>
      <a:spcAft>
        <a:spcPct val="0"/>
      </a:spcAft>
      <a:buClr>
        <a:srgbClr val="000000"/>
      </a:buClr>
      <a:buFont typeface="Arial"/>
      <a:defRPr sz="1400">
        <a:solidFill>
          <a:srgbClr val="000000"/>
        </a:solidFill>
        <a:latin typeface="Arial"/>
        <a:ea typeface="Arial"/>
        <a:cs typeface="Arial"/>
        <a:sym typeface="Arial" charset="0"/>
      </a:defRPr>
    </a:lvl3pPr>
    <a:lvl4pPr lvl="3" algn="l" rtl="0" eaLnBrk="0" fontAlgn="base" hangingPunct="0">
      <a:spcBef>
        <a:spcPct val="0"/>
      </a:spcBef>
      <a:spcAft>
        <a:spcPct val="0"/>
      </a:spcAft>
      <a:buClr>
        <a:srgbClr val="000000"/>
      </a:buClr>
      <a:buFont typeface="Arial"/>
      <a:defRPr sz="1400">
        <a:solidFill>
          <a:srgbClr val="000000"/>
        </a:solidFill>
        <a:latin typeface="Arial"/>
        <a:ea typeface="Arial"/>
        <a:cs typeface="Arial"/>
        <a:sym typeface="Arial" charset="0"/>
      </a:defRPr>
    </a:lvl4pPr>
    <a:lvl5pPr lvl="4" algn="l" rtl="0" eaLnBrk="0" fontAlgn="base" hangingPunct="0">
      <a:spcBef>
        <a:spcPct val="0"/>
      </a:spcBef>
      <a:spcAft>
        <a:spcPct val="0"/>
      </a:spcAft>
      <a:buClr>
        <a:srgbClr val="000000"/>
      </a:buClr>
      <a:buFont typeface="Arial"/>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Only Option #1">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0AD4664-84D4-DC4D-9AAA-220364728FF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0800000">
            <a:off x="-1" y="0"/>
            <a:ext cx="9144001" cy="4800916"/>
          </a:xfrm>
          <a:prstGeom prst="rect">
            <a:avLst/>
          </a:prstGeom>
        </p:spPr>
      </p:pic>
      <p:sp>
        <p:nvSpPr>
          <p:cNvPr id="5" name="Title 1"/>
          <p:cNvSpPr>
            <a:spLocks noGrp="1"/>
          </p:cNvSpPr>
          <p:nvPr>
            <p:ph type="title"/>
          </p:nvPr>
        </p:nvSpPr>
        <p:spPr>
          <a:xfrm>
            <a:off x="914400" y="3708172"/>
            <a:ext cx="9387840" cy="812006"/>
          </a:xfrm>
        </p:spPr>
        <p:txBody>
          <a:bodyPr anchor="ctr" anchorCtr="0"/>
          <a:lstStyle>
            <a:lvl1pPr algn="l">
              <a:defRPr sz="4000" b="1" i="0" cap="all">
                <a:solidFill>
                  <a:schemeClr val="bg2"/>
                </a:solidFill>
                <a:latin typeface="Trebuchet MS" panose="020B0703020202090204" pitchFamily="34" charset="0"/>
              </a:defRPr>
            </a:lvl1pPr>
          </a:lstStyle>
          <a:p>
            <a:endParaRPr lang="en-US" dirty="0"/>
          </a:p>
        </p:txBody>
      </p:sp>
      <p:sp>
        <p:nvSpPr>
          <p:cNvPr id="6" name="Text Placeholder 2"/>
          <p:cNvSpPr>
            <a:spLocks noGrp="1"/>
          </p:cNvSpPr>
          <p:nvPr>
            <p:ph type="body" idx="1"/>
          </p:nvPr>
        </p:nvSpPr>
        <p:spPr>
          <a:xfrm>
            <a:off x="914400" y="4520178"/>
            <a:ext cx="9387840" cy="661987"/>
          </a:xfrm>
        </p:spPr>
        <p:txBody>
          <a:bodyPr anchor="ctr" anchorCtr="0"/>
          <a:lstStyle>
            <a:lvl1pPr marL="0" indent="0" algn="l">
              <a:buNone/>
              <a:defRPr sz="2000" b="0" i="0">
                <a:solidFill>
                  <a:schemeClr val="accent5"/>
                </a:solidFill>
                <a:latin typeface="Trebuchet MS" panose="020B070302020209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dirty="0"/>
              <a:t>Click to edit Master text styles</a:t>
            </a:r>
          </a:p>
        </p:txBody>
      </p:sp>
      <p:sp>
        <p:nvSpPr>
          <p:cNvPr id="9" name="Google Shape;11;p2">
            <a:extLst>
              <a:ext uri="{FF2B5EF4-FFF2-40B4-BE49-F238E27FC236}">
                <a16:creationId xmlns:a16="http://schemas.microsoft.com/office/drawing/2014/main" id="{E95F26B0-0265-F949-8E10-5BC18166B34C}"/>
              </a:ext>
            </a:extLst>
          </p:cNvPr>
          <p:cNvSpPr/>
          <p:nvPr userDrawn="1"/>
        </p:nvSpPr>
        <p:spPr>
          <a:xfrm rot="5400000">
            <a:off x="-232053" y="3804427"/>
            <a:ext cx="1083600" cy="619495"/>
          </a:xfrm>
          <a:prstGeom prst="triangle">
            <a:avLst>
              <a:gd name="adj" fmla="val 50000"/>
            </a:avLst>
          </a:pr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pic>
        <p:nvPicPr>
          <p:cNvPr id="3" name="Picture 2">
            <a:extLst>
              <a:ext uri="{FF2B5EF4-FFF2-40B4-BE49-F238E27FC236}">
                <a16:creationId xmlns:a16="http://schemas.microsoft.com/office/drawing/2014/main" id="{085E3CDF-A071-E240-8C7C-0EEBFB48137C}"/>
              </a:ext>
            </a:extLst>
          </p:cNvPr>
          <p:cNvPicPr>
            <a:picLocks noChangeAspect="1"/>
          </p:cNvPicPr>
          <p:nvPr userDrawn="1"/>
        </p:nvPicPr>
        <p:blipFill>
          <a:blip r:embed="rId3"/>
          <a:stretch>
            <a:fillRect/>
          </a:stretch>
        </p:blipFill>
        <p:spPr>
          <a:xfrm>
            <a:off x="5791200" y="4472304"/>
            <a:ext cx="3154680" cy="657225"/>
          </a:xfrm>
          <a:prstGeom prst="rect">
            <a:avLst/>
          </a:prstGeom>
        </p:spPr>
      </p:pic>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562DCBB-CD31-C548-B289-A420F6CFEF66}"/>
              </a:ext>
            </a:extLst>
          </p:cNvPr>
          <p:cNvSpPr>
            <a:spLocks noGrp="1"/>
          </p:cNvSpPr>
          <p:nvPr>
            <p:ph type="sldNum" idx="10"/>
          </p:nvPr>
        </p:nvSpPr>
        <p:spPr/>
        <p:txBody>
          <a:bodyPr/>
          <a:lstStyle/>
          <a:p>
            <a:pPr>
              <a:defRPr/>
            </a:pPr>
            <a:fld id="{06A5C9CB-E1BC-D448-A930-E4C453A32F4A}" type="slidenum">
              <a:rPr lang="en-CA" smtClean="0"/>
              <a:pPr>
                <a:defRPr/>
              </a:pPr>
              <a:t>‹#›</a:t>
            </a:fld>
            <a:endParaRPr lang="en-US"/>
          </a:p>
        </p:txBody>
      </p:sp>
      <p:sp>
        <p:nvSpPr>
          <p:cNvPr id="6" name="Google Shape;39;p5">
            <a:extLst>
              <a:ext uri="{FF2B5EF4-FFF2-40B4-BE49-F238E27FC236}">
                <a16:creationId xmlns:a16="http://schemas.microsoft.com/office/drawing/2014/main" id="{80A8F9E8-67FC-9848-963C-2832867FD45A}"/>
              </a:ext>
            </a:extLst>
          </p:cNvPr>
          <p:cNvSpPr txBox="1">
            <a:spLocks noGrp="1"/>
          </p:cNvSpPr>
          <p:nvPr>
            <p:ph type="body" idx="11"/>
          </p:nvPr>
        </p:nvSpPr>
        <p:spPr>
          <a:xfrm>
            <a:off x="609600" y="1043501"/>
            <a:ext cx="3757863" cy="3671206"/>
          </a:xfrm>
          <a:prstGeom prst="rect">
            <a:avLst/>
          </a:prstGeom>
        </p:spPr>
        <p:txBody>
          <a:bodyPr spcFirstLastPara="1">
            <a:noAutofit/>
          </a:bodyPr>
          <a:lstStyle>
            <a:lvl1pPr marL="457200" lvl="0" indent="-381000" rtl="0">
              <a:spcBef>
                <a:spcPts val="600"/>
              </a:spcBef>
              <a:spcAft>
                <a:spcPts val="0"/>
              </a:spcAft>
              <a:buSzPts val="2400"/>
              <a:buFontTx/>
              <a:buNone/>
              <a:defRPr sz="2400">
                <a:solidFill>
                  <a:schemeClr val="bg2"/>
                </a:solidFill>
                <a:latin typeface="Trebuchet MS" panose="020B0703020202090204" pitchFamily="34" charset="0"/>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dirty="0"/>
          </a:p>
        </p:txBody>
      </p:sp>
      <p:sp>
        <p:nvSpPr>
          <p:cNvPr id="7" name="Google Shape;39;p5">
            <a:extLst>
              <a:ext uri="{FF2B5EF4-FFF2-40B4-BE49-F238E27FC236}">
                <a16:creationId xmlns:a16="http://schemas.microsoft.com/office/drawing/2014/main" id="{B5078B41-9663-F84D-A60D-8C224DF3F04C}"/>
              </a:ext>
            </a:extLst>
          </p:cNvPr>
          <p:cNvSpPr txBox="1">
            <a:spLocks noGrp="1"/>
          </p:cNvSpPr>
          <p:nvPr>
            <p:ph type="body" idx="12"/>
          </p:nvPr>
        </p:nvSpPr>
        <p:spPr>
          <a:xfrm>
            <a:off x="4842710" y="1043501"/>
            <a:ext cx="3757863" cy="3671206"/>
          </a:xfrm>
          <a:prstGeom prst="rect">
            <a:avLst/>
          </a:prstGeom>
        </p:spPr>
        <p:txBody>
          <a:bodyPr spcFirstLastPara="1">
            <a:noAutofit/>
          </a:bodyPr>
          <a:lstStyle>
            <a:lvl1pPr marL="457200" lvl="0" indent="-381000" rtl="0">
              <a:spcBef>
                <a:spcPts val="600"/>
              </a:spcBef>
              <a:spcAft>
                <a:spcPts val="0"/>
              </a:spcAft>
              <a:buSzPts val="2400"/>
              <a:buFontTx/>
              <a:buNone/>
              <a:defRPr sz="2400">
                <a:solidFill>
                  <a:schemeClr val="bg2"/>
                </a:solidFill>
                <a:latin typeface="Trebuchet MS" panose="020B0703020202090204" pitchFamily="34" charset="0"/>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dirty="0"/>
          </a:p>
        </p:txBody>
      </p:sp>
    </p:spTree>
    <p:extLst>
      <p:ext uri="{BB962C8B-B14F-4D97-AF65-F5344CB8AC3E}">
        <p14:creationId xmlns:p14="http://schemas.microsoft.com/office/powerpoint/2010/main" val="277128916"/>
      </p:ext>
    </p:extLst>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bg>
      <p:bgPr>
        <a:gradFill flip="none" rotWithShape="1">
          <a:gsLst>
            <a:gs pos="100000">
              <a:schemeClr val="bg1"/>
            </a:gs>
            <a:gs pos="53000">
              <a:schemeClr val="bg1"/>
            </a:gs>
          </a:gsLst>
          <a:lin ang="16200000" scaled="0"/>
          <a:tileRect/>
        </a:gra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CFA4993-2A08-F446-A3AB-97E0F4E286A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5400000">
            <a:off x="5429250" y="1428750"/>
            <a:ext cx="5143500" cy="2286000"/>
          </a:xfrm>
          <a:prstGeom prst="rect">
            <a:avLst/>
          </a:prstGeom>
        </p:spPr>
      </p:pic>
      <p:sp>
        <p:nvSpPr>
          <p:cNvPr id="3" name="Slide Number Placeholder 2">
            <a:extLst>
              <a:ext uri="{FF2B5EF4-FFF2-40B4-BE49-F238E27FC236}">
                <a16:creationId xmlns:a16="http://schemas.microsoft.com/office/drawing/2014/main" id="{6FA849F3-9523-F842-9533-B5FEFE1585CB}"/>
              </a:ext>
            </a:extLst>
          </p:cNvPr>
          <p:cNvSpPr>
            <a:spLocks noGrp="1"/>
          </p:cNvSpPr>
          <p:nvPr>
            <p:ph type="sldNum" idx="10"/>
          </p:nvPr>
        </p:nvSpPr>
        <p:spPr/>
        <p:txBody>
          <a:bodyPr/>
          <a:lstStyle/>
          <a:p>
            <a:pPr>
              <a:defRPr/>
            </a:pPr>
            <a:fld id="{06A5C9CB-E1BC-D448-A930-E4C453A32F4A}" type="slidenum">
              <a:rPr lang="en-CA" smtClean="0"/>
              <a:pPr>
                <a:defRPr/>
              </a:pPr>
              <a:t>‹#›</a:t>
            </a:fld>
            <a:endParaRPr lang="en-US"/>
          </a:p>
        </p:txBody>
      </p:sp>
      <p:sp>
        <p:nvSpPr>
          <p:cNvPr id="5" name="Google Shape;329;p34">
            <a:extLst>
              <a:ext uri="{FF2B5EF4-FFF2-40B4-BE49-F238E27FC236}">
                <a16:creationId xmlns:a16="http://schemas.microsoft.com/office/drawing/2014/main" id="{D8970A0D-96AA-D149-BE8A-3B47EA31389D}"/>
              </a:ext>
            </a:extLst>
          </p:cNvPr>
          <p:cNvSpPr/>
          <p:nvPr userDrawn="1"/>
        </p:nvSpPr>
        <p:spPr>
          <a:xfrm>
            <a:off x="3479663" y="639582"/>
            <a:ext cx="1068388" cy="971550"/>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bg2"/>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dirty="0">
              <a:solidFill>
                <a:schemeClr val="accent5"/>
              </a:solidFill>
              <a:latin typeface="Arial"/>
              <a:ea typeface="Arial"/>
              <a:cs typeface="Arial"/>
              <a:sym typeface="Arial"/>
            </a:endParaRPr>
          </a:p>
        </p:txBody>
      </p:sp>
      <p:sp>
        <p:nvSpPr>
          <p:cNvPr id="7" name="Title 1">
            <a:extLst>
              <a:ext uri="{FF2B5EF4-FFF2-40B4-BE49-F238E27FC236}">
                <a16:creationId xmlns:a16="http://schemas.microsoft.com/office/drawing/2014/main" id="{8D00E26A-D381-5F45-9E20-B412CAE70222}"/>
              </a:ext>
            </a:extLst>
          </p:cNvPr>
          <p:cNvSpPr>
            <a:spLocks noGrp="1"/>
          </p:cNvSpPr>
          <p:nvPr>
            <p:ph type="title" hasCustomPrompt="1"/>
          </p:nvPr>
        </p:nvSpPr>
        <p:spPr>
          <a:xfrm>
            <a:off x="383916" y="209550"/>
            <a:ext cx="5155604" cy="1052513"/>
          </a:xfrm>
        </p:spPr>
        <p:txBody>
          <a:bodyPr anchor="ctr" anchorCtr="0"/>
          <a:lstStyle>
            <a:lvl1pPr>
              <a:defRPr sz="4400" b="1" i="0">
                <a:solidFill>
                  <a:schemeClr val="bg2"/>
                </a:solidFill>
                <a:latin typeface="+mn-lt"/>
              </a:defRPr>
            </a:lvl1pPr>
          </a:lstStyle>
          <a:p>
            <a:r>
              <a:rPr lang="en-CA" dirty="0"/>
              <a:t>Thanks!</a:t>
            </a:r>
            <a:endParaRPr lang="en-US" dirty="0"/>
          </a:p>
        </p:txBody>
      </p:sp>
      <p:sp>
        <p:nvSpPr>
          <p:cNvPr id="8" name="Google Shape;39;p5">
            <a:extLst>
              <a:ext uri="{FF2B5EF4-FFF2-40B4-BE49-F238E27FC236}">
                <a16:creationId xmlns:a16="http://schemas.microsoft.com/office/drawing/2014/main" id="{1000FDBF-EB23-C84F-BA40-2834E1B5095E}"/>
              </a:ext>
            </a:extLst>
          </p:cNvPr>
          <p:cNvSpPr txBox="1">
            <a:spLocks noGrp="1"/>
          </p:cNvSpPr>
          <p:nvPr>
            <p:ph type="body" idx="1" hasCustomPrompt="1"/>
          </p:nvPr>
        </p:nvSpPr>
        <p:spPr>
          <a:xfrm>
            <a:off x="372765" y="1409363"/>
            <a:ext cx="5181600" cy="565464"/>
          </a:xfrm>
          <a:prstGeom prst="rect">
            <a:avLst/>
          </a:prstGeom>
        </p:spPr>
        <p:txBody>
          <a:bodyPr spcFirstLastPara="1" anchor="ctr" anchorCtr="0">
            <a:noAutofit/>
          </a:bodyPr>
          <a:lstStyle>
            <a:lvl1pPr marL="457200" lvl="0" indent="-381000" rtl="0">
              <a:spcBef>
                <a:spcPts val="600"/>
              </a:spcBef>
              <a:spcAft>
                <a:spcPts val="0"/>
              </a:spcAft>
              <a:buSzPts val="2400"/>
              <a:buFontTx/>
              <a:buNone/>
              <a:defRPr sz="2400" b="0" i="0">
                <a:solidFill>
                  <a:schemeClr val="accent5"/>
                </a:solidFill>
                <a:latin typeface="Trebuchet MS" panose="020B0703020202090204" pitchFamily="34" charset="0"/>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r>
              <a:rPr lang="en-CA" dirty="0"/>
              <a:t>Any questions?</a:t>
            </a:r>
            <a:endParaRPr dirty="0"/>
          </a:p>
        </p:txBody>
      </p:sp>
      <p:pic>
        <p:nvPicPr>
          <p:cNvPr id="9" name="Picture 8">
            <a:extLst>
              <a:ext uri="{FF2B5EF4-FFF2-40B4-BE49-F238E27FC236}">
                <a16:creationId xmlns:a16="http://schemas.microsoft.com/office/drawing/2014/main" id="{D1E0385F-F09A-4B48-84F0-FDEA27DB2E9C}"/>
              </a:ext>
            </a:extLst>
          </p:cNvPr>
          <p:cNvPicPr>
            <a:picLocks noChangeAspect="1"/>
          </p:cNvPicPr>
          <p:nvPr userDrawn="1"/>
        </p:nvPicPr>
        <p:blipFill>
          <a:blip r:embed="rId3"/>
          <a:stretch>
            <a:fillRect/>
          </a:stretch>
        </p:blipFill>
        <p:spPr>
          <a:xfrm>
            <a:off x="356038" y="4171950"/>
            <a:ext cx="4206240" cy="876300"/>
          </a:xfrm>
          <a:prstGeom prst="rect">
            <a:avLst/>
          </a:prstGeom>
        </p:spPr>
      </p:pic>
    </p:spTree>
    <p:extLst>
      <p:ext uri="{BB962C8B-B14F-4D97-AF65-F5344CB8AC3E}">
        <p14:creationId xmlns:p14="http://schemas.microsoft.com/office/powerpoint/2010/main" val="102257409"/>
      </p:ext>
    </p:extLst>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B762DA-AFBA-49A8-9BDF-9B48A236A367}" type="datetime1">
              <a:rPr lang="en-CA" smtClean="0"/>
              <a:t>2023-06-27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9B9D79D-A57F-4779-A046-048F0FB1D445}" type="slidenum">
              <a:rPr lang="en-CA" smtClean="0"/>
              <a:t>‹#›</a:t>
            </a:fld>
            <a:endParaRPr lang="en-CA"/>
          </a:p>
        </p:txBody>
      </p:sp>
    </p:spTree>
    <p:extLst>
      <p:ext uri="{BB962C8B-B14F-4D97-AF65-F5344CB8AC3E}">
        <p14:creationId xmlns:p14="http://schemas.microsoft.com/office/powerpoint/2010/main" val="8642112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66215" y="1952625"/>
            <a:ext cx="3618869" cy="256222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6535" y="1952625"/>
            <a:ext cx="3618869" cy="256222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0B09C4C-0158-4C2D-A447-EB8A464A9288}" type="datetime1">
              <a:rPr lang="en-CA" smtClean="0"/>
              <a:t>2023-06-27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9B9D79D-A57F-4779-A046-048F0FB1D445}" type="slidenum">
              <a:rPr lang="en-CA" smtClean="0"/>
              <a:t>‹#›</a:t>
            </a:fld>
            <a:endParaRPr lang="en-CA"/>
          </a:p>
        </p:txBody>
      </p:sp>
    </p:spTree>
    <p:extLst>
      <p:ext uri="{BB962C8B-B14F-4D97-AF65-F5344CB8AC3E}">
        <p14:creationId xmlns:p14="http://schemas.microsoft.com/office/powerpoint/2010/main" val="6205229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700"/>
            </a:lvl1pPr>
          </a:lstStyle>
          <a:p>
            <a:r>
              <a:rPr lang="en-US"/>
              <a:t>Click to edit Master title style</a:t>
            </a:r>
            <a:endParaRPr lang="en-US" dirty="0"/>
          </a:p>
        </p:txBody>
      </p:sp>
      <p:sp>
        <p:nvSpPr>
          <p:cNvPr id="3" name="Text Placeholder 2"/>
          <p:cNvSpPr>
            <a:spLocks noGrp="1"/>
          </p:cNvSpPr>
          <p:nvPr>
            <p:ph type="body" idx="1"/>
          </p:nvPr>
        </p:nvSpPr>
        <p:spPr>
          <a:xfrm>
            <a:off x="866215" y="3399634"/>
            <a:ext cx="2287829" cy="43219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9" name="Picture Placeholder 2"/>
          <p:cNvSpPr>
            <a:spLocks noGrp="1" noChangeAspect="1"/>
          </p:cNvSpPr>
          <p:nvPr>
            <p:ph type="pic" idx="15"/>
          </p:nvPr>
        </p:nvSpPr>
        <p:spPr>
          <a:xfrm>
            <a:off x="1000914" y="1952625"/>
            <a:ext cx="2018432" cy="1193633"/>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2" name="Text Placeholder 3"/>
          <p:cNvSpPr>
            <a:spLocks noGrp="1"/>
          </p:cNvSpPr>
          <p:nvPr>
            <p:ph type="body" sz="half" idx="18"/>
          </p:nvPr>
        </p:nvSpPr>
        <p:spPr>
          <a:xfrm>
            <a:off x="866215" y="3831831"/>
            <a:ext cx="2287828" cy="68846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Text Placeholder 4"/>
          <p:cNvSpPr>
            <a:spLocks noGrp="1"/>
          </p:cNvSpPr>
          <p:nvPr>
            <p:ph type="body" sz="quarter" idx="3"/>
          </p:nvPr>
        </p:nvSpPr>
        <p:spPr>
          <a:xfrm>
            <a:off x="3429403" y="3399635"/>
            <a:ext cx="2285075" cy="48836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30" name="Picture Placeholder 2"/>
          <p:cNvSpPr>
            <a:spLocks noGrp="1" noChangeAspect="1"/>
          </p:cNvSpPr>
          <p:nvPr>
            <p:ph type="pic" idx="21"/>
          </p:nvPr>
        </p:nvSpPr>
        <p:spPr>
          <a:xfrm>
            <a:off x="3561348" y="1952625"/>
            <a:ext cx="2018431" cy="1193633"/>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3" name="Text Placeholder 3"/>
          <p:cNvSpPr>
            <a:spLocks noGrp="1"/>
          </p:cNvSpPr>
          <p:nvPr>
            <p:ph type="body" sz="half" idx="19"/>
          </p:nvPr>
        </p:nvSpPr>
        <p:spPr>
          <a:xfrm>
            <a:off x="3426649" y="3888002"/>
            <a:ext cx="2287829" cy="6322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4" name="Text Placeholder 4"/>
          <p:cNvSpPr>
            <a:spLocks noGrp="1"/>
          </p:cNvSpPr>
          <p:nvPr>
            <p:ph type="body" sz="quarter" idx="13"/>
          </p:nvPr>
        </p:nvSpPr>
        <p:spPr>
          <a:xfrm>
            <a:off x="5987575" y="3399635"/>
            <a:ext cx="2287829" cy="488366"/>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31" name="Picture Placeholder 2"/>
          <p:cNvSpPr>
            <a:spLocks noGrp="1" noChangeAspect="1"/>
          </p:cNvSpPr>
          <p:nvPr>
            <p:ph type="pic" idx="22"/>
          </p:nvPr>
        </p:nvSpPr>
        <p:spPr>
          <a:xfrm>
            <a:off x="6122273" y="1952625"/>
            <a:ext cx="2018432" cy="1193633"/>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20"/>
          </p:nvPr>
        </p:nvSpPr>
        <p:spPr>
          <a:xfrm>
            <a:off x="5987576" y="3888001"/>
            <a:ext cx="2287828" cy="632291"/>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cxnSp>
        <p:nvCxnSpPr>
          <p:cNvPr id="17" name="Straight Connector 16"/>
          <p:cNvCxnSpPr/>
          <p:nvPr/>
        </p:nvCxnSpPr>
        <p:spPr>
          <a:xfrm>
            <a:off x="3291115" y="1952625"/>
            <a:ext cx="0" cy="2638196"/>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51429" y="1952625"/>
            <a:ext cx="0" cy="2619375"/>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62E4509-D93C-410A-A7B0-EA4EC59C6B3D}" type="datetime1">
              <a:rPr lang="en-CA" smtClean="0"/>
              <a:t>2023-06-27</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19B9D79D-A57F-4779-A046-048F0FB1D445}" type="slidenum">
              <a:rPr lang="en-CA" smtClean="0"/>
              <a:t>‹#›</a:t>
            </a:fld>
            <a:endParaRPr lang="en-CA"/>
          </a:p>
        </p:txBody>
      </p:sp>
    </p:spTree>
    <p:extLst>
      <p:ext uri="{BB962C8B-B14F-4D97-AF65-F5344CB8AC3E}">
        <p14:creationId xmlns:p14="http://schemas.microsoft.com/office/powerpoint/2010/main" val="241179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userDrawn="1">
  <p:cSld name="Title + 2 column">
    <p:bg>
      <p:bgPr>
        <a:solidFill>
          <a:schemeClr val="bg1"/>
        </a:solidFill>
        <a:effectLst/>
      </p:bgPr>
    </p:bg>
    <p:spTree>
      <p:nvGrpSpPr>
        <p:cNvPr id="1" name="Shape 33"/>
        <p:cNvGrpSpPr/>
        <p:nvPr/>
      </p:nvGrpSpPr>
      <p:grpSpPr>
        <a:xfrm>
          <a:off x="0" y="0"/>
          <a:ext cx="0" cy="0"/>
          <a:chOff x="0" y="0"/>
          <a:chExt cx="0" cy="0"/>
        </a:xfrm>
      </p:grpSpPr>
      <p:pic>
        <p:nvPicPr>
          <p:cNvPr id="11" name="Picture 10">
            <a:extLst>
              <a:ext uri="{FF2B5EF4-FFF2-40B4-BE49-F238E27FC236}">
                <a16:creationId xmlns:a16="http://schemas.microsoft.com/office/drawing/2014/main" id="{C5F0CC42-A856-6647-A12A-BDA46262FE9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5400000">
            <a:off x="5429250" y="1428750"/>
            <a:ext cx="5143500" cy="2286000"/>
          </a:xfrm>
          <a:prstGeom prst="rect">
            <a:avLst/>
          </a:prstGeom>
        </p:spPr>
      </p:pic>
      <p:sp>
        <p:nvSpPr>
          <p:cNvPr id="38" name="Google Shape;38;p5"/>
          <p:cNvSpPr txBox="1">
            <a:spLocks noGrp="1"/>
          </p:cNvSpPr>
          <p:nvPr>
            <p:ph type="title"/>
          </p:nvPr>
        </p:nvSpPr>
        <p:spPr>
          <a:xfrm>
            <a:off x="838200" y="517525"/>
            <a:ext cx="6034500" cy="744300"/>
          </a:xfrm>
          <a:prstGeom prst="rect">
            <a:avLst/>
          </a:prstGeom>
        </p:spPr>
        <p:txBody>
          <a:bodyPr spcFirstLastPara="1" anchor="ctr" anchorCtr="0">
            <a:noAutofit/>
          </a:bodyPr>
          <a:lstStyle>
            <a:lvl1pPr lvl="0" rtl="0">
              <a:spcBef>
                <a:spcPts val="0"/>
              </a:spcBef>
              <a:spcAft>
                <a:spcPts val="0"/>
              </a:spcAft>
              <a:buSzPts val="3000"/>
              <a:buNone/>
              <a:defRPr sz="4400" b="1">
                <a:solidFill>
                  <a:schemeClr val="bg2"/>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dirty="0"/>
          </a:p>
        </p:txBody>
      </p:sp>
      <p:sp>
        <p:nvSpPr>
          <p:cNvPr id="9" name="Google Shape;56;p7"/>
          <p:cNvSpPr txBox="1">
            <a:spLocks noGrp="1"/>
          </p:cNvSpPr>
          <p:nvPr>
            <p:ph type="body" idx="1"/>
          </p:nvPr>
        </p:nvSpPr>
        <p:spPr>
          <a:xfrm>
            <a:off x="838200" y="1428750"/>
            <a:ext cx="2919750" cy="3048000"/>
          </a:xfrm>
          <a:prstGeom prst="rect">
            <a:avLst/>
          </a:prstGeom>
        </p:spPr>
        <p:txBody>
          <a:bodyPr spcFirstLastPara="1">
            <a:noAutofit/>
          </a:bodyPr>
          <a:lstStyle>
            <a:lvl1pPr marL="114300" lvl="0" indent="0" rtl="0">
              <a:spcBef>
                <a:spcPts val="600"/>
              </a:spcBef>
              <a:spcAft>
                <a:spcPts val="0"/>
              </a:spcAft>
              <a:buSzPts val="1800"/>
              <a:buFontTx/>
              <a:buNone/>
              <a:defRPr sz="2400">
                <a:solidFill>
                  <a:schemeClr val="accent1"/>
                </a:solidFill>
              </a:defRPr>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dirty="0"/>
          </a:p>
        </p:txBody>
      </p:sp>
      <p:sp>
        <p:nvSpPr>
          <p:cNvPr id="10" name="Google Shape;57;p7"/>
          <p:cNvSpPr txBox="1">
            <a:spLocks noGrp="1"/>
          </p:cNvSpPr>
          <p:nvPr>
            <p:ph type="body" idx="2"/>
          </p:nvPr>
        </p:nvSpPr>
        <p:spPr>
          <a:xfrm>
            <a:off x="3986550" y="1428750"/>
            <a:ext cx="2895600" cy="3048000"/>
          </a:xfrm>
          <a:prstGeom prst="rect">
            <a:avLst/>
          </a:prstGeom>
        </p:spPr>
        <p:txBody>
          <a:bodyPr spcFirstLastPara="1">
            <a:noAutofit/>
          </a:bodyPr>
          <a:lstStyle>
            <a:lvl1pPr marL="114300" lvl="0" indent="0" rtl="0">
              <a:spcBef>
                <a:spcPts val="600"/>
              </a:spcBef>
              <a:spcAft>
                <a:spcPts val="0"/>
              </a:spcAft>
              <a:buSzPts val="1800"/>
              <a:buFontTx/>
              <a:buNone/>
              <a:defRPr sz="2400">
                <a:solidFill>
                  <a:schemeClr val="accent1"/>
                </a:solidFill>
              </a:defRPr>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dirty="0"/>
          </a:p>
        </p:txBody>
      </p:sp>
      <p:sp>
        <p:nvSpPr>
          <p:cNvPr id="6" name="Google Shape;40;p5"/>
          <p:cNvSpPr txBox="1">
            <a:spLocks noGrp="1"/>
          </p:cNvSpPr>
          <p:nvPr>
            <p:ph type="sldNum" idx="10"/>
          </p:nvPr>
        </p:nvSpPr>
        <p:spPr/>
        <p:txBody>
          <a:bodyPr/>
          <a:lstStyle>
            <a:lvl1pPr>
              <a:defRPr/>
            </a:lvl1pPr>
          </a:lstStyle>
          <a:p>
            <a:pPr>
              <a:defRPr/>
            </a:pPr>
            <a:fld id="{D3AA3296-10EC-D640-8F4E-95E869EA9EEA}" type="slidenum">
              <a:rPr lang="en-CA"/>
              <a:pPr>
                <a:defRPr/>
              </a:pPr>
              <a:t>‹#›</a:t>
            </a:fld>
            <a:endParaRPr lang="en-US"/>
          </a:p>
        </p:txBody>
      </p:sp>
      <p:sp>
        <p:nvSpPr>
          <p:cNvPr id="12" name="Google Shape;11;p2">
            <a:extLst>
              <a:ext uri="{FF2B5EF4-FFF2-40B4-BE49-F238E27FC236}">
                <a16:creationId xmlns:a16="http://schemas.microsoft.com/office/drawing/2014/main" id="{99D3A34B-41B2-F04E-8985-8E40EBC40840}"/>
              </a:ext>
            </a:extLst>
          </p:cNvPr>
          <p:cNvSpPr/>
          <p:nvPr userDrawn="1"/>
        </p:nvSpPr>
        <p:spPr>
          <a:xfrm rot="5400000">
            <a:off x="-237370" y="577202"/>
            <a:ext cx="1083600" cy="619495"/>
          </a:xfrm>
          <a:prstGeom prst="triangle">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3 Column - Dark Blue">
    <p:bg>
      <p:bgPr>
        <a:gradFill flip="none" rotWithShape="1">
          <a:gsLst>
            <a:gs pos="99000">
              <a:schemeClr val="accent5">
                <a:lumMod val="60000"/>
                <a:lumOff val="40000"/>
              </a:schemeClr>
            </a:gs>
            <a:gs pos="0">
              <a:schemeClr val="bg1"/>
            </a:gs>
          </a:gsLst>
          <a:lin ang="16200000" scaled="0"/>
          <a:tileRect/>
        </a:grad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a:xfrm>
            <a:off x="914400" y="438150"/>
            <a:ext cx="7467600" cy="744300"/>
          </a:xfrm>
        </p:spPr>
        <p:txBody>
          <a:bodyPr anchor="ctr" anchorCtr="0"/>
          <a:lstStyle>
            <a:lvl1pPr>
              <a:defRPr sz="3200" b="1">
                <a:solidFill>
                  <a:schemeClr val="bg2"/>
                </a:solidFill>
              </a:defRPr>
            </a:lvl1pPr>
          </a:lstStyle>
          <a:p>
            <a:r>
              <a:rPr lang="en-CA" dirty="0"/>
              <a:t>Click to edit Master title style</a:t>
            </a:r>
            <a:endParaRPr lang="en-US" dirty="0"/>
          </a:p>
        </p:txBody>
      </p:sp>
      <p:sp>
        <p:nvSpPr>
          <p:cNvPr id="12" name="Google Shape;39;p5"/>
          <p:cNvSpPr txBox="1">
            <a:spLocks noGrp="1"/>
          </p:cNvSpPr>
          <p:nvPr>
            <p:ph type="body" idx="1"/>
          </p:nvPr>
        </p:nvSpPr>
        <p:spPr>
          <a:xfrm>
            <a:off x="914400" y="1425575"/>
            <a:ext cx="2362200" cy="3043200"/>
          </a:xfrm>
          <a:prstGeom prst="rect">
            <a:avLst/>
          </a:prstGeom>
        </p:spPr>
        <p:txBody>
          <a:bodyPr spcFirstLastPara="1">
            <a:noAutofit/>
          </a:bodyPr>
          <a:lstStyle>
            <a:lvl1pPr marL="457200" lvl="0" indent="-381000" rtl="0">
              <a:spcBef>
                <a:spcPts val="600"/>
              </a:spcBef>
              <a:spcAft>
                <a:spcPts val="0"/>
              </a:spcAft>
              <a:buSzPts val="2400"/>
              <a:buFontTx/>
              <a:buNone/>
              <a:defRPr sz="1800">
                <a:solidFill>
                  <a:schemeClr val="bg2"/>
                </a:solidFill>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dirty="0"/>
          </a:p>
        </p:txBody>
      </p:sp>
      <p:sp>
        <p:nvSpPr>
          <p:cNvPr id="5" name="Slide Number Placeholder 2"/>
          <p:cNvSpPr>
            <a:spLocks noGrp="1"/>
          </p:cNvSpPr>
          <p:nvPr>
            <p:ph type="sldNum" idx="10"/>
          </p:nvPr>
        </p:nvSpPr>
        <p:spPr/>
        <p:txBody>
          <a:bodyPr/>
          <a:lstStyle>
            <a:lvl1pPr>
              <a:defRPr smtClean="0"/>
            </a:lvl1pPr>
          </a:lstStyle>
          <a:p>
            <a:pPr>
              <a:defRPr/>
            </a:pPr>
            <a:fld id="{5CF62116-04C9-F24A-A0D0-0C139FC25568}" type="slidenum">
              <a:rPr lang="en-US"/>
              <a:pPr>
                <a:defRPr/>
              </a:pPr>
              <a:t>‹#›</a:t>
            </a:fld>
            <a:endParaRPr lang="en-US"/>
          </a:p>
        </p:txBody>
      </p:sp>
      <p:sp>
        <p:nvSpPr>
          <p:cNvPr id="6" name="Google Shape;39;p5"/>
          <p:cNvSpPr txBox="1">
            <a:spLocks noGrp="1"/>
          </p:cNvSpPr>
          <p:nvPr>
            <p:ph type="body" idx="11"/>
          </p:nvPr>
        </p:nvSpPr>
        <p:spPr>
          <a:xfrm>
            <a:off x="3581400" y="1425575"/>
            <a:ext cx="2438400" cy="3043200"/>
          </a:xfrm>
          <a:prstGeom prst="rect">
            <a:avLst/>
          </a:prstGeom>
        </p:spPr>
        <p:txBody>
          <a:bodyPr spcFirstLastPara="1">
            <a:noAutofit/>
          </a:bodyPr>
          <a:lstStyle>
            <a:lvl1pPr marL="457200" lvl="0" indent="-381000" rtl="0">
              <a:spcBef>
                <a:spcPts val="600"/>
              </a:spcBef>
              <a:spcAft>
                <a:spcPts val="0"/>
              </a:spcAft>
              <a:buSzPts val="2400"/>
              <a:buFontTx/>
              <a:buNone/>
              <a:defRPr sz="1800">
                <a:solidFill>
                  <a:schemeClr val="bg2"/>
                </a:solidFill>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dirty="0"/>
          </a:p>
        </p:txBody>
      </p:sp>
      <p:sp>
        <p:nvSpPr>
          <p:cNvPr id="7" name="Google Shape;39;p5"/>
          <p:cNvSpPr txBox="1">
            <a:spLocks noGrp="1"/>
          </p:cNvSpPr>
          <p:nvPr>
            <p:ph type="body" idx="12"/>
          </p:nvPr>
        </p:nvSpPr>
        <p:spPr>
          <a:xfrm>
            <a:off x="6324600" y="1425575"/>
            <a:ext cx="2057400" cy="3043200"/>
          </a:xfrm>
          <a:prstGeom prst="rect">
            <a:avLst/>
          </a:prstGeom>
        </p:spPr>
        <p:txBody>
          <a:bodyPr spcFirstLastPara="1">
            <a:noAutofit/>
          </a:bodyPr>
          <a:lstStyle>
            <a:lvl1pPr marL="457200" lvl="0" indent="-381000" rtl="0">
              <a:spcBef>
                <a:spcPts val="600"/>
              </a:spcBef>
              <a:spcAft>
                <a:spcPts val="0"/>
              </a:spcAft>
              <a:buSzPts val="2400"/>
              <a:buFontTx/>
              <a:buNone/>
              <a:defRPr sz="1800">
                <a:solidFill>
                  <a:schemeClr val="bg2"/>
                </a:solidFill>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dirty="0"/>
          </a:p>
        </p:txBody>
      </p:sp>
      <p:sp>
        <p:nvSpPr>
          <p:cNvPr id="8" name="Google Shape;11;p2">
            <a:extLst>
              <a:ext uri="{FF2B5EF4-FFF2-40B4-BE49-F238E27FC236}">
                <a16:creationId xmlns:a16="http://schemas.microsoft.com/office/drawing/2014/main" id="{C7020A2F-0762-C649-83F3-7C4F2269BF3C}"/>
              </a:ext>
            </a:extLst>
          </p:cNvPr>
          <p:cNvSpPr/>
          <p:nvPr userDrawn="1"/>
        </p:nvSpPr>
        <p:spPr>
          <a:xfrm rot="5400000">
            <a:off x="-232052" y="441603"/>
            <a:ext cx="1083600" cy="619495"/>
          </a:xfrm>
          <a:prstGeom prst="triangle">
            <a:avLst>
              <a:gd name="adj" fmla="val 50000"/>
            </a:avLst>
          </a:pr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ark Green - Picture + Text">
    <p:bg>
      <p:bgPr>
        <a:gradFill flip="none" rotWithShape="1">
          <a:gsLst>
            <a:gs pos="0">
              <a:schemeClr val="bg2"/>
            </a:gs>
            <a:gs pos="99000">
              <a:schemeClr val="bg2"/>
            </a:gs>
          </a:gsLst>
          <a:lin ang="16200000" scaled="0"/>
          <a:tileRect/>
        </a:gradFill>
        <a:effectLst/>
      </p:bgPr>
    </p:bg>
    <p:spTree>
      <p:nvGrpSpPr>
        <p:cNvPr id="1" name=""/>
        <p:cNvGrpSpPr/>
        <p:nvPr/>
      </p:nvGrpSpPr>
      <p:grpSpPr>
        <a:xfrm>
          <a:off x="0" y="0"/>
          <a:ext cx="0" cy="0"/>
          <a:chOff x="0" y="0"/>
          <a:chExt cx="0" cy="0"/>
        </a:xfrm>
      </p:grpSpPr>
      <p:sp>
        <p:nvSpPr>
          <p:cNvPr id="5" name="Slide Number Placeholder 2"/>
          <p:cNvSpPr>
            <a:spLocks noGrp="1"/>
          </p:cNvSpPr>
          <p:nvPr>
            <p:ph type="sldNum" idx="10"/>
          </p:nvPr>
        </p:nvSpPr>
        <p:spPr/>
        <p:txBody>
          <a:bodyPr/>
          <a:lstStyle>
            <a:lvl1pPr>
              <a:defRPr smtClean="0"/>
            </a:lvl1pPr>
          </a:lstStyle>
          <a:p>
            <a:pPr>
              <a:defRPr/>
            </a:pPr>
            <a:fld id="{5CF62116-04C9-F24A-A0D0-0C139FC25568}" type="slidenum">
              <a:rPr lang="en-US"/>
              <a:pPr>
                <a:defRPr/>
              </a:pPr>
              <a:t>‹#›</a:t>
            </a:fld>
            <a:endParaRPr lang="en-US"/>
          </a:p>
        </p:txBody>
      </p:sp>
      <p:sp>
        <p:nvSpPr>
          <p:cNvPr id="8" name="Title 1">
            <a:extLst>
              <a:ext uri="{FF2B5EF4-FFF2-40B4-BE49-F238E27FC236}">
                <a16:creationId xmlns:a16="http://schemas.microsoft.com/office/drawing/2014/main" id="{82119385-AF69-2645-A6F8-0A7E84BB2EBF}"/>
              </a:ext>
            </a:extLst>
          </p:cNvPr>
          <p:cNvSpPr>
            <a:spLocks noGrp="1"/>
          </p:cNvSpPr>
          <p:nvPr>
            <p:ph type="title"/>
          </p:nvPr>
        </p:nvSpPr>
        <p:spPr>
          <a:xfrm>
            <a:off x="914400" y="209550"/>
            <a:ext cx="4648200" cy="1052513"/>
          </a:xfrm>
        </p:spPr>
        <p:txBody>
          <a:bodyPr anchor="ctr" anchorCtr="0"/>
          <a:lstStyle>
            <a:lvl1pPr>
              <a:defRPr sz="3600" b="1">
                <a:solidFill>
                  <a:schemeClr val="bg1"/>
                </a:solidFill>
              </a:defRPr>
            </a:lvl1pPr>
          </a:lstStyle>
          <a:p>
            <a:r>
              <a:rPr lang="en-CA" dirty="0"/>
              <a:t>Click to edit Master title style</a:t>
            </a:r>
            <a:endParaRPr lang="en-US" dirty="0"/>
          </a:p>
        </p:txBody>
      </p:sp>
      <p:sp>
        <p:nvSpPr>
          <p:cNvPr id="9" name="Google Shape;39;p5">
            <a:extLst>
              <a:ext uri="{FF2B5EF4-FFF2-40B4-BE49-F238E27FC236}">
                <a16:creationId xmlns:a16="http://schemas.microsoft.com/office/drawing/2014/main" id="{15F07BBE-84C3-E94C-9607-E4BFF7C168CB}"/>
              </a:ext>
            </a:extLst>
          </p:cNvPr>
          <p:cNvSpPr txBox="1">
            <a:spLocks noGrp="1"/>
          </p:cNvSpPr>
          <p:nvPr>
            <p:ph type="body" idx="1"/>
          </p:nvPr>
        </p:nvSpPr>
        <p:spPr>
          <a:xfrm>
            <a:off x="914400" y="1475700"/>
            <a:ext cx="4672350" cy="3458250"/>
          </a:xfrm>
          <a:prstGeom prst="rect">
            <a:avLst/>
          </a:prstGeom>
        </p:spPr>
        <p:txBody>
          <a:bodyPr spcFirstLastPara="1">
            <a:noAutofit/>
          </a:bodyPr>
          <a:lstStyle>
            <a:lvl1pPr marL="457200" lvl="0" indent="-381000" rtl="0">
              <a:spcBef>
                <a:spcPts val="600"/>
              </a:spcBef>
              <a:spcAft>
                <a:spcPts val="0"/>
              </a:spcAft>
              <a:buSzPts val="2400"/>
              <a:buFontTx/>
              <a:buNone/>
              <a:defRPr sz="2400">
                <a:solidFill>
                  <a:schemeClr val="bg1"/>
                </a:solidFill>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lang="en-CA" dirty="0"/>
          </a:p>
        </p:txBody>
      </p:sp>
      <p:sp>
        <p:nvSpPr>
          <p:cNvPr id="10" name="Picture Placeholder 5">
            <a:extLst>
              <a:ext uri="{FF2B5EF4-FFF2-40B4-BE49-F238E27FC236}">
                <a16:creationId xmlns:a16="http://schemas.microsoft.com/office/drawing/2014/main" id="{DF5A4744-EB01-E74D-91CA-A0189CAE4A8E}"/>
              </a:ext>
            </a:extLst>
          </p:cNvPr>
          <p:cNvSpPr>
            <a:spLocks noGrp="1"/>
          </p:cNvSpPr>
          <p:nvPr>
            <p:ph type="pic" sz="quarter" idx="11"/>
          </p:nvPr>
        </p:nvSpPr>
        <p:spPr>
          <a:xfrm>
            <a:off x="5799753" y="0"/>
            <a:ext cx="3314700" cy="5143500"/>
          </a:xfrm>
        </p:spPr>
        <p:txBody>
          <a:bodyPr/>
          <a:lstStyle/>
          <a:p>
            <a:endParaRPr lang="en-US"/>
          </a:p>
        </p:txBody>
      </p:sp>
      <p:sp>
        <p:nvSpPr>
          <p:cNvPr id="7" name="Google Shape;11;p2">
            <a:extLst>
              <a:ext uri="{FF2B5EF4-FFF2-40B4-BE49-F238E27FC236}">
                <a16:creationId xmlns:a16="http://schemas.microsoft.com/office/drawing/2014/main" id="{46C225A6-5B1A-2345-8E94-10BD25A67254}"/>
              </a:ext>
            </a:extLst>
          </p:cNvPr>
          <p:cNvSpPr/>
          <p:nvPr userDrawn="1"/>
        </p:nvSpPr>
        <p:spPr>
          <a:xfrm rot="5400000">
            <a:off x="-239487" y="428636"/>
            <a:ext cx="1083600" cy="619495"/>
          </a:xfrm>
          <a:prstGeom prst="triangle">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Tree>
    <p:extLst>
      <p:ext uri="{BB962C8B-B14F-4D97-AF65-F5344CB8AC3E}">
        <p14:creationId xmlns:p14="http://schemas.microsoft.com/office/powerpoint/2010/main" val="2065935750"/>
      </p:ext>
    </p:extLst>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roduce Yourself!">
    <p:bg>
      <p:bgPr>
        <a:gradFill flip="none" rotWithShape="1">
          <a:gsLst>
            <a:gs pos="100000">
              <a:schemeClr val="accent5"/>
            </a:gs>
            <a:gs pos="53000">
              <a:schemeClr val="bg1"/>
            </a:gs>
          </a:gsLst>
          <a:lin ang="16200000" scaled="0"/>
          <a:tileRect/>
        </a:gra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idx="10"/>
          </p:nvPr>
        </p:nvSpPr>
        <p:spPr/>
        <p:txBody>
          <a:bodyPr/>
          <a:lstStyle/>
          <a:p>
            <a:pPr>
              <a:defRPr/>
            </a:pPr>
            <a:fld id="{06A5C9CB-E1BC-D448-A930-E4C453A32F4A}" type="slidenum">
              <a:rPr lang="en-CA" smtClean="0"/>
              <a:pPr>
                <a:defRPr/>
              </a:pPr>
              <a:t>‹#›</a:t>
            </a:fld>
            <a:endParaRPr lang="en-US"/>
          </a:p>
        </p:txBody>
      </p:sp>
      <p:sp>
        <p:nvSpPr>
          <p:cNvPr id="6" name="Title 1"/>
          <p:cNvSpPr>
            <a:spLocks noGrp="1"/>
          </p:cNvSpPr>
          <p:nvPr>
            <p:ph type="title"/>
          </p:nvPr>
        </p:nvSpPr>
        <p:spPr>
          <a:xfrm>
            <a:off x="304800" y="3457419"/>
            <a:ext cx="8534400" cy="888051"/>
          </a:xfrm>
        </p:spPr>
        <p:txBody>
          <a:bodyPr anchor="ctr" anchorCtr="0"/>
          <a:lstStyle>
            <a:lvl1pPr algn="r">
              <a:defRPr sz="4000" b="1" cap="all">
                <a:solidFill>
                  <a:schemeClr val="bg2"/>
                </a:solidFill>
              </a:defRPr>
            </a:lvl1pPr>
          </a:lstStyle>
          <a:p>
            <a:endParaRPr lang="en-US" dirty="0"/>
          </a:p>
        </p:txBody>
      </p:sp>
      <p:sp>
        <p:nvSpPr>
          <p:cNvPr id="7" name="Text Placeholder 2"/>
          <p:cNvSpPr>
            <a:spLocks noGrp="1"/>
          </p:cNvSpPr>
          <p:nvPr>
            <p:ph type="body" idx="1"/>
          </p:nvPr>
        </p:nvSpPr>
        <p:spPr>
          <a:xfrm>
            <a:off x="304800" y="4321331"/>
            <a:ext cx="8534400" cy="661987"/>
          </a:xfrm>
        </p:spPr>
        <p:txBody>
          <a:bodyPr anchor="ctr" anchorCtr="0"/>
          <a:lstStyle>
            <a:lvl1pPr marL="0" indent="0" algn="r">
              <a:buNone/>
              <a:defRPr sz="2000">
                <a:solidFill>
                  <a:schemeClr val="accent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dirty="0"/>
              <a:t>Click to edit Master text styles</a:t>
            </a:r>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Quote" userDrawn="1">
  <p:cSld name="Quote">
    <p:bg>
      <p:bgPr>
        <a:gradFill flip="none" rotWithShape="1">
          <a:gsLst>
            <a:gs pos="100000">
              <a:schemeClr val="bg1"/>
            </a:gs>
            <a:gs pos="53000">
              <a:schemeClr val="bg1"/>
            </a:gs>
          </a:gsLst>
          <a:lin ang="16200000" scaled="0"/>
          <a:tileRect/>
        </a:gradFill>
        <a:effectLst/>
      </p:bgPr>
    </p:bg>
    <p:spTree>
      <p:nvGrpSpPr>
        <p:cNvPr id="1" name="Shape 21"/>
        <p:cNvGrpSpPr/>
        <p:nvPr/>
      </p:nvGrpSpPr>
      <p:grpSpPr>
        <a:xfrm>
          <a:off x="0" y="0"/>
          <a:ext cx="0" cy="0"/>
          <a:chOff x="0" y="0"/>
          <a:chExt cx="0" cy="0"/>
        </a:xfrm>
      </p:grpSpPr>
      <p:pic>
        <p:nvPicPr>
          <p:cNvPr id="9" name="Picture 8">
            <a:extLst>
              <a:ext uri="{FF2B5EF4-FFF2-40B4-BE49-F238E27FC236}">
                <a16:creationId xmlns:a16="http://schemas.microsoft.com/office/drawing/2014/main" id="{8A070D42-E448-C141-B58A-100026C1B47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6200000">
            <a:off x="4876566" y="766266"/>
            <a:ext cx="5143501" cy="3608389"/>
          </a:xfrm>
          <a:prstGeom prst="rect">
            <a:avLst/>
          </a:prstGeom>
        </p:spPr>
      </p:pic>
      <p:pic>
        <p:nvPicPr>
          <p:cNvPr id="4" name="Picture 3">
            <a:extLst>
              <a:ext uri="{FF2B5EF4-FFF2-40B4-BE49-F238E27FC236}">
                <a16:creationId xmlns:a16="http://schemas.microsoft.com/office/drawing/2014/main" id="{AA28E661-0E0B-EA46-8FA0-562285CF178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5400000">
            <a:off x="-767558" y="767556"/>
            <a:ext cx="5143501" cy="3608389"/>
          </a:xfrm>
          <a:prstGeom prst="rect">
            <a:avLst/>
          </a:prstGeom>
        </p:spPr>
      </p:pic>
      <p:sp>
        <p:nvSpPr>
          <p:cNvPr id="5" name="Google Shape;27;p4"/>
          <p:cNvSpPr txBox="1">
            <a:spLocks noChangeArrowheads="1"/>
          </p:cNvSpPr>
          <p:nvPr/>
        </p:nvSpPr>
        <p:spPr bwMode="auto">
          <a:xfrm>
            <a:off x="3594100" y="552450"/>
            <a:ext cx="1955800" cy="654050"/>
          </a:xfrm>
          <a:prstGeom prst="rect">
            <a:avLst/>
          </a:prstGeom>
          <a:noFill/>
          <a:ln w="9525">
            <a:noFill/>
            <a:miter lim="800000"/>
            <a:headEnd/>
            <a:tailEnd/>
          </a:ln>
        </p:spPr>
        <p:txBody>
          <a:bodyPr lIns="0" tIns="0" rIns="0" bIns="0">
            <a:prstTxWarp prst="textNoShape">
              <a:avLst/>
            </a:prstTxWarp>
          </a:bodyPr>
          <a:lstStyle/>
          <a:p>
            <a:pPr algn="ctr">
              <a:buClr>
                <a:srgbClr val="000000"/>
              </a:buClr>
              <a:buFont typeface="Arial" charset="0"/>
              <a:buNone/>
              <a:defRPr/>
            </a:pPr>
            <a:r>
              <a:rPr lang="en-CA" sz="9600" b="1" dirty="0">
                <a:solidFill>
                  <a:schemeClr val="bg2"/>
                </a:solidFill>
                <a:latin typeface="Lato" charset="0"/>
                <a:ea typeface="Lato" charset="0"/>
                <a:cs typeface="Lato" charset="0"/>
                <a:sym typeface="Lato" charset="0"/>
              </a:rPr>
              <a:t>“</a:t>
            </a:r>
            <a:endParaRPr lang="en-US" sz="9600" b="1" dirty="0">
              <a:solidFill>
                <a:schemeClr val="bg2"/>
              </a:solidFill>
              <a:latin typeface="Lato" charset="0"/>
              <a:ea typeface="Lato" charset="0"/>
              <a:cs typeface="Lato" charset="0"/>
              <a:sym typeface="Lato" charset="0"/>
            </a:endParaRPr>
          </a:p>
        </p:txBody>
      </p:sp>
      <p:sp>
        <p:nvSpPr>
          <p:cNvPr id="26" name="Google Shape;26;p4"/>
          <p:cNvSpPr txBox="1">
            <a:spLocks noGrp="1"/>
          </p:cNvSpPr>
          <p:nvPr>
            <p:ph type="body" idx="1"/>
          </p:nvPr>
        </p:nvSpPr>
        <p:spPr>
          <a:xfrm>
            <a:off x="2038025" y="1476000"/>
            <a:ext cx="5067900" cy="3045000"/>
          </a:xfrm>
          <a:prstGeom prst="rect">
            <a:avLst/>
          </a:prstGeom>
        </p:spPr>
        <p:txBody>
          <a:bodyPr spcFirstLastPara="1">
            <a:noAutofit/>
          </a:bodyPr>
          <a:lstStyle>
            <a:lvl1pPr marL="457200" lvl="0" indent="-431800" algn="ctr" rtl="0">
              <a:spcBef>
                <a:spcPts val="600"/>
              </a:spcBef>
              <a:spcAft>
                <a:spcPts val="0"/>
              </a:spcAft>
              <a:buSzPts val="3200"/>
              <a:buFontTx/>
              <a:buNone/>
              <a:defRPr sz="3200" i="1">
                <a:solidFill>
                  <a:schemeClr val="accent5"/>
                </a:solidFill>
                <a:latin typeface="Times    "/>
                <a:cs typeface="Times    "/>
              </a:defRPr>
            </a:lvl1pPr>
            <a:lvl2pPr marL="914400" lvl="1" indent="-431800" algn="ctr" rtl="0">
              <a:spcBef>
                <a:spcPts val="0"/>
              </a:spcBef>
              <a:spcAft>
                <a:spcPts val="0"/>
              </a:spcAft>
              <a:buSzPts val="3200"/>
              <a:buChar char="◦"/>
              <a:defRPr sz="3200" i="1"/>
            </a:lvl2pPr>
            <a:lvl3pPr marL="1371600" lvl="2" indent="-431800" algn="ctr" rtl="0">
              <a:spcBef>
                <a:spcPts val="0"/>
              </a:spcBef>
              <a:spcAft>
                <a:spcPts val="0"/>
              </a:spcAft>
              <a:buSzPts val="3200"/>
              <a:buChar char="◦"/>
              <a:defRPr sz="3200" i="1"/>
            </a:lvl3pPr>
            <a:lvl4pPr marL="1828800" lvl="3" indent="-431800" algn="ctr" rtl="0">
              <a:spcBef>
                <a:spcPts val="0"/>
              </a:spcBef>
              <a:spcAft>
                <a:spcPts val="0"/>
              </a:spcAft>
              <a:buSzPts val="3200"/>
              <a:buChar char="◦"/>
              <a:defRPr sz="3200" i="1"/>
            </a:lvl4pPr>
            <a:lvl5pPr marL="2286000" lvl="4" indent="-431800" algn="ctr" rtl="0">
              <a:spcBef>
                <a:spcPts val="0"/>
              </a:spcBef>
              <a:spcAft>
                <a:spcPts val="0"/>
              </a:spcAft>
              <a:buSzPts val="3200"/>
              <a:buChar char="◦"/>
              <a:defRPr sz="3200" i="1"/>
            </a:lvl5pPr>
            <a:lvl6pPr marL="2743200" lvl="5" indent="-431800" algn="ctr" rtl="0">
              <a:spcBef>
                <a:spcPts val="0"/>
              </a:spcBef>
              <a:spcAft>
                <a:spcPts val="0"/>
              </a:spcAft>
              <a:buSzPts val="3200"/>
              <a:buChar char="◦"/>
              <a:defRPr sz="3200" i="1"/>
            </a:lvl6pPr>
            <a:lvl7pPr marL="3200400" lvl="6" indent="-431800" algn="ctr" rtl="0">
              <a:spcBef>
                <a:spcPts val="0"/>
              </a:spcBef>
              <a:spcAft>
                <a:spcPts val="0"/>
              </a:spcAft>
              <a:buSzPts val="3200"/>
              <a:buChar char="◦"/>
              <a:defRPr sz="3200" i="1"/>
            </a:lvl7pPr>
            <a:lvl8pPr marL="3657600" lvl="7" indent="-431800" algn="ctr" rtl="0">
              <a:spcBef>
                <a:spcPts val="0"/>
              </a:spcBef>
              <a:spcAft>
                <a:spcPts val="0"/>
              </a:spcAft>
              <a:buSzPts val="3200"/>
              <a:buChar char="◦"/>
              <a:defRPr sz="3200" i="1"/>
            </a:lvl8pPr>
            <a:lvl9pPr marL="4114800" lvl="8" indent="-431800" algn="ctr" rtl="0">
              <a:spcBef>
                <a:spcPts val="0"/>
              </a:spcBef>
              <a:spcAft>
                <a:spcPts val="0"/>
              </a:spcAft>
              <a:buSzPts val="3200"/>
              <a:buChar char="◦"/>
              <a:defRPr sz="3200" i="1"/>
            </a:lvl9pPr>
          </a:lstStyle>
          <a:p>
            <a:endParaRPr dirty="0"/>
          </a:p>
        </p:txBody>
      </p:sp>
      <p:sp>
        <p:nvSpPr>
          <p:cNvPr id="6" name="Google Shape;28;p4"/>
          <p:cNvSpPr txBox="1">
            <a:spLocks noGrp="1"/>
          </p:cNvSpPr>
          <p:nvPr>
            <p:ph type="sldNum" idx="10"/>
          </p:nvPr>
        </p:nvSpPr>
        <p:spPr/>
        <p:txBody>
          <a:bodyPr/>
          <a:lstStyle>
            <a:lvl1pPr>
              <a:defRPr/>
            </a:lvl1pPr>
          </a:lstStyle>
          <a:p>
            <a:pPr>
              <a:defRPr/>
            </a:pPr>
            <a:fld id="{3108BEC9-37FD-6948-B338-3A668D2647DE}" type="slidenum">
              <a:rPr lang="en-CA"/>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3 column option 2">
    <p:bg>
      <p:bgPr>
        <a:gradFill flip="none" rotWithShape="1">
          <a:gsLst>
            <a:gs pos="100000">
              <a:schemeClr val="bg1"/>
            </a:gs>
            <a:gs pos="53000">
              <a:schemeClr val="bg1"/>
            </a:gs>
          </a:gsLst>
          <a:lin ang="0" scaled="0"/>
          <a:tileRect/>
        </a:gra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78F4E4D-50AB-164A-A7E4-A50424CDBFB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6200000">
            <a:off x="5199312" y="1203562"/>
            <a:ext cx="5143504" cy="2740528"/>
          </a:xfrm>
          <a:prstGeom prst="rect">
            <a:avLst/>
          </a:prstGeom>
        </p:spPr>
      </p:pic>
      <p:sp>
        <p:nvSpPr>
          <p:cNvPr id="3" name="Slide Number Placeholder 2"/>
          <p:cNvSpPr>
            <a:spLocks noGrp="1"/>
          </p:cNvSpPr>
          <p:nvPr>
            <p:ph type="sldNum" idx="10"/>
          </p:nvPr>
        </p:nvSpPr>
        <p:spPr/>
        <p:txBody>
          <a:bodyPr/>
          <a:lstStyle/>
          <a:p>
            <a:pPr>
              <a:defRPr/>
            </a:pPr>
            <a:fld id="{06A5C9CB-E1BC-D448-A930-E4C453A32F4A}" type="slidenum">
              <a:rPr lang="en-CA" smtClean="0"/>
              <a:pPr>
                <a:defRPr/>
              </a:pPr>
              <a:t>‹#›</a:t>
            </a:fld>
            <a:endParaRPr lang="en-US"/>
          </a:p>
        </p:txBody>
      </p:sp>
      <p:sp>
        <p:nvSpPr>
          <p:cNvPr id="5" name="Google Shape;56;p7"/>
          <p:cNvSpPr txBox="1">
            <a:spLocks noGrp="1"/>
          </p:cNvSpPr>
          <p:nvPr/>
        </p:nvSpPr>
        <p:spPr>
          <a:xfrm>
            <a:off x="3029216" y="1136480"/>
            <a:ext cx="1902600" cy="29601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4"/>
              </a:buClr>
              <a:buSzPts val="2400"/>
              <a:buFont typeface="Lato Light"/>
              <a:buChar char="◦"/>
              <a:defRPr sz="2400" b="0" i="0" u="none" strike="noStrike" cap="none">
                <a:solidFill>
                  <a:schemeClr val="dk1"/>
                </a:solidFill>
                <a:latin typeface="Lato Light"/>
                <a:ea typeface="Lato Light"/>
                <a:cs typeface="Lato Light"/>
                <a:sym typeface="Lato Light"/>
              </a:defRPr>
            </a:lvl1pPr>
            <a:lvl2pPr marL="914400" marR="0" lvl="1" indent="-381000" algn="l" rtl="0">
              <a:lnSpc>
                <a:spcPct val="100000"/>
              </a:lnSpc>
              <a:spcBef>
                <a:spcPts val="0"/>
              </a:spcBef>
              <a:spcAft>
                <a:spcPts val="0"/>
              </a:spcAft>
              <a:buClr>
                <a:schemeClr val="accent4"/>
              </a:buClr>
              <a:buSzPts val="2400"/>
              <a:buFont typeface="Lato Light"/>
              <a:buChar char="◦"/>
              <a:defRPr sz="2400" b="0" i="0" u="none" strike="noStrike" cap="none">
                <a:solidFill>
                  <a:schemeClr val="dk1"/>
                </a:solidFill>
                <a:latin typeface="Lato Light"/>
                <a:ea typeface="Lato Light"/>
                <a:cs typeface="Lato Light"/>
                <a:sym typeface="Lato Light"/>
              </a:defRPr>
            </a:lvl2pPr>
            <a:lvl3pPr marL="1371600" marR="0" lvl="2" indent="-381000" algn="l" rtl="0">
              <a:lnSpc>
                <a:spcPct val="100000"/>
              </a:lnSpc>
              <a:spcBef>
                <a:spcPts val="0"/>
              </a:spcBef>
              <a:spcAft>
                <a:spcPts val="0"/>
              </a:spcAft>
              <a:buClr>
                <a:schemeClr val="accent4"/>
              </a:buClr>
              <a:buSzPts val="2400"/>
              <a:buFont typeface="Lato Light"/>
              <a:buChar char="◦"/>
              <a:defRPr sz="2400" b="0" i="0" u="none" strike="noStrike" cap="none">
                <a:solidFill>
                  <a:schemeClr val="dk1"/>
                </a:solidFill>
                <a:latin typeface="Lato Light"/>
                <a:ea typeface="Lato Light"/>
                <a:cs typeface="Lato Light"/>
                <a:sym typeface="Lato Light"/>
              </a:defRPr>
            </a:lvl3pPr>
            <a:lvl4pPr marL="1828800" marR="0" lvl="3" indent="-381000" algn="l" rtl="0">
              <a:lnSpc>
                <a:spcPct val="100000"/>
              </a:lnSpc>
              <a:spcBef>
                <a:spcPts val="0"/>
              </a:spcBef>
              <a:spcAft>
                <a:spcPts val="0"/>
              </a:spcAft>
              <a:buClr>
                <a:schemeClr val="accent4"/>
              </a:buClr>
              <a:buSzPts val="2400"/>
              <a:buFont typeface="Lato Light"/>
              <a:buChar char="◦"/>
              <a:defRPr sz="2400" b="0" i="0" u="none" strike="noStrike" cap="none">
                <a:solidFill>
                  <a:schemeClr val="dk1"/>
                </a:solidFill>
                <a:latin typeface="Lato Light"/>
                <a:ea typeface="Lato Light"/>
                <a:cs typeface="Lato Light"/>
                <a:sym typeface="Lato Light"/>
              </a:defRPr>
            </a:lvl4pPr>
            <a:lvl5pPr marL="2286000" marR="0" lvl="4" indent="-381000" algn="l" rtl="0">
              <a:lnSpc>
                <a:spcPct val="100000"/>
              </a:lnSpc>
              <a:spcBef>
                <a:spcPts val="0"/>
              </a:spcBef>
              <a:spcAft>
                <a:spcPts val="0"/>
              </a:spcAft>
              <a:buClr>
                <a:schemeClr val="accent4"/>
              </a:buClr>
              <a:buSzPts val="2400"/>
              <a:buFont typeface="Lato Light"/>
              <a:buChar char="◦"/>
              <a:defRPr sz="2400" b="0" i="0" u="none" strike="noStrike" cap="none">
                <a:solidFill>
                  <a:schemeClr val="dk1"/>
                </a:solidFill>
                <a:latin typeface="Lato Light"/>
                <a:ea typeface="Lato Light"/>
                <a:cs typeface="Lato Light"/>
                <a:sym typeface="Lato Light"/>
              </a:defRPr>
            </a:lvl5pPr>
            <a:lvl6pPr marL="2743200" marR="0" lvl="5" indent="-381000" algn="l" rtl="0">
              <a:lnSpc>
                <a:spcPct val="100000"/>
              </a:lnSpc>
              <a:spcBef>
                <a:spcPts val="0"/>
              </a:spcBef>
              <a:spcAft>
                <a:spcPts val="0"/>
              </a:spcAft>
              <a:buClr>
                <a:schemeClr val="accent4"/>
              </a:buClr>
              <a:buSzPts val="2400"/>
              <a:buFont typeface="Lato Light"/>
              <a:buChar char="◦"/>
              <a:defRPr sz="2400" b="0" i="0" u="none" strike="noStrike" cap="none">
                <a:solidFill>
                  <a:schemeClr val="dk1"/>
                </a:solidFill>
                <a:latin typeface="Lato Light"/>
                <a:ea typeface="Lato Light"/>
                <a:cs typeface="Lato Light"/>
                <a:sym typeface="Lato Light"/>
              </a:defRPr>
            </a:lvl6pPr>
            <a:lvl7pPr marL="3200400" marR="0" lvl="6" indent="-381000" algn="l" rtl="0">
              <a:lnSpc>
                <a:spcPct val="100000"/>
              </a:lnSpc>
              <a:spcBef>
                <a:spcPts val="0"/>
              </a:spcBef>
              <a:spcAft>
                <a:spcPts val="0"/>
              </a:spcAft>
              <a:buClr>
                <a:schemeClr val="accent4"/>
              </a:buClr>
              <a:buSzPts val="2400"/>
              <a:buFont typeface="Lato Light"/>
              <a:buChar char="◦"/>
              <a:defRPr sz="2400" b="0" i="0" u="none" strike="noStrike" cap="none">
                <a:solidFill>
                  <a:schemeClr val="dk1"/>
                </a:solidFill>
                <a:latin typeface="Lato Light"/>
                <a:ea typeface="Lato Light"/>
                <a:cs typeface="Lato Light"/>
                <a:sym typeface="Lato Light"/>
              </a:defRPr>
            </a:lvl7pPr>
            <a:lvl8pPr marL="3657600" marR="0" lvl="7" indent="-381000" algn="l" rtl="0">
              <a:lnSpc>
                <a:spcPct val="100000"/>
              </a:lnSpc>
              <a:spcBef>
                <a:spcPts val="0"/>
              </a:spcBef>
              <a:spcAft>
                <a:spcPts val="0"/>
              </a:spcAft>
              <a:buClr>
                <a:schemeClr val="accent4"/>
              </a:buClr>
              <a:buSzPts val="2400"/>
              <a:buFont typeface="Lato Light"/>
              <a:buChar char="◦"/>
              <a:defRPr sz="2400" b="0" i="0" u="none" strike="noStrike" cap="none">
                <a:solidFill>
                  <a:schemeClr val="dk1"/>
                </a:solidFill>
                <a:latin typeface="Lato Light"/>
                <a:ea typeface="Lato Light"/>
                <a:cs typeface="Lato Light"/>
                <a:sym typeface="Lato Light"/>
              </a:defRPr>
            </a:lvl8pPr>
            <a:lvl9pPr marL="4114800" marR="0" lvl="8" indent="-381000" algn="l" rtl="0">
              <a:lnSpc>
                <a:spcPct val="100000"/>
              </a:lnSpc>
              <a:spcBef>
                <a:spcPts val="0"/>
              </a:spcBef>
              <a:spcAft>
                <a:spcPts val="0"/>
              </a:spcAft>
              <a:buClr>
                <a:schemeClr val="accent4"/>
              </a:buClr>
              <a:buSzPts val="2400"/>
              <a:buFont typeface="Lato Light"/>
              <a:buChar char="◦"/>
              <a:defRPr sz="2400" b="0" i="0" u="none" strike="noStrike" cap="none">
                <a:solidFill>
                  <a:schemeClr val="dk1"/>
                </a:solidFill>
                <a:latin typeface="Lato Light"/>
                <a:ea typeface="Lato Light"/>
                <a:cs typeface="Lato Light"/>
                <a:sym typeface="Lato Light"/>
              </a:defRPr>
            </a:lvl9pPr>
          </a:lstStyle>
          <a:p>
            <a:endParaRPr/>
          </a:p>
        </p:txBody>
      </p:sp>
      <p:sp>
        <p:nvSpPr>
          <p:cNvPr id="6" name="Google Shape;57;p7"/>
          <p:cNvSpPr txBox="1">
            <a:spLocks noGrp="1"/>
          </p:cNvSpPr>
          <p:nvPr/>
        </p:nvSpPr>
        <p:spPr>
          <a:xfrm>
            <a:off x="5219978" y="1136480"/>
            <a:ext cx="1902600" cy="29601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4"/>
              </a:buClr>
              <a:buSzPts val="2400"/>
              <a:buFont typeface="Lato Light"/>
              <a:buChar char="◦"/>
              <a:defRPr sz="2400" b="0" i="0" u="none" strike="noStrike" cap="none">
                <a:solidFill>
                  <a:schemeClr val="dk1"/>
                </a:solidFill>
                <a:latin typeface="Lato Light"/>
                <a:ea typeface="Lato Light"/>
                <a:cs typeface="Lato Light"/>
                <a:sym typeface="Lato Light"/>
              </a:defRPr>
            </a:lvl1pPr>
            <a:lvl2pPr marL="914400" marR="0" lvl="1" indent="-381000" algn="l" rtl="0">
              <a:lnSpc>
                <a:spcPct val="100000"/>
              </a:lnSpc>
              <a:spcBef>
                <a:spcPts val="0"/>
              </a:spcBef>
              <a:spcAft>
                <a:spcPts val="0"/>
              </a:spcAft>
              <a:buClr>
                <a:schemeClr val="accent4"/>
              </a:buClr>
              <a:buSzPts val="2400"/>
              <a:buFont typeface="Lato Light"/>
              <a:buChar char="◦"/>
              <a:defRPr sz="2400" b="0" i="0" u="none" strike="noStrike" cap="none">
                <a:solidFill>
                  <a:schemeClr val="dk1"/>
                </a:solidFill>
                <a:latin typeface="Lato Light"/>
                <a:ea typeface="Lato Light"/>
                <a:cs typeface="Lato Light"/>
                <a:sym typeface="Lato Light"/>
              </a:defRPr>
            </a:lvl2pPr>
            <a:lvl3pPr marL="1371600" marR="0" lvl="2" indent="-381000" algn="l" rtl="0">
              <a:lnSpc>
                <a:spcPct val="100000"/>
              </a:lnSpc>
              <a:spcBef>
                <a:spcPts val="0"/>
              </a:spcBef>
              <a:spcAft>
                <a:spcPts val="0"/>
              </a:spcAft>
              <a:buClr>
                <a:schemeClr val="accent4"/>
              </a:buClr>
              <a:buSzPts val="2400"/>
              <a:buFont typeface="Lato Light"/>
              <a:buChar char="◦"/>
              <a:defRPr sz="2400" b="0" i="0" u="none" strike="noStrike" cap="none">
                <a:solidFill>
                  <a:schemeClr val="dk1"/>
                </a:solidFill>
                <a:latin typeface="Lato Light"/>
                <a:ea typeface="Lato Light"/>
                <a:cs typeface="Lato Light"/>
                <a:sym typeface="Lato Light"/>
              </a:defRPr>
            </a:lvl3pPr>
            <a:lvl4pPr marL="1828800" marR="0" lvl="3" indent="-381000" algn="l" rtl="0">
              <a:lnSpc>
                <a:spcPct val="100000"/>
              </a:lnSpc>
              <a:spcBef>
                <a:spcPts val="0"/>
              </a:spcBef>
              <a:spcAft>
                <a:spcPts val="0"/>
              </a:spcAft>
              <a:buClr>
                <a:schemeClr val="accent4"/>
              </a:buClr>
              <a:buSzPts val="2400"/>
              <a:buFont typeface="Lato Light"/>
              <a:buChar char="◦"/>
              <a:defRPr sz="2400" b="0" i="0" u="none" strike="noStrike" cap="none">
                <a:solidFill>
                  <a:schemeClr val="dk1"/>
                </a:solidFill>
                <a:latin typeface="Lato Light"/>
                <a:ea typeface="Lato Light"/>
                <a:cs typeface="Lato Light"/>
                <a:sym typeface="Lato Light"/>
              </a:defRPr>
            </a:lvl4pPr>
            <a:lvl5pPr marL="2286000" marR="0" lvl="4" indent="-381000" algn="l" rtl="0">
              <a:lnSpc>
                <a:spcPct val="100000"/>
              </a:lnSpc>
              <a:spcBef>
                <a:spcPts val="0"/>
              </a:spcBef>
              <a:spcAft>
                <a:spcPts val="0"/>
              </a:spcAft>
              <a:buClr>
                <a:schemeClr val="accent4"/>
              </a:buClr>
              <a:buSzPts val="2400"/>
              <a:buFont typeface="Lato Light"/>
              <a:buChar char="◦"/>
              <a:defRPr sz="2400" b="0" i="0" u="none" strike="noStrike" cap="none">
                <a:solidFill>
                  <a:schemeClr val="dk1"/>
                </a:solidFill>
                <a:latin typeface="Lato Light"/>
                <a:ea typeface="Lato Light"/>
                <a:cs typeface="Lato Light"/>
                <a:sym typeface="Lato Light"/>
              </a:defRPr>
            </a:lvl5pPr>
            <a:lvl6pPr marL="2743200" marR="0" lvl="5" indent="-381000" algn="l" rtl="0">
              <a:lnSpc>
                <a:spcPct val="100000"/>
              </a:lnSpc>
              <a:spcBef>
                <a:spcPts val="0"/>
              </a:spcBef>
              <a:spcAft>
                <a:spcPts val="0"/>
              </a:spcAft>
              <a:buClr>
                <a:schemeClr val="accent4"/>
              </a:buClr>
              <a:buSzPts val="2400"/>
              <a:buFont typeface="Lato Light"/>
              <a:buChar char="◦"/>
              <a:defRPr sz="2400" b="0" i="0" u="none" strike="noStrike" cap="none">
                <a:solidFill>
                  <a:schemeClr val="dk1"/>
                </a:solidFill>
                <a:latin typeface="Lato Light"/>
                <a:ea typeface="Lato Light"/>
                <a:cs typeface="Lato Light"/>
                <a:sym typeface="Lato Light"/>
              </a:defRPr>
            </a:lvl6pPr>
            <a:lvl7pPr marL="3200400" marR="0" lvl="6" indent="-381000" algn="l" rtl="0">
              <a:lnSpc>
                <a:spcPct val="100000"/>
              </a:lnSpc>
              <a:spcBef>
                <a:spcPts val="0"/>
              </a:spcBef>
              <a:spcAft>
                <a:spcPts val="0"/>
              </a:spcAft>
              <a:buClr>
                <a:schemeClr val="accent4"/>
              </a:buClr>
              <a:buSzPts val="2400"/>
              <a:buFont typeface="Lato Light"/>
              <a:buChar char="◦"/>
              <a:defRPr sz="2400" b="0" i="0" u="none" strike="noStrike" cap="none">
                <a:solidFill>
                  <a:schemeClr val="dk1"/>
                </a:solidFill>
                <a:latin typeface="Lato Light"/>
                <a:ea typeface="Lato Light"/>
                <a:cs typeface="Lato Light"/>
                <a:sym typeface="Lato Light"/>
              </a:defRPr>
            </a:lvl7pPr>
            <a:lvl8pPr marL="3657600" marR="0" lvl="7" indent="-381000" algn="l" rtl="0">
              <a:lnSpc>
                <a:spcPct val="100000"/>
              </a:lnSpc>
              <a:spcBef>
                <a:spcPts val="0"/>
              </a:spcBef>
              <a:spcAft>
                <a:spcPts val="0"/>
              </a:spcAft>
              <a:buClr>
                <a:schemeClr val="accent4"/>
              </a:buClr>
              <a:buSzPts val="2400"/>
              <a:buFont typeface="Lato Light"/>
              <a:buChar char="◦"/>
              <a:defRPr sz="2400" b="0" i="0" u="none" strike="noStrike" cap="none">
                <a:solidFill>
                  <a:schemeClr val="dk1"/>
                </a:solidFill>
                <a:latin typeface="Lato Light"/>
                <a:ea typeface="Lato Light"/>
                <a:cs typeface="Lato Light"/>
                <a:sym typeface="Lato Light"/>
              </a:defRPr>
            </a:lvl8pPr>
            <a:lvl9pPr marL="4114800" marR="0" lvl="8" indent="-381000" algn="l" rtl="0">
              <a:lnSpc>
                <a:spcPct val="100000"/>
              </a:lnSpc>
              <a:spcBef>
                <a:spcPts val="0"/>
              </a:spcBef>
              <a:spcAft>
                <a:spcPts val="0"/>
              </a:spcAft>
              <a:buClr>
                <a:schemeClr val="accent4"/>
              </a:buClr>
              <a:buSzPts val="2400"/>
              <a:buFont typeface="Lato Light"/>
              <a:buChar char="◦"/>
              <a:defRPr sz="2400" b="0" i="0" u="none" strike="noStrike" cap="none">
                <a:solidFill>
                  <a:schemeClr val="dk1"/>
                </a:solidFill>
                <a:latin typeface="Lato Light"/>
                <a:ea typeface="Lato Light"/>
                <a:cs typeface="Lato Light"/>
                <a:sym typeface="Lato Light"/>
              </a:defRPr>
            </a:lvl9pPr>
          </a:lstStyle>
          <a:p>
            <a:endParaRPr/>
          </a:p>
        </p:txBody>
      </p:sp>
      <p:sp>
        <p:nvSpPr>
          <p:cNvPr id="13" name="Google Shape;11;p2">
            <a:extLst>
              <a:ext uri="{FF2B5EF4-FFF2-40B4-BE49-F238E27FC236}">
                <a16:creationId xmlns:a16="http://schemas.microsoft.com/office/drawing/2014/main" id="{BC13A9F0-5F2F-C345-B4C5-BF5BBDDDE858}"/>
              </a:ext>
            </a:extLst>
          </p:cNvPr>
          <p:cNvSpPr/>
          <p:nvPr userDrawn="1"/>
        </p:nvSpPr>
        <p:spPr>
          <a:xfrm rot="5400000">
            <a:off x="-229380" y="607953"/>
            <a:ext cx="1083600" cy="619495"/>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15" name="Title 1">
            <a:extLst>
              <a:ext uri="{FF2B5EF4-FFF2-40B4-BE49-F238E27FC236}">
                <a16:creationId xmlns:a16="http://schemas.microsoft.com/office/drawing/2014/main" id="{3FDF3107-C7BB-CD48-9836-84F50D0ABE34}"/>
              </a:ext>
            </a:extLst>
          </p:cNvPr>
          <p:cNvSpPr>
            <a:spLocks noGrp="1"/>
          </p:cNvSpPr>
          <p:nvPr>
            <p:ph type="title"/>
          </p:nvPr>
        </p:nvSpPr>
        <p:spPr>
          <a:xfrm>
            <a:off x="838200" y="619162"/>
            <a:ext cx="7467600" cy="744300"/>
          </a:xfrm>
        </p:spPr>
        <p:txBody>
          <a:bodyPr anchor="ctr" anchorCtr="0"/>
          <a:lstStyle>
            <a:lvl1pPr>
              <a:defRPr sz="3200" b="1">
                <a:solidFill>
                  <a:schemeClr val="accent1"/>
                </a:solidFill>
              </a:defRPr>
            </a:lvl1pPr>
          </a:lstStyle>
          <a:p>
            <a:r>
              <a:rPr lang="en-CA" dirty="0"/>
              <a:t>Click to edit Master title style</a:t>
            </a:r>
            <a:endParaRPr lang="en-US" dirty="0"/>
          </a:p>
        </p:txBody>
      </p:sp>
      <p:sp>
        <p:nvSpPr>
          <p:cNvPr id="16" name="Google Shape;39;p5">
            <a:extLst>
              <a:ext uri="{FF2B5EF4-FFF2-40B4-BE49-F238E27FC236}">
                <a16:creationId xmlns:a16="http://schemas.microsoft.com/office/drawing/2014/main" id="{B612300D-AFA5-4F46-9A9F-DC8997635DA0}"/>
              </a:ext>
            </a:extLst>
          </p:cNvPr>
          <p:cNvSpPr txBox="1">
            <a:spLocks noGrp="1"/>
          </p:cNvSpPr>
          <p:nvPr>
            <p:ph type="body" idx="1"/>
          </p:nvPr>
        </p:nvSpPr>
        <p:spPr>
          <a:xfrm>
            <a:off x="838200" y="1606587"/>
            <a:ext cx="2362200" cy="3043200"/>
          </a:xfrm>
          <a:prstGeom prst="rect">
            <a:avLst/>
          </a:prstGeom>
        </p:spPr>
        <p:txBody>
          <a:bodyPr spcFirstLastPara="1">
            <a:noAutofit/>
          </a:bodyPr>
          <a:lstStyle>
            <a:lvl1pPr marL="457200" lvl="0" indent="-381000" rtl="0">
              <a:spcBef>
                <a:spcPts val="600"/>
              </a:spcBef>
              <a:spcAft>
                <a:spcPts val="0"/>
              </a:spcAft>
              <a:buSzPts val="2400"/>
              <a:buFontTx/>
              <a:buNone/>
              <a:defRPr sz="1800">
                <a:solidFill>
                  <a:schemeClr val="bg2"/>
                </a:solidFill>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dirty="0"/>
          </a:p>
        </p:txBody>
      </p:sp>
      <p:sp>
        <p:nvSpPr>
          <p:cNvPr id="17" name="Google Shape;39;p5">
            <a:extLst>
              <a:ext uri="{FF2B5EF4-FFF2-40B4-BE49-F238E27FC236}">
                <a16:creationId xmlns:a16="http://schemas.microsoft.com/office/drawing/2014/main" id="{964AA085-8177-EC40-8226-840F0E4A852F}"/>
              </a:ext>
            </a:extLst>
          </p:cNvPr>
          <p:cNvSpPr txBox="1">
            <a:spLocks noGrp="1"/>
          </p:cNvSpPr>
          <p:nvPr>
            <p:ph type="body" idx="11"/>
          </p:nvPr>
        </p:nvSpPr>
        <p:spPr>
          <a:xfrm>
            <a:off x="3505200" y="1606587"/>
            <a:ext cx="2438400" cy="3043200"/>
          </a:xfrm>
          <a:prstGeom prst="rect">
            <a:avLst/>
          </a:prstGeom>
        </p:spPr>
        <p:txBody>
          <a:bodyPr spcFirstLastPara="1">
            <a:noAutofit/>
          </a:bodyPr>
          <a:lstStyle>
            <a:lvl1pPr marL="457200" lvl="0" indent="-381000" rtl="0">
              <a:spcBef>
                <a:spcPts val="600"/>
              </a:spcBef>
              <a:spcAft>
                <a:spcPts val="0"/>
              </a:spcAft>
              <a:buSzPts val="2400"/>
              <a:buFontTx/>
              <a:buNone/>
              <a:defRPr sz="1800">
                <a:solidFill>
                  <a:schemeClr val="bg2"/>
                </a:solidFill>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dirty="0"/>
          </a:p>
        </p:txBody>
      </p:sp>
      <p:sp>
        <p:nvSpPr>
          <p:cNvPr id="18" name="Google Shape;39;p5">
            <a:extLst>
              <a:ext uri="{FF2B5EF4-FFF2-40B4-BE49-F238E27FC236}">
                <a16:creationId xmlns:a16="http://schemas.microsoft.com/office/drawing/2014/main" id="{F1BE59FD-B747-ED44-A736-C2FEBAE973CC}"/>
              </a:ext>
            </a:extLst>
          </p:cNvPr>
          <p:cNvSpPr txBox="1">
            <a:spLocks noGrp="1"/>
          </p:cNvSpPr>
          <p:nvPr>
            <p:ph type="body" idx="12"/>
          </p:nvPr>
        </p:nvSpPr>
        <p:spPr>
          <a:xfrm>
            <a:off x="6248400" y="1606587"/>
            <a:ext cx="2057400" cy="3043200"/>
          </a:xfrm>
          <a:prstGeom prst="rect">
            <a:avLst/>
          </a:prstGeom>
        </p:spPr>
        <p:txBody>
          <a:bodyPr spcFirstLastPara="1">
            <a:noAutofit/>
          </a:bodyPr>
          <a:lstStyle>
            <a:lvl1pPr marL="457200" lvl="0" indent="-381000" rtl="0">
              <a:spcBef>
                <a:spcPts val="600"/>
              </a:spcBef>
              <a:spcAft>
                <a:spcPts val="0"/>
              </a:spcAft>
              <a:buSzPts val="2400"/>
              <a:buFontTx/>
              <a:buNone/>
              <a:defRPr sz="1800">
                <a:solidFill>
                  <a:schemeClr val="bg2"/>
                </a:solidFill>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dirty="0"/>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ey Background + Picture">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78500" y="315241"/>
            <a:ext cx="4577495" cy="1052513"/>
          </a:xfrm>
        </p:spPr>
        <p:txBody>
          <a:bodyPr anchor="ctr" anchorCtr="0"/>
          <a:lstStyle>
            <a:lvl1pPr>
              <a:defRPr sz="3600" b="1" i="0">
                <a:solidFill>
                  <a:schemeClr val="tx2"/>
                </a:solidFill>
                <a:latin typeface="Trebuchet MS" panose="020B0703020202090204" pitchFamily="34" charset="0"/>
              </a:defRPr>
            </a:lvl1pPr>
          </a:lstStyle>
          <a:p>
            <a:r>
              <a:rPr lang="en-CA" dirty="0"/>
              <a:t>Click to edit Master title style</a:t>
            </a:r>
            <a:endParaRPr lang="en-US" dirty="0"/>
          </a:p>
        </p:txBody>
      </p:sp>
      <p:sp>
        <p:nvSpPr>
          <p:cNvPr id="3" name="Slide Number Placeholder 2"/>
          <p:cNvSpPr>
            <a:spLocks noGrp="1"/>
          </p:cNvSpPr>
          <p:nvPr>
            <p:ph type="sldNum" idx="10"/>
          </p:nvPr>
        </p:nvSpPr>
        <p:spPr/>
        <p:txBody>
          <a:bodyPr/>
          <a:lstStyle/>
          <a:p>
            <a:pPr>
              <a:defRPr/>
            </a:pPr>
            <a:fld id="{06A5C9CB-E1BC-D448-A930-E4C453A32F4A}" type="slidenum">
              <a:rPr lang="en-CA" smtClean="0"/>
              <a:pPr>
                <a:defRPr/>
              </a:pPr>
              <a:t>‹#›</a:t>
            </a:fld>
            <a:endParaRPr lang="en-US"/>
          </a:p>
        </p:txBody>
      </p:sp>
      <p:sp>
        <p:nvSpPr>
          <p:cNvPr id="4" name="Google Shape;39;p5"/>
          <p:cNvSpPr txBox="1">
            <a:spLocks noGrp="1"/>
          </p:cNvSpPr>
          <p:nvPr>
            <p:ph type="body" idx="1"/>
          </p:nvPr>
        </p:nvSpPr>
        <p:spPr>
          <a:xfrm>
            <a:off x="878500" y="1521389"/>
            <a:ext cx="4600576" cy="3458250"/>
          </a:xfrm>
          <a:prstGeom prst="rect">
            <a:avLst/>
          </a:prstGeom>
        </p:spPr>
        <p:txBody>
          <a:bodyPr spcFirstLastPara="1">
            <a:noAutofit/>
          </a:bodyPr>
          <a:lstStyle>
            <a:lvl1pPr marL="457200" lvl="0" indent="-381000" rtl="0">
              <a:spcBef>
                <a:spcPts val="600"/>
              </a:spcBef>
              <a:spcAft>
                <a:spcPts val="0"/>
              </a:spcAft>
              <a:buSzPts val="2400"/>
              <a:buFontTx/>
              <a:buNone/>
              <a:defRPr sz="2400">
                <a:solidFill>
                  <a:schemeClr val="tx2"/>
                </a:solidFill>
                <a:latin typeface="Trebuchet MS" panose="020B0703020202090204" pitchFamily="34" charset="0"/>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dirty="0"/>
          </a:p>
        </p:txBody>
      </p:sp>
      <p:sp>
        <p:nvSpPr>
          <p:cNvPr id="6" name="Picture Placeholder 5"/>
          <p:cNvSpPr>
            <a:spLocks noGrp="1"/>
          </p:cNvSpPr>
          <p:nvPr>
            <p:ph type="pic" sz="quarter" idx="11"/>
          </p:nvPr>
        </p:nvSpPr>
        <p:spPr>
          <a:xfrm>
            <a:off x="5715000" y="0"/>
            <a:ext cx="3396343" cy="5143500"/>
          </a:xfrm>
        </p:spPr>
        <p:txBody>
          <a:bodyPr/>
          <a:lstStyle/>
          <a:p>
            <a:endParaRPr lang="en-US"/>
          </a:p>
        </p:txBody>
      </p:sp>
      <p:sp>
        <p:nvSpPr>
          <p:cNvPr id="8" name="Google Shape;11;p2">
            <a:extLst>
              <a:ext uri="{FF2B5EF4-FFF2-40B4-BE49-F238E27FC236}">
                <a16:creationId xmlns:a16="http://schemas.microsoft.com/office/drawing/2014/main" id="{D342E44D-739E-BC49-AFDC-1C5991F643A3}"/>
              </a:ext>
            </a:extLst>
          </p:cNvPr>
          <p:cNvSpPr/>
          <p:nvPr userDrawn="1"/>
        </p:nvSpPr>
        <p:spPr>
          <a:xfrm rot="5400000">
            <a:off x="-232053" y="531751"/>
            <a:ext cx="1083600" cy="619495"/>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Tree>
  </p:cSld>
  <p:clrMapOvr>
    <a:overrideClrMapping bg1="lt1" tx1="dk1" bg2="lt2" tx2="dk2" accent1="accent1" accent2="accent2" accent3="accent3" accent4="accent4" accent5="accent5" accent6="accent6" hlink="hlink" folHlink="folHlink"/>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lank">
    <p:bg>
      <p:bgPr>
        <a:gradFill flip="none" rotWithShape="1">
          <a:gsLst>
            <a:gs pos="100000">
              <a:schemeClr val="bg1"/>
            </a:gs>
            <a:gs pos="53000">
              <a:schemeClr val="bg1"/>
            </a:gs>
          </a:gsLst>
          <a:lin ang="16200000" scaled="0"/>
          <a:tileRect/>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3F3628D-7993-AE43-93AE-697F4837F09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2"/>
          <a:stretch/>
        </p:blipFill>
        <p:spPr>
          <a:xfrm rot="10800000">
            <a:off x="-2" y="854096"/>
            <a:ext cx="9144001" cy="4289404"/>
          </a:xfrm>
          <a:prstGeom prst="rect">
            <a:avLst/>
          </a:prstGeom>
        </p:spPr>
      </p:pic>
      <p:sp>
        <p:nvSpPr>
          <p:cNvPr id="3" name="Slide Number Placeholder 2">
            <a:extLst>
              <a:ext uri="{FF2B5EF4-FFF2-40B4-BE49-F238E27FC236}">
                <a16:creationId xmlns:a16="http://schemas.microsoft.com/office/drawing/2014/main" id="{98FF1C62-B1D5-0749-AB39-0C010DEF2A53}"/>
              </a:ext>
            </a:extLst>
          </p:cNvPr>
          <p:cNvSpPr>
            <a:spLocks noGrp="1"/>
          </p:cNvSpPr>
          <p:nvPr>
            <p:ph type="sldNum" idx="10"/>
          </p:nvPr>
        </p:nvSpPr>
        <p:spPr/>
        <p:txBody>
          <a:bodyPr/>
          <a:lstStyle/>
          <a:p>
            <a:pPr>
              <a:defRPr/>
            </a:pPr>
            <a:fld id="{06A5C9CB-E1BC-D448-A930-E4C453A32F4A}" type="slidenum">
              <a:rPr lang="en-CA" smtClean="0"/>
              <a:pPr>
                <a:defRPr/>
              </a:pPr>
              <a:t>‹#›</a:t>
            </a:fld>
            <a:endParaRPr lang="en-US"/>
          </a:p>
        </p:txBody>
      </p:sp>
      <p:sp>
        <p:nvSpPr>
          <p:cNvPr id="8" name="Title 7">
            <a:extLst>
              <a:ext uri="{FF2B5EF4-FFF2-40B4-BE49-F238E27FC236}">
                <a16:creationId xmlns:a16="http://schemas.microsoft.com/office/drawing/2014/main" id="{6D26DED5-1604-9548-8E5E-241EB4E328D5}"/>
              </a:ext>
            </a:extLst>
          </p:cNvPr>
          <p:cNvSpPr>
            <a:spLocks noGrp="1"/>
          </p:cNvSpPr>
          <p:nvPr userDrawn="1"/>
        </p:nvSpPr>
        <p:spPr bwMode="auto">
          <a:xfrm>
            <a:off x="622610" y="345003"/>
            <a:ext cx="6034087" cy="744538"/>
          </a:xfrm>
          <a:prstGeom prst="rect">
            <a:avLst/>
          </a:prstGeom>
          <a:noFill/>
          <a:ln w="9525">
            <a:noFill/>
            <a:miter lim="800000"/>
            <a:headEnd/>
            <a:tailEnd/>
          </a:ln>
        </p:spPr>
        <p:style>
          <a:lnRef idx="0">
            <a:scrgbClr r="0" g="0" b="0"/>
          </a:lnRef>
          <a:fillRef idx="0">
            <a:scrgbClr r="0" g="0" b="0"/>
          </a:fillRef>
          <a:effectRef idx="0">
            <a:scrgbClr r="0" g="0" b="0"/>
          </a:effectRef>
          <a:fontRef idx="major"/>
        </p:style>
        <p:txBody>
          <a:bodyPr vert="horz" wrap="square" lIns="0" tIns="0" rIns="0" bIns="0" numCol="1" anchor="ctr" anchorCtr="0" compatLnSpc="1">
            <a:prstTxWarp prst="textNoShape">
              <a:avLst/>
            </a:prstTxWarp>
          </a:bodyPr>
          <a:lst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charset="0"/>
              <a:defRPr sz="1400" b="1" i="0">
                <a:solidFill>
                  <a:srgbClr val="000000"/>
                </a:solidFill>
                <a:latin typeface="+mj-lt"/>
                <a:ea typeface="+mj-ea"/>
                <a:cs typeface="+mj-cs"/>
                <a:sym typeface="Arial" charset="0"/>
              </a:defRPr>
            </a:lvl1pPr>
            <a:lvl2pPr lvl="1" algn="l" rtl="0" eaLnBrk="0" fontAlgn="base" hangingPunct="0">
              <a:spcBef>
                <a:spcPct val="0"/>
              </a:spcBef>
              <a:spcAft>
                <a:spcPct val="0"/>
              </a:spcAft>
              <a:buClr>
                <a:srgbClr val="000000"/>
              </a:buClr>
              <a:buFont typeface="Arial" charset="0"/>
              <a:defRPr sz="1400">
                <a:solidFill>
                  <a:srgbClr val="000000"/>
                </a:solidFill>
                <a:latin typeface="+mj-lt"/>
                <a:ea typeface="+mj-ea"/>
                <a:cs typeface="+mj-cs"/>
                <a:sym typeface="Arial" charset="0"/>
              </a:defRPr>
            </a:lvl2pPr>
            <a:lvl3pPr lvl="2" algn="l" rtl="0" eaLnBrk="0" fontAlgn="base" hangingPunct="0">
              <a:spcBef>
                <a:spcPct val="0"/>
              </a:spcBef>
              <a:spcAft>
                <a:spcPct val="0"/>
              </a:spcAft>
              <a:buClr>
                <a:srgbClr val="000000"/>
              </a:buClr>
              <a:buFont typeface="Arial" charset="0"/>
              <a:defRPr sz="1400">
                <a:solidFill>
                  <a:srgbClr val="000000"/>
                </a:solidFill>
                <a:latin typeface="+mj-lt"/>
                <a:ea typeface="+mj-ea"/>
                <a:cs typeface="+mj-cs"/>
                <a:sym typeface="Arial" charset="0"/>
              </a:defRPr>
            </a:lvl3pPr>
            <a:lvl4pPr lvl="3" algn="l" rtl="0" eaLnBrk="0" fontAlgn="base" hangingPunct="0">
              <a:spcBef>
                <a:spcPct val="0"/>
              </a:spcBef>
              <a:spcAft>
                <a:spcPct val="0"/>
              </a:spcAft>
              <a:buClr>
                <a:srgbClr val="000000"/>
              </a:buClr>
              <a:buFont typeface="Arial" charset="0"/>
              <a:defRPr sz="1400">
                <a:solidFill>
                  <a:srgbClr val="000000"/>
                </a:solidFill>
                <a:latin typeface="+mj-lt"/>
                <a:ea typeface="+mj-ea"/>
                <a:cs typeface="+mj-cs"/>
                <a:sym typeface="Arial" charset="0"/>
              </a:defRPr>
            </a:lvl4pPr>
            <a:lvl5pPr lvl="4" algn="l" rtl="0" eaLnBrk="0" fontAlgn="base" hangingPunct="0">
              <a:spcBef>
                <a:spcPct val="0"/>
              </a:spcBef>
              <a:spcAft>
                <a:spcPct val="0"/>
              </a:spcAft>
              <a:buClr>
                <a:srgbClr val="000000"/>
              </a:buClr>
              <a:buFont typeface="Arial" charset="0"/>
              <a:defRPr sz="1400">
                <a:solidFill>
                  <a:srgbClr val="000000"/>
                </a:solidFill>
                <a:latin typeface="+mj-lt"/>
                <a:ea typeface="+mj-ea"/>
                <a:cs typeface="+mj-cs"/>
                <a:sym typeface="Arial"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mj-lt"/>
                <a:ea typeface="+mj-ea"/>
                <a:cs typeface="+mj-cs"/>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mj-lt"/>
                <a:ea typeface="+mj-ea"/>
                <a:cs typeface="+mj-cs"/>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mj-lt"/>
                <a:ea typeface="+mj-ea"/>
                <a:cs typeface="+mj-cs"/>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mj-lt"/>
                <a:ea typeface="+mj-ea"/>
                <a:cs typeface="+mj-cs"/>
                <a:sym typeface="Arial"/>
              </a:defRPr>
            </a:lvl9pPr>
          </a:lstStyle>
          <a:p>
            <a:endParaRPr lang="en-US" sz="6000" dirty="0">
              <a:solidFill>
                <a:schemeClr val="tx1"/>
              </a:solidFill>
              <a:latin typeface="Trebuchet MS" panose="020B0703020202090204" pitchFamily="34" charset="0"/>
            </a:endParaRPr>
          </a:p>
        </p:txBody>
      </p:sp>
      <p:sp>
        <p:nvSpPr>
          <p:cNvPr id="13" name="Google Shape;55;p7">
            <a:extLst>
              <a:ext uri="{FF2B5EF4-FFF2-40B4-BE49-F238E27FC236}">
                <a16:creationId xmlns:a16="http://schemas.microsoft.com/office/drawing/2014/main" id="{27D67B38-C85D-554B-A210-2ABA2F33C3B8}"/>
              </a:ext>
            </a:extLst>
          </p:cNvPr>
          <p:cNvSpPr txBox="1">
            <a:spLocks noGrp="1"/>
          </p:cNvSpPr>
          <p:nvPr>
            <p:ph type="title"/>
          </p:nvPr>
        </p:nvSpPr>
        <p:spPr>
          <a:xfrm>
            <a:off x="401626" y="307810"/>
            <a:ext cx="4551374" cy="7443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sz="4400">
                <a:solidFill>
                  <a:schemeClr val="bg2"/>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dirty="0"/>
          </a:p>
        </p:txBody>
      </p:sp>
      <p:sp>
        <p:nvSpPr>
          <p:cNvPr id="14" name="Google Shape;56;p7">
            <a:extLst>
              <a:ext uri="{FF2B5EF4-FFF2-40B4-BE49-F238E27FC236}">
                <a16:creationId xmlns:a16="http://schemas.microsoft.com/office/drawing/2014/main" id="{CE31D36D-454D-904F-A337-19F13B4BB8EB}"/>
              </a:ext>
            </a:extLst>
          </p:cNvPr>
          <p:cNvSpPr txBox="1">
            <a:spLocks noGrp="1"/>
          </p:cNvSpPr>
          <p:nvPr>
            <p:ph type="body" idx="1"/>
          </p:nvPr>
        </p:nvSpPr>
        <p:spPr>
          <a:xfrm>
            <a:off x="401627" y="1142983"/>
            <a:ext cx="4551374" cy="463319"/>
          </a:xfrm>
          <a:prstGeom prst="rect">
            <a:avLst/>
          </a:prstGeom>
        </p:spPr>
        <p:txBody>
          <a:bodyPr spcFirstLastPara="1" wrap="square" lIns="0" tIns="0" rIns="0" bIns="0" anchor="t" anchorCtr="0">
            <a:noAutofit/>
          </a:bodyPr>
          <a:lstStyle>
            <a:lvl1pPr marL="114300" lvl="0" indent="0" rtl="0">
              <a:spcBef>
                <a:spcPts val="600"/>
              </a:spcBef>
              <a:spcAft>
                <a:spcPts val="0"/>
              </a:spcAft>
              <a:buSzPts val="1800"/>
              <a:buFontTx/>
              <a:buNone/>
              <a:defRPr sz="2000" b="1">
                <a:solidFill>
                  <a:schemeClr val="accent1"/>
                </a:solidFill>
              </a:defRPr>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dirty="0"/>
          </a:p>
        </p:txBody>
      </p:sp>
      <p:sp>
        <p:nvSpPr>
          <p:cNvPr id="15" name="Picture Placeholder 5">
            <a:extLst>
              <a:ext uri="{FF2B5EF4-FFF2-40B4-BE49-F238E27FC236}">
                <a16:creationId xmlns:a16="http://schemas.microsoft.com/office/drawing/2014/main" id="{41F196C5-BDC1-8244-9B68-DD88F8E648A8}"/>
              </a:ext>
            </a:extLst>
          </p:cNvPr>
          <p:cNvSpPr>
            <a:spLocks noGrp="1"/>
          </p:cNvSpPr>
          <p:nvPr>
            <p:ph type="pic" sz="quarter" idx="11"/>
          </p:nvPr>
        </p:nvSpPr>
        <p:spPr>
          <a:xfrm>
            <a:off x="5029200" y="318120"/>
            <a:ext cx="3886200" cy="2787030"/>
          </a:xfrm>
        </p:spPr>
        <p:txBody>
          <a:bodyPr/>
          <a:lstStyle/>
          <a:p>
            <a:endParaRPr lang="en-US" dirty="0"/>
          </a:p>
        </p:txBody>
      </p:sp>
      <p:sp>
        <p:nvSpPr>
          <p:cNvPr id="16" name="Picture Placeholder 5">
            <a:extLst>
              <a:ext uri="{FF2B5EF4-FFF2-40B4-BE49-F238E27FC236}">
                <a16:creationId xmlns:a16="http://schemas.microsoft.com/office/drawing/2014/main" id="{33149C56-7101-1C44-BCA3-6084035B4600}"/>
              </a:ext>
            </a:extLst>
          </p:cNvPr>
          <p:cNvSpPr>
            <a:spLocks noGrp="1"/>
          </p:cNvSpPr>
          <p:nvPr>
            <p:ph type="pic" sz="quarter" idx="12"/>
          </p:nvPr>
        </p:nvSpPr>
        <p:spPr>
          <a:xfrm>
            <a:off x="5728673" y="3267858"/>
            <a:ext cx="3186727" cy="1767949"/>
          </a:xfrm>
        </p:spPr>
        <p:txBody>
          <a:bodyPr/>
          <a:lstStyle/>
          <a:p>
            <a:endParaRPr lang="en-US"/>
          </a:p>
        </p:txBody>
      </p:sp>
      <p:sp>
        <p:nvSpPr>
          <p:cNvPr id="17" name="Picture Placeholder 5">
            <a:extLst>
              <a:ext uri="{FF2B5EF4-FFF2-40B4-BE49-F238E27FC236}">
                <a16:creationId xmlns:a16="http://schemas.microsoft.com/office/drawing/2014/main" id="{5817CC13-6726-3949-8DB7-01A11FA888B3}"/>
              </a:ext>
            </a:extLst>
          </p:cNvPr>
          <p:cNvSpPr>
            <a:spLocks noGrp="1"/>
          </p:cNvSpPr>
          <p:nvPr>
            <p:ph type="pic" sz="quarter" idx="13"/>
          </p:nvPr>
        </p:nvSpPr>
        <p:spPr>
          <a:xfrm>
            <a:off x="2923029" y="3267858"/>
            <a:ext cx="2691344" cy="1767949"/>
          </a:xfrm>
        </p:spPr>
        <p:txBody>
          <a:bodyPr/>
          <a:lstStyle/>
          <a:p>
            <a:endParaRPr lang="en-US"/>
          </a:p>
        </p:txBody>
      </p:sp>
      <p:sp>
        <p:nvSpPr>
          <p:cNvPr id="22" name="Picture Placeholder 5">
            <a:extLst>
              <a:ext uri="{FF2B5EF4-FFF2-40B4-BE49-F238E27FC236}">
                <a16:creationId xmlns:a16="http://schemas.microsoft.com/office/drawing/2014/main" id="{929FAF5B-7375-B140-B66C-E131CF107C7B}"/>
              </a:ext>
            </a:extLst>
          </p:cNvPr>
          <p:cNvSpPr>
            <a:spLocks noGrp="1"/>
          </p:cNvSpPr>
          <p:nvPr>
            <p:ph type="pic" sz="quarter" idx="14"/>
          </p:nvPr>
        </p:nvSpPr>
        <p:spPr>
          <a:xfrm>
            <a:off x="165509" y="3267858"/>
            <a:ext cx="2648041" cy="1767949"/>
          </a:xfrm>
        </p:spPr>
        <p:txBody>
          <a:bodyPr/>
          <a:lstStyle/>
          <a:p>
            <a:endParaRPr lang="en-US"/>
          </a:p>
        </p:txBody>
      </p:sp>
      <p:sp>
        <p:nvSpPr>
          <p:cNvPr id="24" name="Google Shape;56;p7">
            <a:extLst>
              <a:ext uri="{FF2B5EF4-FFF2-40B4-BE49-F238E27FC236}">
                <a16:creationId xmlns:a16="http://schemas.microsoft.com/office/drawing/2014/main" id="{1FBCB367-B1B6-234B-9917-F1E89E64C0C5}"/>
              </a:ext>
            </a:extLst>
          </p:cNvPr>
          <p:cNvSpPr txBox="1">
            <a:spLocks noGrp="1"/>
          </p:cNvSpPr>
          <p:nvPr>
            <p:ph type="body" idx="15"/>
          </p:nvPr>
        </p:nvSpPr>
        <p:spPr>
          <a:xfrm>
            <a:off x="401626" y="1693529"/>
            <a:ext cx="4551374" cy="463319"/>
          </a:xfrm>
          <a:prstGeom prst="rect">
            <a:avLst/>
          </a:prstGeom>
        </p:spPr>
        <p:txBody>
          <a:bodyPr spcFirstLastPara="1" wrap="square" lIns="0" tIns="0" rIns="0" bIns="0" anchor="t" anchorCtr="0">
            <a:noAutofit/>
          </a:bodyPr>
          <a:lstStyle>
            <a:lvl1pPr marL="114300" lvl="0" indent="0" rtl="0">
              <a:spcBef>
                <a:spcPts val="600"/>
              </a:spcBef>
              <a:spcAft>
                <a:spcPts val="0"/>
              </a:spcAft>
              <a:buSzPts val="1800"/>
              <a:buFontTx/>
              <a:buNone/>
              <a:defRPr sz="1800">
                <a:solidFill>
                  <a:schemeClr val="accent5"/>
                </a:solidFill>
              </a:defRPr>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dirty="0"/>
          </a:p>
        </p:txBody>
      </p:sp>
    </p:spTree>
    <p:extLst>
      <p:ext uri="{BB962C8B-B14F-4D97-AF65-F5344CB8AC3E}">
        <p14:creationId xmlns:p14="http://schemas.microsoft.com/office/powerpoint/2010/main" val="766780646"/>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chemeClr val="accent5"/>
            </a:gs>
            <a:gs pos="53000">
              <a:schemeClr val="bg1"/>
            </a:gs>
          </a:gsLst>
          <a:lin ang="16200000" scaled="0"/>
          <a:tileRect/>
        </a:gradFill>
        <a:effectLst/>
      </p:bgPr>
    </p:bg>
    <p:spTree>
      <p:nvGrpSpPr>
        <p:cNvPr id="1" name=""/>
        <p:cNvGrpSpPr/>
        <p:nvPr/>
      </p:nvGrpSpPr>
      <p:grpSpPr>
        <a:xfrm>
          <a:off x="0" y="0"/>
          <a:ext cx="0" cy="0"/>
          <a:chOff x="0" y="0"/>
          <a:chExt cx="0" cy="0"/>
        </a:xfrm>
      </p:grpSpPr>
      <p:sp>
        <p:nvSpPr>
          <p:cNvPr id="1026" name="Google Shape;6;p1"/>
          <p:cNvSpPr txBox="1">
            <a:spLocks noGrp="1"/>
          </p:cNvSpPr>
          <p:nvPr>
            <p:ph type="title"/>
          </p:nvPr>
        </p:nvSpPr>
        <p:spPr bwMode="auto">
          <a:xfrm>
            <a:off x="738188" y="517525"/>
            <a:ext cx="6034087" cy="744538"/>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endParaRPr lang="en-US" dirty="0">
              <a:sym typeface="Arial" charset="0"/>
            </a:endParaRPr>
          </a:p>
        </p:txBody>
      </p:sp>
      <p:sp>
        <p:nvSpPr>
          <p:cNvPr id="1027" name="Google Shape;7;p1"/>
          <p:cNvSpPr txBox="1">
            <a:spLocks noGrp="1"/>
          </p:cNvSpPr>
          <p:nvPr>
            <p:ph type="body" idx="1"/>
          </p:nvPr>
        </p:nvSpPr>
        <p:spPr bwMode="auto">
          <a:xfrm>
            <a:off x="738188" y="1476375"/>
            <a:ext cx="6034087" cy="304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endParaRPr lang="en-US" dirty="0">
              <a:sym typeface="Arial" charset="0"/>
            </a:endParaRPr>
          </a:p>
        </p:txBody>
      </p:sp>
      <p:sp>
        <p:nvSpPr>
          <p:cNvPr id="1028" name="Google Shape;8;p1"/>
          <p:cNvSpPr txBox="1">
            <a:spLocks noGrp="1"/>
          </p:cNvSpPr>
          <p:nvPr>
            <p:ph type="sldNum" idx="12"/>
          </p:nvPr>
        </p:nvSpPr>
        <p:spPr bwMode="auto">
          <a:xfrm>
            <a:off x="8480425" y="4749800"/>
            <a:ext cx="549275" cy="3937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r">
              <a:buClr>
                <a:srgbClr val="000000"/>
              </a:buClr>
              <a:buFont typeface="Arial" charset="0"/>
              <a:buNone/>
              <a:defRPr sz="1300">
                <a:solidFill>
                  <a:srgbClr val="FFFFFF"/>
                </a:solidFill>
                <a:latin typeface="Lato Light" charset="0"/>
                <a:ea typeface="Lato Light" charset="0"/>
                <a:cs typeface="Lato Light" charset="0"/>
                <a:sym typeface="Lato Light" charset="0"/>
              </a:defRPr>
            </a:lvl1pPr>
          </a:lstStyle>
          <a:p>
            <a:pPr>
              <a:defRPr/>
            </a:pPr>
            <a:fld id="{06A5C9CB-E1BC-D448-A930-E4C453A32F4A}" type="slidenum">
              <a:rPr lang="en-CA"/>
              <a:pPr>
                <a:defRPr/>
              </a:pPr>
              <a:t>‹#›</a:t>
            </a:fld>
            <a:endParaRPr lang="en-US"/>
          </a:p>
        </p:txBody>
      </p:sp>
    </p:spTree>
  </p:cSld>
  <p:clrMap bg1="lt1" tx1="dk1" bg2="dk2" tx2="lt2" accent1="accent1" accent2="accent2" accent3="accent3" accent4="accent4" accent5="accent5" accent6="accent6" hlink="hlink" folHlink="folHlink"/>
  <p:sldLayoutIdLst>
    <p:sldLayoutId id="2147483698" r:id="rId1"/>
    <p:sldLayoutId id="2147483696" r:id="rId2"/>
    <p:sldLayoutId id="2147483700" r:id="rId3"/>
    <p:sldLayoutId id="2147483709" r:id="rId4"/>
    <p:sldLayoutId id="2147483704" r:id="rId5"/>
    <p:sldLayoutId id="2147483695" r:id="rId6"/>
    <p:sldLayoutId id="2147483705" r:id="rId7"/>
    <p:sldLayoutId id="2147483703" r:id="rId8"/>
    <p:sldLayoutId id="2147483716" r:id="rId9"/>
    <p:sldLayoutId id="2147483717" r:id="rId10"/>
    <p:sldLayoutId id="2147483712" r:id="rId11"/>
    <p:sldLayoutId id="2147483719" r:id="rId12"/>
    <p:sldLayoutId id="2147483720" r:id="rId13"/>
    <p:sldLayoutId id="2147483721" r:id="rId14"/>
  </p:sldLayoutIdLst>
  <p:transition>
    <p:fade thruBlk="1"/>
  </p:transition>
  <p:hf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charset="0"/>
        <a:defRPr sz="1400" b="1" i="0">
          <a:solidFill>
            <a:srgbClr val="000000"/>
          </a:solidFill>
          <a:latin typeface="Trebuchet MS" panose="020B0703020202090204" pitchFamily="34" charset="0"/>
          <a:ea typeface="Trebuchet MS" panose="020B0703020202090204" pitchFamily="34" charset="0"/>
          <a:cs typeface="Arial" charset="0"/>
          <a:sym typeface="Arial" charset="0"/>
        </a:defRPr>
      </a:lvl1pPr>
      <a:lvl2pPr lvl="1"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2pPr>
      <a:lvl3pPr lvl="2"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3pPr>
      <a:lvl4pPr lvl="3"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4pPr>
      <a:lvl5pPr lvl="4"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342900" indent="-342900" algn="l" rtl="0" eaLnBrk="0" fontAlgn="base" hangingPunct="0">
        <a:spcBef>
          <a:spcPct val="0"/>
        </a:spcBef>
        <a:spcAft>
          <a:spcPct val="0"/>
        </a:spcAft>
        <a:buClr>
          <a:srgbClr val="000000"/>
        </a:buClr>
        <a:buFont typeface="Arial" charset="0"/>
        <a:defRPr sz="1400" b="0" i="0">
          <a:solidFill>
            <a:srgbClr val="000000"/>
          </a:solidFill>
          <a:latin typeface="Trebuchet MS" panose="020B0703020202090204" pitchFamily="34" charset="0"/>
          <a:ea typeface="Trebuchet MS" panose="020B0703020202090204" pitchFamily="34" charset="0"/>
          <a:cs typeface="Arial"/>
          <a:sym typeface="Arial" charset="0"/>
        </a:defRPr>
      </a:lvl1pPr>
      <a:lvl2pPr marL="742950" lvl="1" indent="-28575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2pPr>
      <a:lvl3pPr marL="1143000" lvl="2" indent="-22860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3pPr>
      <a:lvl4pPr marL="1600200" lvl="3" indent="-22860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4pPr>
      <a:lvl5pPr marL="2057400" lvl="4" indent="-22860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latinoalliance.net/uploads/6/5/3/2/6532236/4023443_orig.jpg?202"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5.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hyperlink" Target="http://pinsoflight.net/wp-content/uploads/2014/09/feedback.jpg"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SMART BASIC TRAINING</a:t>
            </a:r>
          </a:p>
        </p:txBody>
      </p:sp>
      <p:sp>
        <p:nvSpPr>
          <p:cNvPr id="4" name="Slide Number Placeholder 3"/>
          <p:cNvSpPr>
            <a:spLocks noGrp="1"/>
          </p:cNvSpPr>
          <p:nvPr>
            <p:ph type="sldNum" idx="4294967295"/>
          </p:nvPr>
        </p:nvSpPr>
        <p:spPr>
          <a:xfrm>
            <a:off x="8594725" y="4749800"/>
            <a:ext cx="549275" cy="393700"/>
          </a:xfrm>
        </p:spPr>
        <p:txBody>
          <a:bodyPr/>
          <a:lstStyle/>
          <a:p>
            <a:pPr>
              <a:defRPr/>
            </a:pPr>
            <a:fld id="{27C35ED4-42FA-DD43-92BC-30F334D92343}" type="slidenum">
              <a:rPr lang="en-CA" smtClean="0"/>
              <a:pPr>
                <a:defRPr/>
              </a:pPr>
              <a:t>1</a:t>
            </a:fld>
            <a:endParaRPr lang="en-US"/>
          </a:p>
        </p:txBody>
      </p:sp>
    </p:spTree>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6D45A1-2565-43EC-A795-242A7EAD30A1}"/>
              </a:ext>
            </a:extLst>
          </p:cNvPr>
          <p:cNvSpPr>
            <a:spLocks noGrp="1"/>
          </p:cNvSpPr>
          <p:nvPr>
            <p:ph type="body" idx="1"/>
          </p:nvPr>
        </p:nvSpPr>
        <p:spPr>
          <a:xfrm>
            <a:off x="2038050" y="1871475"/>
            <a:ext cx="5067900" cy="1400550"/>
          </a:xfrm>
        </p:spPr>
        <p:txBody>
          <a:bodyPr/>
          <a:lstStyle/>
          <a:p>
            <a:r>
              <a:rPr lang="en-US" sz="4000" b="1" i="0" dirty="0">
                <a:latin typeface="+mn-lt"/>
              </a:rPr>
              <a:t>STEPS TO A MOVING TASK</a:t>
            </a:r>
          </a:p>
        </p:txBody>
      </p:sp>
      <p:sp>
        <p:nvSpPr>
          <p:cNvPr id="6" name="Slide Number Placeholder 5"/>
          <p:cNvSpPr>
            <a:spLocks noGrp="1"/>
          </p:cNvSpPr>
          <p:nvPr>
            <p:ph type="sldNum" idx="10"/>
          </p:nvPr>
        </p:nvSpPr>
        <p:spPr/>
        <p:txBody>
          <a:bodyPr/>
          <a:lstStyle/>
          <a:p>
            <a:fld id="{19B9D79D-A57F-4779-A046-048F0FB1D445}" type="slidenum">
              <a:rPr lang="en-CA" smtClean="0"/>
              <a:t>10</a:t>
            </a:fld>
            <a:endParaRPr lang="en-CA"/>
          </a:p>
        </p:txBody>
      </p:sp>
    </p:spTree>
    <p:extLst>
      <p:ext uri="{BB962C8B-B14F-4D97-AF65-F5344CB8AC3E}">
        <p14:creationId xmlns:p14="http://schemas.microsoft.com/office/powerpoint/2010/main" val="1350431101"/>
      </p:ext>
    </p:extLst>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17525"/>
            <a:ext cx="6858000" cy="744300"/>
          </a:xfrm>
        </p:spPr>
        <p:txBody>
          <a:bodyPr/>
          <a:lstStyle/>
          <a:p>
            <a:r>
              <a:rPr lang="en-US" dirty="0"/>
              <a:t>STEPS TO A MOVING TASK</a:t>
            </a:r>
            <a:endParaRPr lang="en-CA" dirty="0"/>
          </a:p>
        </p:txBody>
      </p:sp>
      <p:sp>
        <p:nvSpPr>
          <p:cNvPr id="3" name="Slide Number Placeholder 2"/>
          <p:cNvSpPr>
            <a:spLocks noGrp="1"/>
          </p:cNvSpPr>
          <p:nvPr>
            <p:ph type="sldNum" idx="10"/>
          </p:nvPr>
        </p:nvSpPr>
        <p:spPr/>
        <p:txBody>
          <a:bodyPr/>
          <a:lstStyle/>
          <a:p>
            <a:fld id="{6D22F896-40B5-4ADD-8801-0D06FADFA095}" type="slidenum">
              <a:rPr lang="en-US" smtClean="0"/>
              <a:t>11</a:t>
            </a:fld>
            <a:endParaRPr lang="en-US" dirty="0"/>
          </a:p>
        </p:txBody>
      </p:sp>
      <p:pic>
        <p:nvPicPr>
          <p:cNvPr id="4" name="Picture 3"/>
          <p:cNvPicPr>
            <a:picLocks noChangeAspect="1"/>
          </p:cNvPicPr>
          <p:nvPr/>
        </p:nvPicPr>
        <p:blipFill>
          <a:blip r:embed="rId2" cstate="print"/>
          <a:stretch>
            <a:fillRect/>
          </a:stretch>
        </p:blipFill>
        <p:spPr>
          <a:xfrm>
            <a:off x="3352800" y="1464717"/>
            <a:ext cx="2201510" cy="316125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046678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0"/>
          </p:nvPr>
        </p:nvSpPr>
        <p:spPr/>
        <p:txBody>
          <a:bodyPr/>
          <a:lstStyle/>
          <a:p>
            <a:fld id="{6D22F896-40B5-4ADD-8801-0D06FADFA095}" type="slidenum">
              <a:rPr lang="en-US" smtClean="0"/>
              <a:t>12</a:t>
            </a:fld>
            <a:endParaRPr lang="en-US" dirty="0"/>
          </a:p>
        </p:txBody>
      </p:sp>
      <p:sp>
        <p:nvSpPr>
          <p:cNvPr id="2" name="Title 1"/>
          <p:cNvSpPr>
            <a:spLocks noGrp="1"/>
          </p:cNvSpPr>
          <p:nvPr>
            <p:ph type="title"/>
          </p:nvPr>
        </p:nvSpPr>
        <p:spPr/>
        <p:txBody>
          <a:bodyPr/>
          <a:lstStyle/>
          <a:p>
            <a:r>
              <a:rPr lang="en-US" dirty="0"/>
              <a:t>STEP 1– ASSESS </a:t>
            </a:r>
            <a:endParaRPr lang="en-CA" dirty="0"/>
          </a:p>
        </p:txBody>
      </p:sp>
      <p:sp>
        <p:nvSpPr>
          <p:cNvPr id="3" name="Content Placeholder 2"/>
          <p:cNvSpPr>
            <a:spLocks noGrp="1"/>
          </p:cNvSpPr>
          <p:nvPr>
            <p:ph type="body" idx="1"/>
          </p:nvPr>
        </p:nvSpPr>
        <p:spPr>
          <a:xfrm>
            <a:off x="838200" y="1606587"/>
            <a:ext cx="6477000" cy="3043200"/>
          </a:xfrm>
        </p:spPr>
        <p:txBody>
          <a:bodyPr>
            <a:normAutofit/>
          </a:bodyPr>
          <a:lstStyle/>
          <a:p>
            <a:r>
              <a:rPr lang="en-US" dirty="0"/>
              <a:t>Assessment is the most important part of SMART</a:t>
            </a:r>
          </a:p>
          <a:p>
            <a:pPr marL="0" indent="0"/>
            <a:endParaRPr lang="en-US" dirty="0"/>
          </a:p>
          <a:p>
            <a:r>
              <a:rPr lang="en-US" dirty="0"/>
              <a:t>Complete a risk assessment:</a:t>
            </a:r>
          </a:p>
          <a:p>
            <a:pPr lvl="1"/>
            <a:r>
              <a:rPr lang="en-US" dirty="0">
                <a:latin typeface="+mn-lt"/>
              </a:rPr>
              <a:t>Self</a:t>
            </a:r>
          </a:p>
          <a:p>
            <a:pPr lvl="1"/>
            <a:r>
              <a:rPr lang="en-US" dirty="0">
                <a:latin typeface="+mn-lt"/>
              </a:rPr>
              <a:t>Environment</a:t>
            </a:r>
          </a:p>
          <a:p>
            <a:pPr lvl="1"/>
            <a:r>
              <a:rPr lang="en-US" dirty="0">
                <a:latin typeface="+mn-lt"/>
              </a:rPr>
              <a:t>Equipment</a:t>
            </a:r>
          </a:p>
          <a:p>
            <a:pPr lvl="1"/>
            <a:r>
              <a:rPr lang="en-US" dirty="0">
                <a:latin typeface="+mn-lt"/>
              </a:rPr>
              <a:t>Object</a:t>
            </a:r>
          </a:p>
          <a:p>
            <a:pPr marL="342900" lvl="1" indent="0"/>
            <a:endParaRPr lang="en-US" dirty="0"/>
          </a:p>
          <a:p>
            <a:r>
              <a:rPr lang="en-US" dirty="0"/>
              <a:t>Always assess “in the moment”</a:t>
            </a:r>
          </a:p>
        </p:txBody>
      </p:sp>
      <p:pic>
        <p:nvPicPr>
          <p:cNvPr id="11266" name="Picture 2" descr="How to Assess Your Business Performance From the Ground Up | AllBusiness.co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0600" y="2495550"/>
            <a:ext cx="2753879" cy="1834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8466371"/>
      </p:ext>
    </p:extLst>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0"/>
          </p:nvPr>
        </p:nvSpPr>
        <p:spPr/>
        <p:txBody>
          <a:bodyPr/>
          <a:lstStyle/>
          <a:p>
            <a:fld id="{6D22F896-40B5-4ADD-8801-0D06FADFA095}" type="slidenum">
              <a:rPr lang="en-US" smtClean="0"/>
              <a:t>13</a:t>
            </a:fld>
            <a:endParaRPr lang="en-US" dirty="0"/>
          </a:p>
        </p:txBody>
      </p:sp>
      <p:sp>
        <p:nvSpPr>
          <p:cNvPr id="2" name="Title 1"/>
          <p:cNvSpPr>
            <a:spLocks noGrp="1"/>
          </p:cNvSpPr>
          <p:nvPr>
            <p:ph type="title"/>
          </p:nvPr>
        </p:nvSpPr>
        <p:spPr/>
        <p:txBody>
          <a:bodyPr/>
          <a:lstStyle/>
          <a:p>
            <a:r>
              <a:rPr lang="en-US" dirty="0"/>
              <a:t>STEP 2– SELECT </a:t>
            </a:r>
            <a:endParaRPr lang="en-CA" dirty="0"/>
          </a:p>
        </p:txBody>
      </p:sp>
      <p:sp>
        <p:nvSpPr>
          <p:cNvPr id="3" name="Content Placeholder 2"/>
          <p:cNvSpPr>
            <a:spLocks noGrp="1"/>
          </p:cNvSpPr>
          <p:nvPr>
            <p:ph type="body" idx="1"/>
          </p:nvPr>
        </p:nvSpPr>
        <p:spPr>
          <a:xfrm>
            <a:off x="838200" y="1606587"/>
            <a:ext cx="7239000" cy="3043200"/>
          </a:xfrm>
        </p:spPr>
        <p:txBody>
          <a:bodyPr>
            <a:normAutofit/>
          </a:bodyPr>
          <a:lstStyle/>
          <a:p>
            <a:r>
              <a:rPr lang="en-US" dirty="0"/>
              <a:t>Select the safest moving technique based on the risk assessment </a:t>
            </a:r>
          </a:p>
          <a:p>
            <a:pPr marL="0" indent="0"/>
            <a:endParaRPr lang="en-US" dirty="0"/>
          </a:p>
        </p:txBody>
      </p:sp>
      <p:pic>
        <p:nvPicPr>
          <p:cNvPr id="1026" name="Picture 2" descr="Signpost Option Stock Illustrations – 921 Signpost Option Stock  Illustrations, Vectors &amp; Clipart - Dreamstim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74006" y="2371238"/>
            <a:ext cx="2167387" cy="2167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7119646"/>
      </p:ext>
    </p:extLst>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0"/>
          </p:nvPr>
        </p:nvSpPr>
        <p:spPr/>
        <p:txBody>
          <a:bodyPr/>
          <a:lstStyle/>
          <a:p>
            <a:fld id="{6D22F896-40B5-4ADD-8801-0D06FADFA095}" type="slidenum">
              <a:rPr lang="en-US" smtClean="0"/>
              <a:pPr/>
              <a:t>14</a:t>
            </a:fld>
            <a:endParaRPr lang="en-US" dirty="0"/>
          </a:p>
        </p:txBody>
      </p:sp>
      <p:sp>
        <p:nvSpPr>
          <p:cNvPr id="2" name="Title 1"/>
          <p:cNvSpPr>
            <a:spLocks noGrp="1"/>
          </p:cNvSpPr>
          <p:nvPr>
            <p:ph type="title"/>
          </p:nvPr>
        </p:nvSpPr>
        <p:spPr/>
        <p:txBody>
          <a:bodyPr/>
          <a:lstStyle/>
          <a:p>
            <a:r>
              <a:rPr lang="en-US" dirty="0"/>
              <a:t>STEP 3– PREPARE </a:t>
            </a:r>
            <a:endParaRPr lang="en-CA" dirty="0"/>
          </a:p>
        </p:txBody>
      </p:sp>
      <p:sp>
        <p:nvSpPr>
          <p:cNvPr id="3" name="Content Placeholder 2"/>
          <p:cNvSpPr>
            <a:spLocks noGrp="1"/>
          </p:cNvSpPr>
          <p:nvPr>
            <p:ph type="body" idx="1"/>
          </p:nvPr>
        </p:nvSpPr>
        <p:spPr>
          <a:xfrm>
            <a:off x="838200" y="1606587"/>
            <a:ext cx="7086600" cy="3043200"/>
          </a:xfrm>
        </p:spPr>
        <p:txBody>
          <a:bodyPr/>
          <a:lstStyle/>
          <a:p>
            <a:pPr>
              <a:buFont typeface="Arial" panose="020B0604020202020204" pitchFamily="34" charset="0"/>
              <a:buChar char="•"/>
            </a:pPr>
            <a:r>
              <a:rPr lang="en-US" dirty="0"/>
              <a:t>If a moving technique is already identified, is it still current?</a:t>
            </a:r>
          </a:p>
          <a:p>
            <a:pPr>
              <a:buFont typeface="Arial" panose="020B0604020202020204" pitchFamily="34" charset="0"/>
              <a:buChar char="•"/>
            </a:pPr>
            <a:r>
              <a:rPr lang="en-US" dirty="0"/>
              <a:t>Eliminate or manage the identified risk:</a:t>
            </a:r>
          </a:p>
          <a:p>
            <a:pPr lvl="1"/>
            <a:r>
              <a:rPr lang="en-US" dirty="0">
                <a:latin typeface="+mn-lt"/>
              </a:rPr>
              <a:t>Remove clutter </a:t>
            </a:r>
          </a:p>
          <a:p>
            <a:pPr lvl="1"/>
            <a:r>
              <a:rPr lang="en-US" dirty="0">
                <a:latin typeface="+mn-lt"/>
              </a:rPr>
              <a:t>Clear a path</a:t>
            </a:r>
          </a:p>
          <a:p>
            <a:pPr lvl="1"/>
            <a:r>
              <a:rPr lang="en-US" dirty="0">
                <a:latin typeface="+mn-lt"/>
              </a:rPr>
              <a:t>Call for assistance if needed</a:t>
            </a:r>
          </a:p>
          <a:p>
            <a:pPr lvl="1"/>
            <a:r>
              <a:rPr lang="en-US" dirty="0">
                <a:latin typeface="+mn-lt"/>
              </a:rPr>
              <a:t>Have all equipment ready and close by </a:t>
            </a:r>
            <a:endParaRPr lang="en-CA" dirty="0">
              <a:latin typeface="+mn-lt"/>
            </a:endParaRPr>
          </a:p>
        </p:txBody>
      </p:sp>
      <p:sp>
        <p:nvSpPr>
          <p:cNvPr id="5" name="AutoShape 2" descr="How to Prepare for a Hurricane - FamilyEducation"/>
          <p:cNvSpPr>
            <a:spLocks noChangeAspect="1" noChangeArrowheads="1"/>
          </p:cNvSpPr>
          <p:nvPr/>
        </p:nvSpPr>
        <p:spPr bwMode="auto">
          <a:xfrm>
            <a:off x="116681" y="-108347"/>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CA" sz="1050"/>
          </a:p>
        </p:txBody>
      </p:sp>
      <p:sp>
        <p:nvSpPr>
          <p:cNvPr id="6" name="AutoShape 4" descr="Prepare Yourself Before You Invest | InvestingTips360"/>
          <p:cNvSpPr>
            <a:spLocks noChangeAspect="1" noChangeArrowheads="1"/>
          </p:cNvSpPr>
          <p:nvPr/>
        </p:nvSpPr>
        <p:spPr bwMode="auto">
          <a:xfrm>
            <a:off x="230981" y="595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CA" sz="1050"/>
          </a:p>
        </p:txBody>
      </p:sp>
      <p:pic>
        <p:nvPicPr>
          <p:cNvPr id="12294" name="Picture 6" descr="How to Prepare For a Job Interview: Know Your Employer. Master Your Brand.  • Strength By Sonn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6721" y="2579082"/>
            <a:ext cx="2336006" cy="1100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740227"/>
      </p:ext>
    </p:extLst>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0"/>
          </p:nvPr>
        </p:nvSpPr>
        <p:spPr/>
        <p:txBody>
          <a:bodyPr/>
          <a:lstStyle/>
          <a:p>
            <a:fld id="{6D22F896-40B5-4ADD-8801-0D06FADFA095}" type="slidenum">
              <a:rPr lang="en-US" smtClean="0"/>
              <a:t>15</a:t>
            </a:fld>
            <a:endParaRPr lang="en-US" dirty="0"/>
          </a:p>
        </p:txBody>
      </p:sp>
      <p:sp>
        <p:nvSpPr>
          <p:cNvPr id="2" name="Title 1"/>
          <p:cNvSpPr>
            <a:spLocks noGrp="1"/>
          </p:cNvSpPr>
          <p:nvPr>
            <p:ph type="title"/>
          </p:nvPr>
        </p:nvSpPr>
        <p:spPr/>
        <p:txBody>
          <a:bodyPr/>
          <a:lstStyle/>
          <a:p>
            <a:r>
              <a:rPr lang="en-US" dirty="0"/>
              <a:t>STEP 4– MOVE </a:t>
            </a:r>
            <a:endParaRPr lang="en-CA" dirty="0"/>
          </a:p>
        </p:txBody>
      </p:sp>
      <p:sp>
        <p:nvSpPr>
          <p:cNvPr id="3" name="Content Placeholder 2"/>
          <p:cNvSpPr>
            <a:spLocks noGrp="1"/>
          </p:cNvSpPr>
          <p:nvPr>
            <p:ph type="body" idx="1"/>
          </p:nvPr>
        </p:nvSpPr>
        <p:spPr>
          <a:xfrm>
            <a:off x="838200" y="1606587"/>
            <a:ext cx="7449628" cy="3043200"/>
          </a:xfrm>
        </p:spPr>
        <p:txBody>
          <a:bodyPr/>
          <a:lstStyle/>
          <a:p>
            <a:pPr>
              <a:buFont typeface="Arial" panose="020B0604020202020204" pitchFamily="34" charset="0"/>
              <a:buChar char="•"/>
            </a:pPr>
            <a:r>
              <a:rPr lang="en-US" dirty="0">
                <a:latin typeface="+mn-lt"/>
              </a:rPr>
              <a:t>Move object using the appropriate safe moving technique</a:t>
            </a:r>
          </a:p>
          <a:p>
            <a:pPr>
              <a:buFont typeface="Arial" panose="020B0604020202020204" pitchFamily="34" charset="0"/>
              <a:buChar char="•"/>
            </a:pPr>
            <a:r>
              <a:rPr lang="en-US" dirty="0">
                <a:latin typeface="+mn-lt"/>
              </a:rPr>
              <a:t>If any new risk(s) arise, attend to them accordingly</a:t>
            </a:r>
          </a:p>
          <a:p>
            <a:pPr lvl="1"/>
            <a:r>
              <a:rPr lang="en-US" b="1" dirty="0">
                <a:latin typeface="+mn-lt"/>
              </a:rPr>
              <a:t>DO NOT </a:t>
            </a:r>
            <a:r>
              <a:rPr lang="en-US" dirty="0">
                <a:latin typeface="+mn-lt"/>
              </a:rPr>
              <a:t>keep working with the risk(s)</a:t>
            </a:r>
          </a:p>
          <a:p>
            <a:pPr marL="342900" lvl="1" indent="0"/>
            <a:endParaRPr lang="en-US" dirty="0">
              <a:latin typeface="+mn-lt"/>
            </a:endParaRPr>
          </a:p>
          <a:p>
            <a:pPr>
              <a:buFont typeface="Arial" panose="020B0604020202020204" pitchFamily="34" charset="0"/>
              <a:buChar char="•"/>
            </a:pPr>
            <a:r>
              <a:rPr lang="en-US" b="1" dirty="0">
                <a:latin typeface="+mn-lt"/>
              </a:rPr>
              <a:t>Worker’s Duties:</a:t>
            </a:r>
          </a:p>
          <a:p>
            <a:pPr lvl="1"/>
            <a:r>
              <a:rPr lang="en-US" dirty="0">
                <a:latin typeface="+mn-lt"/>
              </a:rPr>
              <a:t>Providing clear direction</a:t>
            </a:r>
          </a:p>
          <a:p>
            <a:pPr>
              <a:buFont typeface="Arial" panose="020B0604020202020204" pitchFamily="34" charset="0"/>
              <a:buChar char="•"/>
            </a:pPr>
            <a:r>
              <a:rPr lang="en-US" b="1" dirty="0">
                <a:latin typeface="+mn-lt"/>
              </a:rPr>
              <a:t>Assistant’s Duties:</a:t>
            </a:r>
          </a:p>
          <a:p>
            <a:pPr lvl="1"/>
            <a:r>
              <a:rPr lang="en-US" dirty="0">
                <a:latin typeface="+mn-lt"/>
              </a:rPr>
              <a:t>Managing the equipment </a:t>
            </a:r>
          </a:p>
          <a:p>
            <a:endParaRPr lang="en-CA" dirty="0"/>
          </a:p>
        </p:txBody>
      </p:sp>
      <p:sp>
        <p:nvSpPr>
          <p:cNvPr id="6" name="AutoShape 4" descr="Housekeeping Trolley Cartoon - burnsocial"/>
          <p:cNvSpPr>
            <a:spLocks noChangeAspect="1" noChangeArrowheads="1"/>
          </p:cNvSpPr>
          <p:nvPr/>
        </p:nvSpPr>
        <p:spPr bwMode="auto">
          <a:xfrm>
            <a:off x="116681" y="-108347"/>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CA" sz="1050"/>
          </a:p>
        </p:txBody>
      </p:sp>
      <p:sp>
        <p:nvSpPr>
          <p:cNvPr id="7" name="AutoShape 6" descr="Housekeeping Trolley Cartoon - burnsocial"/>
          <p:cNvSpPr>
            <a:spLocks noChangeAspect="1" noChangeArrowheads="1"/>
          </p:cNvSpPr>
          <p:nvPr/>
        </p:nvSpPr>
        <p:spPr bwMode="auto">
          <a:xfrm>
            <a:off x="230981" y="595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CA" sz="1050"/>
          </a:p>
        </p:txBody>
      </p:sp>
      <p:pic>
        <p:nvPicPr>
          <p:cNvPr id="2056" name="Picture 8" descr="Cleaning Pictures - Clipart Png Housekeeping Hotel , Free Transparent  Clipart - ClipartKe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4275" y="2919525"/>
            <a:ext cx="2833553" cy="1766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4253324"/>
      </p:ext>
    </p:extLst>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0"/>
          </p:nvPr>
        </p:nvSpPr>
        <p:spPr/>
        <p:txBody>
          <a:bodyPr/>
          <a:lstStyle/>
          <a:p>
            <a:fld id="{6D22F896-40B5-4ADD-8801-0D06FADFA095}" type="slidenum">
              <a:rPr lang="en-US" smtClean="0"/>
              <a:t>16</a:t>
            </a:fld>
            <a:endParaRPr lang="en-US" dirty="0"/>
          </a:p>
        </p:txBody>
      </p:sp>
      <p:sp>
        <p:nvSpPr>
          <p:cNvPr id="2" name="Title 1"/>
          <p:cNvSpPr>
            <a:spLocks noGrp="1"/>
          </p:cNvSpPr>
          <p:nvPr>
            <p:ph type="title"/>
          </p:nvPr>
        </p:nvSpPr>
        <p:spPr/>
        <p:txBody>
          <a:bodyPr/>
          <a:lstStyle/>
          <a:p>
            <a:r>
              <a:rPr lang="en-US" dirty="0"/>
              <a:t>STEP 5– EVALUATE </a:t>
            </a:r>
            <a:endParaRPr lang="en-CA" dirty="0"/>
          </a:p>
        </p:txBody>
      </p:sp>
      <p:sp>
        <p:nvSpPr>
          <p:cNvPr id="3" name="Content Placeholder 2"/>
          <p:cNvSpPr>
            <a:spLocks noGrp="1"/>
          </p:cNvSpPr>
          <p:nvPr>
            <p:ph type="body" idx="1"/>
          </p:nvPr>
        </p:nvSpPr>
        <p:spPr>
          <a:xfrm>
            <a:off x="838200" y="1606587"/>
            <a:ext cx="7315200" cy="3043200"/>
          </a:xfrm>
        </p:spPr>
        <p:txBody>
          <a:bodyPr/>
          <a:lstStyle/>
          <a:p>
            <a:pPr>
              <a:buFont typeface="Arial" panose="020B0604020202020204" pitchFamily="34" charset="0"/>
              <a:buChar char="•"/>
            </a:pPr>
            <a:r>
              <a:rPr lang="en-US" dirty="0">
                <a:latin typeface="+mn-lt"/>
              </a:rPr>
              <a:t>What could have been done differently to make the task safer next time?</a:t>
            </a:r>
          </a:p>
          <a:p>
            <a:pPr>
              <a:buFont typeface="Arial" panose="020B0604020202020204" pitchFamily="34" charset="0"/>
              <a:buChar char="•"/>
            </a:pPr>
            <a:r>
              <a:rPr lang="en-US" dirty="0">
                <a:latin typeface="+mn-lt"/>
              </a:rPr>
              <a:t>Ask yourself:</a:t>
            </a:r>
          </a:p>
          <a:p>
            <a:pPr lvl="1"/>
            <a:r>
              <a:rPr lang="en-US" dirty="0">
                <a:latin typeface="+mn-lt"/>
              </a:rPr>
              <a:t>How did the move go?</a:t>
            </a:r>
          </a:p>
          <a:p>
            <a:pPr lvl="1"/>
            <a:r>
              <a:rPr lang="en-US" dirty="0">
                <a:latin typeface="+mn-lt"/>
              </a:rPr>
              <a:t>Are there any ways to improve?</a:t>
            </a:r>
            <a:endParaRPr lang="en-CA" dirty="0">
              <a:latin typeface="+mn-lt"/>
            </a:endParaRPr>
          </a:p>
        </p:txBody>
      </p:sp>
      <p:pic>
        <p:nvPicPr>
          <p:cNvPr id="4" name="Picture 2" descr="http://www.relationship-economy.com/wp-content/uploads/2012/08/Thinking.44121810-300x168.jpg"/>
          <p:cNvPicPr>
            <a:picLocks noChangeAspect="1" noChangeArrowheads="1"/>
          </p:cNvPicPr>
          <p:nvPr/>
        </p:nvPicPr>
        <p:blipFill>
          <a:blip r:embed="rId2" cstate="print">
            <a:extLst>
              <a:ext uri="{28A0092B-C50C-407E-A947-70E740481C1C}">
                <a14:useLocalDpi xmlns:a14="http://schemas.microsoft.com/office/drawing/2010/main" val="0"/>
              </a:ext>
            </a:extLst>
          </a:blip>
          <a:srcRect r="38889" b="793"/>
          <a:stretch>
            <a:fillRect/>
          </a:stretch>
        </p:blipFill>
        <p:spPr bwMode="auto">
          <a:xfrm>
            <a:off x="5353050" y="2597150"/>
            <a:ext cx="2457450" cy="223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583349"/>
      </p:ext>
    </p:extLst>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0"/>
          </p:nvPr>
        </p:nvSpPr>
        <p:spPr/>
        <p:txBody>
          <a:bodyPr/>
          <a:lstStyle/>
          <a:p>
            <a:fld id="{6D22F896-40B5-4ADD-8801-0D06FADFA095}" type="slidenum">
              <a:rPr lang="en-US" smtClean="0"/>
              <a:t>17</a:t>
            </a:fld>
            <a:endParaRPr lang="en-US" dirty="0"/>
          </a:p>
        </p:txBody>
      </p:sp>
      <p:sp>
        <p:nvSpPr>
          <p:cNvPr id="2" name="Title 1"/>
          <p:cNvSpPr>
            <a:spLocks noGrp="1"/>
          </p:cNvSpPr>
          <p:nvPr>
            <p:ph type="title"/>
          </p:nvPr>
        </p:nvSpPr>
        <p:spPr/>
        <p:txBody>
          <a:bodyPr/>
          <a:lstStyle/>
          <a:p>
            <a:r>
              <a:rPr lang="en-US" dirty="0"/>
              <a:t>STEP 6– COMMUNICATE </a:t>
            </a:r>
            <a:endParaRPr lang="en-CA" dirty="0"/>
          </a:p>
        </p:txBody>
      </p:sp>
      <p:sp>
        <p:nvSpPr>
          <p:cNvPr id="3" name="Content Placeholder 2"/>
          <p:cNvSpPr>
            <a:spLocks noGrp="1"/>
          </p:cNvSpPr>
          <p:nvPr>
            <p:ph type="body" idx="1"/>
          </p:nvPr>
        </p:nvSpPr>
        <p:spPr>
          <a:xfrm>
            <a:off x="838200" y="1606587"/>
            <a:ext cx="6553200" cy="3043200"/>
          </a:xfrm>
        </p:spPr>
        <p:txBody>
          <a:bodyPr/>
          <a:lstStyle/>
          <a:p>
            <a:pPr>
              <a:buFont typeface="Arial" panose="020B0604020202020204" pitchFamily="34" charset="0"/>
              <a:buChar char="•"/>
            </a:pPr>
            <a:r>
              <a:rPr lang="en-US" dirty="0"/>
              <a:t>Verbal and written communication</a:t>
            </a:r>
          </a:p>
          <a:p>
            <a:pPr>
              <a:buFont typeface="Arial" panose="020B0604020202020204" pitchFamily="34" charset="0"/>
              <a:buChar char="•"/>
            </a:pPr>
            <a:r>
              <a:rPr lang="en-US" dirty="0"/>
              <a:t>Important for the safety of everyone involved in the move</a:t>
            </a:r>
            <a:endParaRPr lang="en-CA" dirty="0"/>
          </a:p>
        </p:txBody>
      </p:sp>
      <p:pic>
        <p:nvPicPr>
          <p:cNvPr id="4" name="Picture 2" descr="Picture">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6600" y="2605087"/>
            <a:ext cx="2057400" cy="2097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0405764"/>
      </p:ext>
    </p:extLst>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6D45A1-2565-43EC-A795-242A7EAD30A1}"/>
              </a:ext>
            </a:extLst>
          </p:cNvPr>
          <p:cNvSpPr>
            <a:spLocks noGrp="1"/>
          </p:cNvSpPr>
          <p:nvPr>
            <p:ph type="body" idx="1"/>
          </p:nvPr>
        </p:nvSpPr>
        <p:spPr>
          <a:xfrm>
            <a:off x="2038050" y="1871475"/>
            <a:ext cx="5067900" cy="1400550"/>
          </a:xfrm>
        </p:spPr>
        <p:txBody>
          <a:bodyPr/>
          <a:lstStyle/>
          <a:p>
            <a:r>
              <a:rPr lang="en-US" sz="4000" b="1" i="0" dirty="0">
                <a:latin typeface="+mn-lt"/>
              </a:rPr>
              <a:t>MUSCULOSKELETAL INJURIES</a:t>
            </a:r>
          </a:p>
        </p:txBody>
      </p:sp>
      <p:sp>
        <p:nvSpPr>
          <p:cNvPr id="6" name="Slide Number Placeholder 5"/>
          <p:cNvSpPr>
            <a:spLocks noGrp="1"/>
          </p:cNvSpPr>
          <p:nvPr>
            <p:ph type="sldNum" idx="10"/>
          </p:nvPr>
        </p:nvSpPr>
        <p:spPr/>
        <p:txBody>
          <a:bodyPr/>
          <a:lstStyle/>
          <a:p>
            <a:fld id="{19B9D79D-A57F-4779-A046-048F0FB1D445}" type="slidenum">
              <a:rPr lang="en-CA" smtClean="0"/>
              <a:t>18</a:t>
            </a:fld>
            <a:endParaRPr lang="en-CA"/>
          </a:p>
        </p:txBody>
      </p:sp>
    </p:spTree>
    <p:extLst>
      <p:ext uri="{BB962C8B-B14F-4D97-AF65-F5344CB8AC3E}">
        <p14:creationId xmlns:p14="http://schemas.microsoft.com/office/powerpoint/2010/main" val="687891710"/>
      </p:ext>
    </p:extLst>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0"/>
          </p:nvPr>
        </p:nvSpPr>
        <p:spPr/>
        <p:txBody>
          <a:bodyPr/>
          <a:lstStyle/>
          <a:p>
            <a:fld id="{6D22F896-40B5-4ADD-8801-0D06FADFA095}" type="slidenum">
              <a:rPr lang="en-US" smtClean="0"/>
              <a:t>19</a:t>
            </a:fld>
            <a:endParaRPr lang="en-US" dirty="0"/>
          </a:p>
        </p:txBody>
      </p:sp>
      <p:sp>
        <p:nvSpPr>
          <p:cNvPr id="2" name="Title 1"/>
          <p:cNvSpPr>
            <a:spLocks noGrp="1"/>
          </p:cNvSpPr>
          <p:nvPr>
            <p:ph type="title"/>
          </p:nvPr>
        </p:nvSpPr>
        <p:spPr/>
        <p:txBody>
          <a:bodyPr/>
          <a:lstStyle/>
          <a:p>
            <a:r>
              <a:rPr lang="en-US" dirty="0"/>
              <a:t>WHAT ARE MUSCULOSKELETAL INJURIES?</a:t>
            </a:r>
            <a:endParaRPr lang="en-CA" dirty="0"/>
          </a:p>
        </p:txBody>
      </p:sp>
      <p:sp>
        <p:nvSpPr>
          <p:cNvPr id="3" name="Content Placeholder 2"/>
          <p:cNvSpPr>
            <a:spLocks noGrp="1"/>
          </p:cNvSpPr>
          <p:nvPr>
            <p:ph type="body" idx="1"/>
          </p:nvPr>
        </p:nvSpPr>
        <p:spPr>
          <a:xfrm>
            <a:off x="838200" y="1606587"/>
            <a:ext cx="6934200" cy="3043200"/>
          </a:xfrm>
        </p:spPr>
        <p:txBody>
          <a:bodyPr>
            <a:normAutofit/>
          </a:bodyPr>
          <a:lstStyle/>
          <a:p>
            <a:pPr>
              <a:buFont typeface="Arial" panose="020B0604020202020204" pitchFamily="34" charset="0"/>
              <a:buChar char="•"/>
            </a:pPr>
            <a:r>
              <a:rPr lang="en-US" dirty="0">
                <a:latin typeface="+mn-lt"/>
              </a:rPr>
              <a:t>Soft tissue injuries</a:t>
            </a:r>
          </a:p>
          <a:p>
            <a:pPr lvl="1"/>
            <a:r>
              <a:rPr lang="en-US" dirty="0">
                <a:latin typeface="+mn-lt"/>
              </a:rPr>
              <a:t>Muscles </a:t>
            </a:r>
          </a:p>
          <a:p>
            <a:pPr lvl="1"/>
            <a:r>
              <a:rPr lang="en-US" dirty="0">
                <a:latin typeface="+mn-lt"/>
              </a:rPr>
              <a:t>Joints</a:t>
            </a:r>
          </a:p>
          <a:p>
            <a:pPr lvl="1"/>
            <a:r>
              <a:rPr lang="en-US" dirty="0">
                <a:latin typeface="+mn-lt"/>
              </a:rPr>
              <a:t>Tendons</a:t>
            </a:r>
          </a:p>
          <a:p>
            <a:pPr lvl="1"/>
            <a:r>
              <a:rPr lang="en-US" dirty="0">
                <a:latin typeface="+mn-lt"/>
              </a:rPr>
              <a:t>Ligaments </a:t>
            </a:r>
          </a:p>
          <a:p>
            <a:pPr lvl="1"/>
            <a:r>
              <a:rPr lang="en-US" dirty="0">
                <a:latin typeface="+mn-lt"/>
              </a:rPr>
              <a:t>Nerves</a:t>
            </a:r>
          </a:p>
          <a:p>
            <a:pPr>
              <a:buFont typeface="Arial" panose="020B0604020202020204" pitchFamily="34" charset="0"/>
              <a:buChar char="•"/>
            </a:pPr>
            <a:r>
              <a:rPr lang="en-US" dirty="0">
                <a:latin typeface="+mn-lt"/>
              </a:rPr>
              <a:t>Repetitive movements with insufficient rest and recovery</a:t>
            </a:r>
          </a:p>
          <a:p>
            <a:pPr>
              <a:buFont typeface="Arial" panose="020B0604020202020204" pitchFamily="34" charset="0"/>
              <a:buChar char="•"/>
            </a:pPr>
            <a:r>
              <a:rPr lang="en-US" dirty="0">
                <a:latin typeface="+mn-lt"/>
              </a:rPr>
              <a:t>Most common areas:</a:t>
            </a:r>
          </a:p>
          <a:p>
            <a:pPr lvl="1"/>
            <a:r>
              <a:rPr lang="en-US" dirty="0">
                <a:latin typeface="+mn-lt"/>
              </a:rPr>
              <a:t>Neck</a:t>
            </a:r>
          </a:p>
          <a:p>
            <a:pPr lvl="1"/>
            <a:r>
              <a:rPr lang="en-US" dirty="0">
                <a:latin typeface="+mn-lt"/>
              </a:rPr>
              <a:t>Shoulder </a:t>
            </a:r>
          </a:p>
          <a:p>
            <a:pPr lvl="1"/>
            <a:r>
              <a:rPr lang="en-US" dirty="0">
                <a:latin typeface="+mn-lt"/>
              </a:rPr>
              <a:t>Low back</a:t>
            </a:r>
          </a:p>
        </p:txBody>
      </p:sp>
      <p:pic>
        <p:nvPicPr>
          <p:cNvPr id="4" name="Picture 2" descr="http://mussawardak-hospital.com/images/tech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0200" y="3562350"/>
            <a:ext cx="1531364"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7688"/>
      </p:ext>
    </p:extLst>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0"/>
          </p:nvPr>
        </p:nvSpPr>
        <p:spPr/>
        <p:txBody>
          <a:bodyPr/>
          <a:lstStyle/>
          <a:p>
            <a:fld id="{6D22F896-40B5-4ADD-8801-0D06FADFA095}" type="slidenum">
              <a:rPr lang="en-US" smtClean="0"/>
              <a:t>2</a:t>
            </a:fld>
            <a:endParaRPr lang="en-US" dirty="0"/>
          </a:p>
        </p:txBody>
      </p:sp>
      <p:sp>
        <p:nvSpPr>
          <p:cNvPr id="2" name="Title 1"/>
          <p:cNvSpPr>
            <a:spLocks noGrp="1"/>
          </p:cNvSpPr>
          <p:nvPr>
            <p:ph type="title"/>
          </p:nvPr>
        </p:nvSpPr>
        <p:spPr/>
        <p:txBody>
          <a:bodyPr/>
          <a:lstStyle/>
          <a:p>
            <a:r>
              <a:rPr lang="en-US" dirty="0"/>
              <a:t>HOUSEKEEPING</a:t>
            </a:r>
            <a:endParaRPr lang="en-CA" dirty="0"/>
          </a:p>
        </p:txBody>
      </p:sp>
      <p:sp>
        <p:nvSpPr>
          <p:cNvPr id="3" name="Content Placeholder 2"/>
          <p:cNvSpPr>
            <a:spLocks noGrp="1"/>
          </p:cNvSpPr>
          <p:nvPr>
            <p:ph type="body" idx="1"/>
          </p:nvPr>
        </p:nvSpPr>
        <p:spPr>
          <a:xfrm>
            <a:off x="838200" y="1606587"/>
            <a:ext cx="3124200" cy="3043200"/>
          </a:xfrm>
        </p:spPr>
        <p:txBody>
          <a:bodyPr>
            <a:normAutofit/>
          </a:bodyPr>
          <a:lstStyle/>
          <a:p>
            <a:pPr>
              <a:buFont typeface="Arial" panose="020B0604020202020204" pitchFamily="34" charset="0"/>
              <a:buChar char="•"/>
            </a:pPr>
            <a:r>
              <a:rPr lang="en-US" sz="1800" dirty="0"/>
              <a:t>Bathroom locations</a:t>
            </a:r>
          </a:p>
          <a:p>
            <a:pPr>
              <a:buFont typeface="Arial" panose="020B0604020202020204" pitchFamily="34" charset="0"/>
              <a:buChar char="•"/>
            </a:pPr>
            <a:r>
              <a:rPr lang="en-US" sz="1800" dirty="0"/>
              <a:t>Cell phones</a:t>
            </a:r>
          </a:p>
          <a:p>
            <a:pPr>
              <a:buFont typeface="Arial" panose="020B0604020202020204" pitchFamily="34" charset="0"/>
              <a:buChar char="•"/>
            </a:pPr>
            <a:r>
              <a:rPr lang="en-US" sz="1800" dirty="0"/>
              <a:t>Evaluation forms</a:t>
            </a:r>
          </a:p>
        </p:txBody>
      </p:sp>
      <p:pic>
        <p:nvPicPr>
          <p:cNvPr id="4098" name="Picture 2" descr="ᐈ Cell phone clip art stock cliparts, Royalty Free cell phone images |  download on Depositphot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1057" y="1952625"/>
            <a:ext cx="2429590" cy="2714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0814916"/>
      </p:ext>
    </p:extLst>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0"/>
          </p:nvPr>
        </p:nvSpPr>
        <p:spPr/>
        <p:txBody>
          <a:bodyPr/>
          <a:lstStyle/>
          <a:p>
            <a:fld id="{6D22F896-40B5-4ADD-8801-0D06FADFA095}" type="slidenum">
              <a:rPr lang="en-US" smtClean="0"/>
              <a:pPr/>
              <a:t>20</a:t>
            </a:fld>
            <a:endParaRPr lang="en-US" dirty="0"/>
          </a:p>
        </p:txBody>
      </p:sp>
      <p:sp>
        <p:nvSpPr>
          <p:cNvPr id="2" name="Title 1"/>
          <p:cNvSpPr>
            <a:spLocks noGrp="1"/>
          </p:cNvSpPr>
          <p:nvPr>
            <p:ph type="title"/>
          </p:nvPr>
        </p:nvSpPr>
        <p:spPr/>
        <p:txBody>
          <a:bodyPr/>
          <a:lstStyle/>
          <a:p>
            <a:r>
              <a:rPr lang="en-US" dirty="0"/>
              <a:t>CAUSES OF MSI</a:t>
            </a:r>
            <a:endParaRPr lang="en-CA" dirty="0"/>
          </a:p>
        </p:txBody>
      </p:sp>
      <p:sp>
        <p:nvSpPr>
          <p:cNvPr id="4" name="Text Placeholder 3"/>
          <p:cNvSpPr>
            <a:spLocks noGrp="1"/>
          </p:cNvSpPr>
          <p:nvPr>
            <p:ph type="body" idx="1"/>
          </p:nvPr>
        </p:nvSpPr>
        <p:spPr>
          <a:xfrm>
            <a:off x="206971" y="1627261"/>
            <a:ext cx="2819400" cy="3043200"/>
          </a:xfrm>
        </p:spPr>
        <p:txBody>
          <a:bodyPr/>
          <a:lstStyle/>
          <a:p>
            <a:pPr algn="ctr"/>
            <a:r>
              <a:rPr lang="en-US" b="1" dirty="0"/>
              <a:t>Repetitive Movements</a:t>
            </a:r>
            <a:endParaRPr lang="en-CA" b="1" dirty="0"/>
          </a:p>
        </p:txBody>
      </p:sp>
      <p:sp>
        <p:nvSpPr>
          <p:cNvPr id="5" name="Text Placeholder 4"/>
          <p:cNvSpPr>
            <a:spLocks noGrp="1"/>
          </p:cNvSpPr>
          <p:nvPr>
            <p:ph type="body" idx="11"/>
          </p:nvPr>
        </p:nvSpPr>
        <p:spPr>
          <a:xfrm>
            <a:off x="3276077" y="1627261"/>
            <a:ext cx="2438400" cy="3043200"/>
          </a:xfrm>
        </p:spPr>
        <p:txBody>
          <a:bodyPr/>
          <a:lstStyle/>
          <a:p>
            <a:pPr algn="ctr"/>
            <a:r>
              <a:rPr lang="en-US" b="1" dirty="0"/>
              <a:t>Sustained &amp; Awkward Postures</a:t>
            </a:r>
            <a:endParaRPr lang="en-CA" b="1" dirty="0"/>
          </a:p>
        </p:txBody>
      </p:sp>
      <p:sp>
        <p:nvSpPr>
          <p:cNvPr id="6" name="Text Placeholder 5"/>
          <p:cNvSpPr>
            <a:spLocks noGrp="1"/>
          </p:cNvSpPr>
          <p:nvPr>
            <p:ph type="body" idx="12"/>
          </p:nvPr>
        </p:nvSpPr>
        <p:spPr>
          <a:xfrm>
            <a:off x="6005873" y="1632891"/>
            <a:ext cx="2057400" cy="3043200"/>
          </a:xfrm>
        </p:spPr>
        <p:txBody>
          <a:bodyPr/>
          <a:lstStyle/>
          <a:p>
            <a:pPr algn="ctr"/>
            <a:r>
              <a:rPr lang="en-US" b="1" dirty="0"/>
              <a:t>Excessive Forces </a:t>
            </a:r>
            <a:endParaRPr lang="en-CA" b="1" dirty="0"/>
          </a:p>
        </p:txBody>
      </p:sp>
      <p:pic>
        <p:nvPicPr>
          <p:cNvPr id="13" name="Picture 2" descr="Close up of hands on a keyboard resulting in repetitive stress injur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0532" y="2735541"/>
            <a:ext cx="2076451" cy="1238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8" descr="http://www.ilocis.org/documents/images/hcf09fe.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47435" y="2738437"/>
            <a:ext cx="1918927" cy="1271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2" descr="How to Lift Heavy Objects Properly | Tips to Avoid Injury"/>
          <p:cNvSpPr>
            <a:spLocks noChangeAspect="1" noChangeArrowheads="1"/>
          </p:cNvSpPr>
          <p:nvPr/>
        </p:nvSpPr>
        <p:spPr bwMode="auto">
          <a:xfrm>
            <a:off x="5714477" y="174117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CA" sz="1050"/>
          </a:p>
        </p:txBody>
      </p:sp>
      <p:pic>
        <p:nvPicPr>
          <p:cNvPr id="3076" name="Picture 4" descr="Five Reasons to Not Lift That Heavy Box at Work - Insurance Regulatory La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9400" y="2738437"/>
            <a:ext cx="897929" cy="1328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3645860"/>
      </p:ext>
    </p:extLst>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6D45A1-2565-43EC-A795-242A7EAD30A1}"/>
              </a:ext>
            </a:extLst>
          </p:cNvPr>
          <p:cNvSpPr>
            <a:spLocks noGrp="1"/>
          </p:cNvSpPr>
          <p:nvPr>
            <p:ph type="body" idx="1"/>
          </p:nvPr>
        </p:nvSpPr>
        <p:spPr>
          <a:xfrm>
            <a:off x="2038050" y="1871475"/>
            <a:ext cx="5067900" cy="1400550"/>
          </a:xfrm>
        </p:spPr>
        <p:txBody>
          <a:bodyPr/>
          <a:lstStyle/>
          <a:p>
            <a:r>
              <a:rPr lang="en-US" sz="4000" b="1" i="0" dirty="0">
                <a:latin typeface="+mn-lt"/>
              </a:rPr>
              <a:t>POSTURE &amp; BODY MECHANICS</a:t>
            </a:r>
          </a:p>
        </p:txBody>
      </p:sp>
      <p:sp>
        <p:nvSpPr>
          <p:cNvPr id="6" name="Slide Number Placeholder 5"/>
          <p:cNvSpPr>
            <a:spLocks noGrp="1"/>
          </p:cNvSpPr>
          <p:nvPr>
            <p:ph type="sldNum" idx="10"/>
          </p:nvPr>
        </p:nvSpPr>
        <p:spPr/>
        <p:txBody>
          <a:bodyPr/>
          <a:lstStyle/>
          <a:p>
            <a:fld id="{19B9D79D-A57F-4779-A046-048F0FB1D445}" type="slidenum">
              <a:rPr lang="en-CA" smtClean="0"/>
              <a:t>21</a:t>
            </a:fld>
            <a:endParaRPr lang="en-CA"/>
          </a:p>
        </p:txBody>
      </p:sp>
    </p:spTree>
    <p:extLst>
      <p:ext uri="{BB962C8B-B14F-4D97-AF65-F5344CB8AC3E}">
        <p14:creationId xmlns:p14="http://schemas.microsoft.com/office/powerpoint/2010/main" val="1358244846"/>
      </p:ext>
    </p:extLst>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0"/>
          </p:nvPr>
        </p:nvSpPr>
        <p:spPr/>
        <p:txBody>
          <a:bodyPr/>
          <a:lstStyle/>
          <a:p>
            <a:fld id="{6D22F896-40B5-4ADD-8801-0D06FADFA095}" type="slidenum">
              <a:rPr lang="en-US" smtClean="0"/>
              <a:t>22</a:t>
            </a:fld>
            <a:endParaRPr lang="en-US" dirty="0"/>
          </a:p>
        </p:txBody>
      </p:sp>
      <p:sp>
        <p:nvSpPr>
          <p:cNvPr id="2" name="Title 1"/>
          <p:cNvSpPr>
            <a:spLocks noGrp="1"/>
          </p:cNvSpPr>
          <p:nvPr>
            <p:ph type="title"/>
          </p:nvPr>
        </p:nvSpPr>
        <p:spPr/>
        <p:txBody>
          <a:bodyPr/>
          <a:lstStyle/>
          <a:p>
            <a:r>
              <a:rPr lang="en-US" dirty="0"/>
              <a:t>BODY MECHANICS</a:t>
            </a:r>
            <a:endParaRPr lang="en-CA" dirty="0"/>
          </a:p>
        </p:txBody>
      </p:sp>
      <p:pic>
        <p:nvPicPr>
          <p:cNvPr id="4" name="Picture 3"/>
          <p:cNvPicPr/>
          <p:nvPr/>
        </p:nvPicPr>
        <p:blipFill>
          <a:blip r:embed="rId2" cstate="print"/>
          <a:srcRect l="5466" t="24965" r="50640" b="19519"/>
          <a:stretch>
            <a:fillRect/>
          </a:stretch>
        </p:blipFill>
        <p:spPr bwMode="auto">
          <a:xfrm>
            <a:off x="2854325" y="1428750"/>
            <a:ext cx="3435350" cy="3232150"/>
          </a:xfrm>
          <a:prstGeom prst="rect">
            <a:avLst/>
          </a:prstGeom>
          <a:noFill/>
          <a:ln w="9525">
            <a:noFill/>
            <a:miter lim="800000"/>
            <a:headEnd/>
            <a:tailEnd/>
          </a:ln>
        </p:spPr>
      </p:pic>
    </p:spTree>
    <p:extLst>
      <p:ext uri="{BB962C8B-B14F-4D97-AF65-F5344CB8AC3E}">
        <p14:creationId xmlns:p14="http://schemas.microsoft.com/office/powerpoint/2010/main" val="2089538644"/>
      </p:ext>
    </p:extLst>
  </p:cSld>
  <p:clrMapOvr>
    <a:masterClrMapping/>
  </p:clrMapOvr>
  <p:transition>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0"/>
          </p:nvPr>
        </p:nvSpPr>
        <p:spPr/>
        <p:txBody>
          <a:bodyPr/>
          <a:lstStyle/>
          <a:p>
            <a:fld id="{6D22F896-40B5-4ADD-8801-0D06FADFA095}" type="slidenum">
              <a:rPr lang="en-US" smtClean="0"/>
              <a:t>23</a:t>
            </a:fld>
            <a:endParaRPr lang="en-US" dirty="0"/>
          </a:p>
        </p:txBody>
      </p:sp>
      <p:sp>
        <p:nvSpPr>
          <p:cNvPr id="2" name="Title 1"/>
          <p:cNvSpPr>
            <a:spLocks noGrp="1"/>
          </p:cNvSpPr>
          <p:nvPr>
            <p:ph type="title"/>
          </p:nvPr>
        </p:nvSpPr>
        <p:spPr/>
        <p:txBody>
          <a:bodyPr/>
          <a:lstStyle/>
          <a:p>
            <a:r>
              <a:rPr lang="en-US" dirty="0"/>
              <a:t>THINK &amp; PLAN AHEAD</a:t>
            </a:r>
            <a:endParaRPr lang="en-CA" dirty="0"/>
          </a:p>
        </p:txBody>
      </p:sp>
      <p:sp>
        <p:nvSpPr>
          <p:cNvPr id="3" name="Content Placeholder 2"/>
          <p:cNvSpPr>
            <a:spLocks noGrp="1"/>
          </p:cNvSpPr>
          <p:nvPr>
            <p:ph type="body" idx="1"/>
          </p:nvPr>
        </p:nvSpPr>
        <p:spPr>
          <a:xfrm>
            <a:off x="838200" y="1606587"/>
            <a:ext cx="7010400" cy="3043200"/>
          </a:xfrm>
        </p:spPr>
        <p:txBody>
          <a:bodyPr/>
          <a:lstStyle/>
          <a:p>
            <a:pPr>
              <a:buFont typeface="Arial" panose="020B0604020202020204" pitchFamily="34" charset="0"/>
              <a:buChar char="•"/>
            </a:pPr>
            <a:r>
              <a:rPr lang="en-US" dirty="0"/>
              <a:t>Know what the task is from start to finish </a:t>
            </a:r>
          </a:p>
          <a:p>
            <a:pPr>
              <a:buFont typeface="Arial" panose="020B0604020202020204" pitchFamily="34" charset="0"/>
              <a:buChar char="•"/>
            </a:pPr>
            <a:r>
              <a:rPr lang="en-US" dirty="0"/>
              <a:t>Ensure appropriate equipment is available</a:t>
            </a:r>
          </a:p>
          <a:p>
            <a:pPr>
              <a:buFont typeface="Arial" panose="020B0604020202020204" pitchFamily="34" charset="0"/>
              <a:buChar char="•"/>
            </a:pPr>
            <a:r>
              <a:rPr lang="en-US" dirty="0"/>
              <a:t>Seek assistance when needed</a:t>
            </a:r>
          </a:p>
          <a:p>
            <a:pPr>
              <a:buFont typeface="Arial" panose="020B0604020202020204" pitchFamily="34" charset="0"/>
              <a:buChar char="•"/>
            </a:pPr>
            <a:r>
              <a:rPr lang="en-US" dirty="0"/>
              <a:t>Plan a safe route</a:t>
            </a:r>
          </a:p>
          <a:p>
            <a:pPr>
              <a:buFont typeface="Arial" panose="020B0604020202020204" pitchFamily="34" charset="0"/>
              <a:buChar char="•"/>
            </a:pPr>
            <a:r>
              <a:rPr lang="en-US" dirty="0"/>
              <a:t>Listen to your body </a:t>
            </a:r>
          </a:p>
          <a:p>
            <a:pPr>
              <a:buFont typeface="Arial" panose="020B0604020202020204" pitchFamily="34" charset="0"/>
              <a:buChar char="•"/>
            </a:pPr>
            <a:r>
              <a:rPr lang="en-US" dirty="0"/>
              <a:t>Take your time </a:t>
            </a:r>
            <a:endParaRPr lang="en-CA" dirty="0"/>
          </a:p>
        </p:txBody>
      </p:sp>
      <p:pic>
        <p:nvPicPr>
          <p:cNvPr id="4" name="Picture 2" descr="http://images.clipartpanda.com/thinking-clipart-thinking-clip-art.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78455" y="2080045"/>
            <a:ext cx="1885950" cy="2184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2402504"/>
      </p:ext>
    </p:extLst>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0"/>
          </p:nvPr>
        </p:nvSpPr>
        <p:spPr/>
        <p:txBody>
          <a:bodyPr/>
          <a:lstStyle/>
          <a:p>
            <a:fld id="{6D22F896-40B5-4ADD-8801-0D06FADFA095}" type="slidenum">
              <a:rPr lang="en-US" smtClean="0"/>
              <a:t>24</a:t>
            </a:fld>
            <a:endParaRPr lang="en-US" dirty="0"/>
          </a:p>
        </p:txBody>
      </p:sp>
      <p:sp>
        <p:nvSpPr>
          <p:cNvPr id="2" name="Title 1"/>
          <p:cNvSpPr>
            <a:spLocks noGrp="1"/>
          </p:cNvSpPr>
          <p:nvPr>
            <p:ph type="title"/>
          </p:nvPr>
        </p:nvSpPr>
        <p:spPr/>
        <p:txBody>
          <a:bodyPr/>
          <a:lstStyle/>
          <a:p>
            <a:r>
              <a:rPr lang="en-US" dirty="0"/>
              <a:t>SAFE STANCE</a:t>
            </a:r>
            <a:endParaRPr lang="en-CA" dirty="0"/>
          </a:p>
        </p:txBody>
      </p:sp>
      <p:sp>
        <p:nvSpPr>
          <p:cNvPr id="3" name="Content Placeholder 2"/>
          <p:cNvSpPr>
            <a:spLocks noGrp="1"/>
          </p:cNvSpPr>
          <p:nvPr>
            <p:ph type="body" idx="1"/>
          </p:nvPr>
        </p:nvSpPr>
        <p:spPr>
          <a:xfrm>
            <a:off x="838200" y="1606587"/>
            <a:ext cx="6934200" cy="3043200"/>
          </a:xfrm>
        </p:spPr>
        <p:txBody>
          <a:bodyPr/>
          <a:lstStyle/>
          <a:p>
            <a:pPr>
              <a:buFont typeface="Arial" panose="020B0604020202020204" pitchFamily="34" charset="0"/>
              <a:buChar char="•"/>
            </a:pPr>
            <a:r>
              <a:rPr lang="en-US" dirty="0"/>
              <a:t>Feet shoulder width apart</a:t>
            </a:r>
          </a:p>
          <a:p>
            <a:pPr>
              <a:buFont typeface="Arial" panose="020B0604020202020204" pitchFamily="34" charset="0"/>
              <a:buChar char="•"/>
            </a:pPr>
            <a:r>
              <a:rPr lang="en-US" dirty="0"/>
              <a:t>Knees slightly bent </a:t>
            </a:r>
          </a:p>
          <a:p>
            <a:pPr>
              <a:buFont typeface="Arial" panose="020B0604020202020204" pitchFamily="34" charset="0"/>
              <a:buChar char="•"/>
            </a:pPr>
            <a:r>
              <a:rPr lang="en-US" dirty="0"/>
              <a:t>Trunk aligned over your center of gravity </a:t>
            </a:r>
          </a:p>
          <a:p>
            <a:pPr>
              <a:buFont typeface="Arial" panose="020B0604020202020204" pitchFamily="34" charset="0"/>
              <a:buChar char="•"/>
            </a:pPr>
            <a:r>
              <a:rPr lang="en-US" dirty="0"/>
              <a:t>Avoid twisting or rotating </a:t>
            </a:r>
          </a:p>
          <a:p>
            <a:pPr>
              <a:buFont typeface="Arial" panose="020B0604020202020204" pitchFamily="34" charset="0"/>
              <a:buChar char="•"/>
            </a:pPr>
            <a:r>
              <a:rPr lang="en-US" dirty="0"/>
              <a:t>Shoulders in line with hips</a:t>
            </a:r>
          </a:p>
          <a:p>
            <a:pPr>
              <a:buFont typeface="Arial" panose="020B0604020202020204" pitchFamily="34" charset="0"/>
              <a:buChar char="•"/>
            </a:pPr>
            <a:r>
              <a:rPr lang="en-US" dirty="0"/>
              <a:t>Head and eyes facing forward </a:t>
            </a:r>
            <a:endParaRPr lang="en-CA" dirty="0"/>
          </a:p>
        </p:txBody>
      </p:sp>
      <p:pic>
        <p:nvPicPr>
          <p:cNvPr id="4" name="Picture 2" descr="https://s-media-cache-ak0.pinimg.com/564x/c5/8d/13/c58d131ec8b6f0e988f897842640aad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600" y="1952625"/>
            <a:ext cx="2574212"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9017958"/>
      </p:ext>
    </p:extLst>
  </p:cSld>
  <p:clrMapOvr>
    <a:masterClrMapping/>
  </p:clrMapOvr>
  <p:transition>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0"/>
          </p:nvPr>
        </p:nvSpPr>
        <p:spPr/>
        <p:txBody>
          <a:bodyPr/>
          <a:lstStyle/>
          <a:p>
            <a:fld id="{6D22F896-40B5-4ADD-8801-0D06FADFA095}" type="slidenum">
              <a:rPr lang="en-US" smtClean="0"/>
              <a:t>25</a:t>
            </a:fld>
            <a:endParaRPr lang="en-US" dirty="0"/>
          </a:p>
        </p:txBody>
      </p:sp>
      <p:sp>
        <p:nvSpPr>
          <p:cNvPr id="2" name="Title 1"/>
          <p:cNvSpPr>
            <a:spLocks noGrp="1"/>
          </p:cNvSpPr>
          <p:nvPr>
            <p:ph type="title"/>
          </p:nvPr>
        </p:nvSpPr>
        <p:spPr>
          <a:xfrm>
            <a:off x="838200" y="619162"/>
            <a:ext cx="6553200" cy="744300"/>
          </a:xfrm>
        </p:spPr>
        <p:txBody>
          <a:bodyPr/>
          <a:lstStyle/>
          <a:p>
            <a:r>
              <a:rPr lang="en-US" dirty="0"/>
              <a:t>MAINTAIN 2 NATURAL CURVES OF THE SPINE</a:t>
            </a:r>
            <a:endParaRPr lang="en-CA" dirty="0"/>
          </a:p>
        </p:txBody>
      </p:sp>
      <p:sp>
        <p:nvSpPr>
          <p:cNvPr id="3" name="Content Placeholder 2"/>
          <p:cNvSpPr>
            <a:spLocks noGrp="1"/>
          </p:cNvSpPr>
          <p:nvPr>
            <p:ph type="body" idx="1"/>
          </p:nvPr>
        </p:nvSpPr>
        <p:spPr>
          <a:xfrm>
            <a:off x="838200" y="1606587"/>
            <a:ext cx="3276600" cy="3043200"/>
          </a:xfrm>
        </p:spPr>
        <p:txBody>
          <a:bodyPr/>
          <a:lstStyle/>
          <a:p>
            <a:r>
              <a:rPr lang="en-US" b="1" dirty="0">
                <a:latin typeface="+mn-lt"/>
              </a:rPr>
              <a:t>For the Top:</a:t>
            </a:r>
          </a:p>
          <a:p>
            <a:pPr lvl="1"/>
            <a:r>
              <a:rPr lang="en-US" dirty="0">
                <a:latin typeface="+mn-lt"/>
              </a:rPr>
              <a:t>Ears over shoulders</a:t>
            </a:r>
          </a:p>
          <a:p>
            <a:pPr lvl="1"/>
            <a:r>
              <a:rPr lang="en-US" dirty="0">
                <a:latin typeface="+mn-lt"/>
              </a:rPr>
              <a:t>Shoulders over hips</a:t>
            </a:r>
          </a:p>
          <a:p>
            <a:r>
              <a:rPr lang="en-US" b="1" dirty="0">
                <a:latin typeface="+mn-lt"/>
              </a:rPr>
              <a:t>For the Bottom:</a:t>
            </a:r>
          </a:p>
          <a:p>
            <a:pPr lvl="1"/>
            <a:r>
              <a:rPr lang="en-US" dirty="0">
                <a:latin typeface="+mn-lt"/>
              </a:rPr>
              <a:t>Bend at the knees</a:t>
            </a:r>
          </a:p>
          <a:p>
            <a:pPr lvl="1"/>
            <a:r>
              <a:rPr lang="en-US" dirty="0">
                <a:latin typeface="+mn-lt"/>
              </a:rPr>
              <a:t>Bend at the hips</a:t>
            </a:r>
          </a:p>
          <a:p>
            <a:pPr lvl="1"/>
            <a:r>
              <a:rPr lang="en-US" dirty="0">
                <a:latin typeface="+mn-lt"/>
              </a:rPr>
              <a:t>Tighten core</a:t>
            </a:r>
          </a:p>
          <a:p>
            <a:pPr lvl="1"/>
            <a:r>
              <a:rPr lang="en-US" dirty="0">
                <a:latin typeface="+mn-lt"/>
              </a:rPr>
              <a:t>“sit” into it </a:t>
            </a:r>
          </a:p>
        </p:txBody>
      </p:sp>
      <p:pic>
        <p:nvPicPr>
          <p:cNvPr id="4" name="Picture 2" descr="http://america.pink/images/3/2/0/2/5/1/2/en/2-neutral-spin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14800" y="1504950"/>
            <a:ext cx="3558586"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165161"/>
      </p:ext>
    </p:extLst>
  </p:cSld>
  <p:clrMapOvr>
    <a:masterClrMapping/>
  </p:clrMapOvr>
  <p:transition>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0"/>
          </p:nvPr>
        </p:nvSpPr>
        <p:spPr/>
        <p:txBody>
          <a:bodyPr/>
          <a:lstStyle/>
          <a:p>
            <a:fld id="{6D22F896-40B5-4ADD-8801-0D06FADFA095}" type="slidenum">
              <a:rPr lang="en-US" smtClean="0"/>
              <a:t>26</a:t>
            </a:fld>
            <a:endParaRPr lang="en-US" dirty="0"/>
          </a:p>
        </p:txBody>
      </p:sp>
      <p:sp>
        <p:nvSpPr>
          <p:cNvPr id="2" name="Title 1"/>
          <p:cNvSpPr>
            <a:spLocks noGrp="1"/>
          </p:cNvSpPr>
          <p:nvPr>
            <p:ph type="title"/>
          </p:nvPr>
        </p:nvSpPr>
        <p:spPr/>
        <p:txBody>
          <a:bodyPr/>
          <a:lstStyle/>
          <a:p>
            <a:r>
              <a:rPr lang="en-US" dirty="0"/>
              <a:t>USE YOUR CORE</a:t>
            </a:r>
            <a:endParaRPr lang="en-CA" dirty="0"/>
          </a:p>
        </p:txBody>
      </p:sp>
      <p:sp>
        <p:nvSpPr>
          <p:cNvPr id="3" name="Content Placeholder 2"/>
          <p:cNvSpPr>
            <a:spLocks noGrp="1"/>
          </p:cNvSpPr>
          <p:nvPr>
            <p:ph type="body" idx="1"/>
          </p:nvPr>
        </p:nvSpPr>
        <p:spPr>
          <a:xfrm>
            <a:off x="838200" y="1606587"/>
            <a:ext cx="6934200" cy="3043200"/>
          </a:xfrm>
        </p:spPr>
        <p:txBody>
          <a:bodyPr/>
          <a:lstStyle/>
          <a:p>
            <a:r>
              <a:rPr lang="en-US" b="1" dirty="0">
                <a:latin typeface="+mn-lt"/>
              </a:rPr>
              <a:t>Core</a:t>
            </a:r>
          </a:p>
          <a:p>
            <a:pPr lvl="1"/>
            <a:r>
              <a:rPr lang="en-US" dirty="0">
                <a:latin typeface="+mn-lt"/>
              </a:rPr>
              <a:t>Stabilize and support lumbar spine for safe dynamic movements</a:t>
            </a:r>
          </a:p>
          <a:p>
            <a:r>
              <a:rPr lang="en-US" b="1" dirty="0">
                <a:latin typeface="+mn-lt"/>
              </a:rPr>
              <a:t>Butt, Thighs &amp; Calves</a:t>
            </a:r>
          </a:p>
          <a:p>
            <a:pPr lvl="1"/>
            <a:r>
              <a:rPr lang="en-US" dirty="0">
                <a:latin typeface="+mn-lt"/>
              </a:rPr>
              <a:t>Provides power and movement to move ensure weight of body </a:t>
            </a:r>
          </a:p>
          <a:p>
            <a:pPr lvl="2"/>
            <a:r>
              <a:rPr lang="en-US" dirty="0">
                <a:latin typeface="+mn-lt"/>
              </a:rPr>
              <a:t>Lowering/ raising body </a:t>
            </a:r>
          </a:p>
          <a:p>
            <a:pPr lvl="2"/>
            <a:r>
              <a:rPr lang="en-US" dirty="0">
                <a:latin typeface="+mn-lt"/>
              </a:rPr>
              <a:t>Standing</a:t>
            </a:r>
          </a:p>
          <a:p>
            <a:pPr lvl="2"/>
            <a:r>
              <a:rPr lang="en-US" dirty="0">
                <a:latin typeface="+mn-lt"/>
              </a:rPr>
              <a:t>Walking</a:t>
            </a:r>
          </a:p>
          <a:p>
            <a:pPr lvl="2"/>
            <a:r>
              <a:rPr lang="en-US" dirty="0">
                <a:latin typeface="+mn-lt"/>
              </a:rPr>
              <a:t>Pushing</a:t>
            </a:r>
          </a:p>
          <a:p>
            <a:pPr lvl="2"/>
            <a:r>
              <a:rPr lang="en-US" dirty="0">
                <a:latin typeface="+mn-lt"/>
              </a:rPr>
              <a:t>Pulling </a:t>
            </a:r>
            <a:endParaRPr lang="en-CA" dirty="0">
              <a:latin typeface="+mn-lt"/>
            </a:endParaRPr>
          </a:p>
        </p:txBody>
      </p:sp>
      <p:pic>
        <p:nvPicPr>
          <p:cNvPr id="4" name="Picture 2" descr="http://static.wixstatic.com/media/89b7e5_e4cc4f6b05184401b9e8a8df54d3fca2~mv2.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52355" y="3233737"/>
            <a:ext cx="2784920" cy="1660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1807262"/>
      </p:ext>
    </p:extLst>
  </p:cSld>
  <p:clrMapOvr>
    <a:masterClrMapping/>
  </p:clrMapOvr>
  <p:transition>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0"/>
          </p:nvPr>
        </p:nvSpPr>
        <p:spPr/>
        <p:txBody>
          <a:bodyPr/>
          <a:lstStyle/>
          <a:p>
            <a:fld id="{6D22F896-40B5-4ADD-8801-0D06FADFA095}" type="slidenum">
              <a:rPr lang="en-US" smtClean="0"/>
              <a:t>27</a:t>
            </a:fld>
            <a:endParaRPr lang="en-US" dirty="0"/>
          </a:p>
        </p:txBody>
      </p:sp>
      <p:sp>
        <p:nvSpPr>
          <p:cNvPr id="2" name="Title 1"/>
          <p:cNvSpPr>
            <a:spLocks noGrp="1"/>
          </p:cNvSpPr>
          <p:nvPr>
            <p:ph type="title"/>
          </p:nvPr>
        </p:nvSpPr>
        <p:spPr/>
        <p:txBody>
          <a:bodyPr/>
          <a:lstStyle/>
          <a:p>
            <a:r>
              <a:rPr lang="en-US" dirty="0"/>
              <a:t>SAFE &amp; EFFECTIVE GRIP</a:t>
            </a:r>
            <a:endParaRPr lang="en-CA" dirty="0"/>
          </a:p>
        </p:txBody>
      </p:sp>
      <p:sp>
        <p:nvSpPr>
          <p:cNvPr id="3" name="Content Placeholder 2"/>
          <p:cNvSpPr>
            <a:spLocks noGrp="1"/>
          </p:cNvSpPr>
          <p:nvPr>
            <p:ph type="body" idx="1"/>
          </p:nvPr>
        </p:nvSpPr>
        <p:spPr>
          <a:xfrm>
            <a:off x="838200" y="1606587"/>
            <a:ext cx="6934200" cy="3043200"/>
          </a:xfrm>
        </p:spPr>
        <p:txBody>
          <a:bodyPr/>
          <a:lstStyle/>
          <a:p>
            <a:pPr>
              <a:buFont typeface="Arial" panose="020B0604020202020204" pitchFamily="34" charset="0"/>
              <a:buChar char="•"/>
            </a:pPr>
            <a:r>
              <a:rPr lang="en-US" dirty="0"/>
              <a:t>Wrists in a neutral position</a:t>
            </a:r>
          </a:p>
          <a:p>
            <a:pPr>
              <a:buFont typeface="Arial" panose="020B0604020202020204" pitchFamily="34" charset="0"/>
              <a:buChar char="•"/>
            </a:pPr>
            <a:r>
              <a:rPr lang="en-US" dirty="0"/>
              <a:t>Elbows tucked in, close to your side at a 90-degree angle</a:t>
            </a:r>
          </a:p>
          <a:p>
            <a:pPr>
              <a:buFont typeface="Arial" panose="020B0604020202020204" pitchFamily="34" charset="0"/>
              <a:buChar char="•"/>
            </a:pPr>
            <a:r>
              <a:rPr lang="en-US" dirty="0"/>
              <a:t>Thumbs up or out</a:t>
            </a:r>
          </a:p>
          <a:p>
            <a:pPr>
              <a:buFont typeface="Arial" panose="020B0604020202020204" pitchFamily="34" charset="0"/>
              <a:buChar char="•"/>
            </a:pPr>
            <a:r>
              <a:rPr lang="en-US" dirty="0"/>
              <a:t>Bicep= strongest muscle of the arm </a:t>
            </a:r>
            <a:endParaRPr lang="en-CA" dirty="0"/>
          </a:p>
        </p:txBody>
      </p:sp>
      <p:pic>
        <p:nvPicPr>
          <p:cNvPr id="4" name="Picture 2" descr="http://www.complete-strength-training.com/images/wrist-stretch-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800" y="3389593"/>
            <a:ext cx="2664510" cy="150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6091286"/>
      </p:ext>
    </p:extLst>
  </p:cSld>
  <p:clrMapOvr>
    <a:masterClrMapping/>
  </p:clrMapOvr>
  <p:transition>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0"/>
          </p:nvPr>
        </p:nvSpPr>
        <p:spPr/>
        <p:txBody>
          <a:bodyPr/>
          <a:lstStyle/>
          <a:p>
            <a:fld id="{6D22F896-40B5-4ADD-8801-0D06FADFA095}" type="slidenum">
              <a:rPr lang="en-US" smtClean="0"/>
              <a:t>28</a:t>
            </a:fld>
            <a:endParaRPr lang="en-US" dirty="0"/>
          </a:p>
        </p:txBody>
      </p:sp>
      <p:sp>
        <p:nvSpPr>
          <p:cNvPr id="2" name="Title 1"/>
          <p:cNvSpPr>
            <a:spLocks noGrp="1"/>
          </p:cNvSpPr>
          <p:nvPr>
            <p:ph type="title"/>
          </p:nvPr>
        </p:nvSpPr>
        <p:spPr>
          <a:xfrm>
            <a:off x="838200" y="619162"/>
            <a:ext cx="6781800" cy="744300"/>
          </a:xfrm>
        </p:spPr>
        <p:txBody>
          <a:bodyPr/>
          <a:lstStyle/>
          <a:p>
            <a:r>
              <a:rPr lang="en-US" dirty="0"/>
              <a:t>WORK WITHIN YOUR COMFORT ZONE</a:t>
            </a:r>
            <a:endParaRPr lang="en-CA" dirty="0"/>
          </a:p>
        </p:txBody>
      </p:sp>
      <p:sp>
        <p:nvSpPr>
          <p:cNvPr id="3" name="Content Placeholder 2"/>
          <p:cNvSpPr>
            <a:spLocks noGrp="1"/>
          </p:cNvSpPr>
          <p:nvPr>
            <p:ph type="body" idx="1"/>
          </p:nvPr>
        </p:nvSpPr>
        <p:spPr>
          <a:xfrm>
            <a:off x="838200" y="1606587"/>
            <a:ext cx="5410200" cy="3043200"/>
          </a:xfrm>
        </p:spPr>
        <p:txBody>
          <a:bodyPr/>
          <a:lstStyle/>
          <a:p>
            <a:r>
              <a:rPr lang="en-US" b="1" dirty="0">
                <a:latin typeface="+mn-lt"/>
              </a:rPr>
              <a:t>Vertical Zone</a:t>
            </a:r>
          </a:p>
          <a:p>
            <a:pPr lvl="1"/>
            <a:r>
              <a:rPr lang="en-US" dirty="0">
                <a:latin typeface="+mn-lt"/>
              </a:rPr>
              <a:t>Between your shoulder and where your fingertips touch your thighs</a:t>
            </a:r>
          </a:p>
          <a:p>
            <a:r>
              <a:rPr lang="en-US" b="1" dirty="0">
                <a:latin typeface="+mn-lt"/>
              </a:rPr>
              <a:t>Horizontal Zone</a:t>
            </a:r>
          </a:p>
          <a:p>
            <a:pPr lvl="1"/>
            <a:r>
              <a:rPr lang="en-US" dirty="0">
                <a:latin typeface="+mn-lt"/>
              </a:rPr>
              <a:t>Area in front of you when your elbows are at a 90-degree angle and are close to your sides</a:t>
            </a:r>
          </a:p>
          <a:p>
            <a:pPr marL="0" indent="0"/>
            <a:endParaRPr lang="en-US" b="1" dirty="0"/>
          </a:p>
          <a:p>
            <a:pPr marL="0" indent="0"/>
            <a:r>
              <a:rPr lang="en-US" b="1" dirty="0">
                <a:solidFill>
                  <a:srgbClr val="FF0000"/>
                </a:solidFill>
              </a:rPr>
              <a:t>KEEP THE LOAD CLOSE</a:t>
            </a:r>
            <a:endParaRPr lang="en-CA" b="1" dirty="0">
              <a:solidFill>
                <a:srgbClr val="FF0000"/>
              </a:solidFill>
            </a:endParaRPr>
          </a:p>
        </p:txBody>
      </p:sp>
      <p:pic>
        <p:nvPicPr>
          <p:cNvPr id="4" name="Picture 4" descr="C:\Users\cory.ouellette\AppData\Local\Microsoft\Windows\Temporary Internet Files\Content.Outlook\CS11FKLT\TLR checkpoints snip.PNG"/>
          <p:cNvPicPr>
            <a:picLocks noChangeAspect="1" noChangeArrowheads="1"/>
          </p:cNvPicPr>
          <p:nvPr/>
        </p:nvPicPr>
        <p:blipFill>
          <a:blip r:embed="rId2" cstate="print">
            <a:extLst>
              <a:ext uri="{28A0092B-C50C-407E-A947-70E740481C1C}">
                <a14:useLocalDpi xmlns:a14="http://schemas.microsoft.com/office/drawing/2010/main" val="0"/>
              </a:ext>
            </a:extLst>
          </a:blip>
          <a:srcRect l="66338"/>
          <a:stretch>
            <a:fillRect/>
          </a:stretch>
        </p:blipFill>
        <p:spPr bwMode="auto">
          <a:xfrm>
            <a:off x="6477000" y="1539874"/>
            <a:ext cx="1328192" cy="310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2148243"/>
      </p:ext>
    </p:extLst>
  </p:cSld>
  <p:clrMapOvr>
    <a:masterClrMapping/>
  </p:clrMapOvr>
  <p:transition>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0"/>
          </p:nvPr>
        </p:nvSpPr>
        <p:spPr/>
        <p:txBody>
          <a:bodyPr/>
          <a:lstStyle/>
          <a:p>
            <a:fld id="{19B9D79D-A57F-4779-A046-048F0FB1D445}" type="slidenum">
              <a:rPr lang="en-CA" smtClean="0"/>
              <a:t>29</a:t>
            </a:fld>
            <a:endParaRPr lang="en-CA"/>
          </a:p>
        </p:txBody>
      </p:sp>
      <p:sp>
        <p:nvSpPr>
          <p:cNvPr id="2" name="Title 1"/>
          <p:cNvSpPr>
            <a:spLocks noGrp="1"/>
          </p:cNvSpPr>
          <p:nvPr>
            <p:ph type="title"/>
          </p:nvPr>
        </p:nvSpPr>
        <p:spPr/>
        <p:txBody>
          <a:bodyPr/>
          <a:lstStyle/>
          <a:p>
            <a:r>
              <a:rPr lang="en-US" dirty="0"/>
              <a:t>WEIGHT TRANSFER</a:t>
            </a:r>
            <a:endParaRPr lang="en-CA" dirty="0"/>
          </a:p>
        </p:txBody>
      </p:sp>
      <p:sp>
        <p:nvSpPr>
          <p:cNvPr id="3" name="Content Placeholder 2"/>
          <p:cNvSpPr>
            <a:spLocks noGrp="1"/>
          </p:cNvSpPr>
          <p:nvPr>
            <p:ph type="body" idx="1"/>
          </p:nvPr>
        </p:nvSpPr>
        <p:spPr>
          <a:xfrm>
            <a:off x="838200" y="1606587"/>
            <a:ext cx="6781800" cy="3043200"/>
          </a:xfrm>
        </p:spPr>
        <p:txBody>
          <a:bodyPr/>
          <a:lstStyle/>
          <a:p>
            <a:r>
              <a:rPr lang="en-US" dirty="0">
                <a:latin typeface="+mn-lt"/>
              </a:rPr>
              <a:t>Transfer weight from one leg to another</a:t>
            </a:r>
          </a:p>
          <a:p>
            <a:pPr lvl="1"/>
            <a:r>
              <a:rPr lang="en-US" dirty="0">
                <a:latin typeface="+mn-lt"/>
              </a:rPr>
              <a:t>Side to side</a:t>
            </a:r>
          </a:p>
          <a:p>
            <a:pPr lvl="1"/>
            <a:r>
              <a:rPr lang="en-US" dirty="0">
                <a:latin typeface="+mn-lt"/>
              </a:rPr>
              <a:t>Front to back</a:t>
            </a:r>
          </a:p>
          <a:p>
            <a:r>
              <a:rPr lang="en-US" dirty="0">
                <a:latin typeface="+mn-lt"/>
              </a:rPr>
              <a:t>Creates movement/ momentum and helps maintain balance</a:t>
            </a:r>
            <a:endParaRPr lang="en-CA" dirty="0">
              <a:latin typeface="+mn-lt"/>
            </a:endParaRPr>
          </a:p>
        </p:txBody>
      </p:sp>
      <p:pic>
        <p:nvPicPr>
          <p:cNvPr id="4" name="Picture 2" descr="https://www.researchgate.net/profile/Lee_Brown2/publication/232187768/figure/fig2/AS:300382690529282@1448628222274/Figure-2-False-step-stance-Feet-started-in-a-parallel-stance-with-toes-behind-the-lin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0400" y="3128187"/>
            <a:ext cx="2386013" cy="1569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9123486"/>
      </p:ext>
    </p:extLst>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p:txBody>
          <a:bodyPr>
            <a:normAutofit/>
          </a:bodyPr>
          <a:lstStyle/>
          <a:p>
            <a:pPr marL="0" indent="0" algn="ctr"/>
            <a:r>
              <a:rPr lang="en-US" sz="3600" i="0" dirty="0">
                <a:solidFill>
                  <a:schemeClr val="tx1"/>
                </a:solidFill>
                <a:latin typeface="+mn-lt"/>
              </a:rPr>
              <a:t>Please take a few minutes and fill in the smart Evaluation Form, “Prior to Session” section. </a:t>
            </a:r>
            <a:endParaRPr lang="en-CA" sz="3600" i="0" dirty="0">
              <a:solidFill>
                <a:schemeClr val="tx1"/>
              </a:solidFill>
              <a:latin typeface="+mn-lt"/>
            </a:endParaRPr>
          </a:p>
        </p:txBody>
      </p:sp>
      <p:sp>
        <p:nvSpPr>
          <p:cNvPr id="4" name="Slide Number Placeholder 3"/>
          <p:cNvSpPr>
            <a:spLocks noGrp="1"/>
          </p:cNvSpPr>
          <p:nvPr>
            <p:ph type="sldNum" idx="10"/>
          </p:nvPr>
        </p:nvSpPr>
        <p:spPr/>
        <p:txBody>
          <a:bodyPr/>
          <a:lstStyle/>
          <a:p>
            <a:fld id="{6D22F896-40B5-4ADD-8801-0D06FADFA095}" type="slidenum">
              <a:rPr lang="en-US" smtClean="0"/>
              <a:t>3</a:t>
            </a:fld>
            <a:endParaRPr lang="en-US" dirty="0"/>
          </a:p>
        </p:txBody>
      </p:sp>
    </p:spTree>
    <p:extLst>
      <p:ext uri="{BB962C8B-B14F-4D97-AF65-F5344CB8AC3E}">
        <p14:creationId xmlns:p14="http://schemas.microsoft.com/office/powerpoint/2010/main" val="31026383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0"/>
          </p:nvPr>
        </p:nvSpPr>
        <p:spPr/>
        <p:txBody>
          <a:bodyPr/>
          <a:lstStyle/>
          <a:p>
            <a:fld id="{19B9D79D-A57F-4779-A046-048F0FB1D445}" type="slidenum">
              <a:rPr lang="en-CA" smtClean="0"/>
              <a:t>30</a:t>
            </a:fld>
            <a:endParaRPr lang="en-CA"/>
          </a:p>
        </p:txBody>
      </p:sp>
      <p:sp>
        <p:nvSpPr>
          <p:cNvPr id="2" name="Title 1"/>
          <p:cNvSpPr>
            <a:spLocks noGrp="1"/>
          </p:cNvSpPr>
          <p:nvPr>
            <p:ph type="title"/>
          </p:nvPr>
        </p:nvSpPr>
        <p:spPr/>
        <p:txBody>
          <a:bodyPr/>
          <a:lstStyle/>
          <a:p>
            <a:r>
              <a:rPr lang="en-US" dirty="0"/>
              <a:t>PUSHING VS. PULLING</a:t>
            </a:r>
            <a:endParaRPr lang="en-CA" dirty="0"/>
          </a:p>
        </p:txBody>
      </p:sp>
      <p:sp>
        <p:nvSpPr>
          <p:cNvPr id="3" name="Content Placeholder 2"/>
          <p:cNvSpPr>
            <a:spLocks noGrp="1"/>
          </p:cNvSpPr>
          <p:nvPr>
            <p:ph type="body" idx="1"/>
          </p:nvPr>
        </p:nvSpPr>
        <p:spPr>
          <a:xfrm>
            <a:off x="838200" y="1606587"/>
            <a:ext cx="7391400" cy="3043200"/>
          </a:xfrm>
        </p:spPr>
        <p:txBody>
          <a:bodyPr>
            <a:normAutofit/>
          </a:bodyPr>
          <a:lstStyle/>
          <a:p>
            <a:pPr>
              <a:buFont typeface="Arial" panose="020B0604020202020204" pitchFamily="34" charset="0"/>
              <a:buChar char="•"/>
            </a:pPr>
            <a:r>
              <a:rPr lang="en-US" dirty="0">
                <a:latin typeface="+mn-lt"/>
              </a:rPr>
              <a:t>Always </a:t>
            </a:r>
            <a:r>
              <a:rPr lang="en-US" b="1" dirty="0">
                <a:latin typeface="+mn-lt"/>
              </a:rPr>
              <a:t>PUSH</a:t>
            </a:r>
            <a:r>
              <a:rPr lang="en-US" dirty="0">
                <a:latin typeface="+mn-lt"/>
              </a:rPr>
              <a:t> rather than pull when possible</a:t>
            </a:r>
          </a:p>
          <a:p>
            <a:pPr>
              <a:buFont typeface="Arial" panose="020B0604020202020204" pitchFamily="34" charset="0"/>
              <a:buChar char="•"/>
            </a:pPr>
            <a:r>
              <a:rPr lang="en-US" dirty="0">
                <a:latin typeface="+mn-lt"/>
              </a:rPr>
              <a:t>Initiate the push or pull with weight transfer, rather than using the upper body </a:t>
            </a:r>
          </a:p>
          <a:p>
            <a:pPr>
              <a:buFont typeface="Arial" panose="020B0604020202020204" pitchFamily="34" charset="0"/>
              <a:buChar char="•"/>
            </a:pPr>
            <a:r>
              <a:rPr lang="en-US" b="1" dirty="0">
                <a:latin typeface="+mn-lt"/>
              </a:rPr>
              <a:t>DO NOT </a:t>
            </a:r>
            <a:r>
              <a:rPr lang="en-US" dirty="0">
                <a:latin typeface="+mn-lt"/>
              </a:rPr>
              <a:t>push one item and pull another at the same time</a:t>
            </a:r>
          </a:p>
          <a:p>
            <a:pPr lvl="1"/>
            <a:r>
              <a:rPr lang="en-US" dirty="0">
                <a:latin typeface="+mn-lt"/>
              </a:rPr>
              <a:t>Push or pull one object at a time</a:t>
            </a:r>
          </a:p>
          <a:p>
            <a:pPr>
              <a:buFont typeface="Arial" panose="020B0604020202020204" pitchFamily="34" charset="0"/>
              <a:buChar char="•"/>
            </a:pPr>
            <a:r>
              <a:rPr lang="en-US" dirty="0">
                <a:latin typeface="+mn-lt"/>
              </a:rPr>
              <a:t>Always use </a:t>
            </a:r>
            <a:r>
              <a:rPr lang="en-US" b="1" dirty="0">
                <a:latin typeface="+mn-lt"/>
              </a:rPr>
              <a:t>TWO</a:t>
            </a:r>
            <a:r>
              <a:rPr lang="en-US" dirty="0">
                <a:latin typeface="+mn-lt"/>
              </a:rPr>
              <a:t> hands instead of one</a:t>
            </a:r>
          </a:p>
          <a:p>
            <a:pPr>
              <a:buFont typeface="Arial" panose="020B0604020202020204" pitchFamily="34" charset="0"/>
              <a:buChar char="•"/>
            </a:pPr>
            <a:r>
              <a:rPr lang="en-US" dirty="0">
                <a:latin typeface="+mn-lt"/>
              </a:rPr>
              <a:t>Lighten the load</a:t>
            </a:r>
          </a:p>
          <a:p>
            <a:pPr>
              <a:buFont typeface="Arial" panose="020B0604020202020204" pitchFamily="34" charset="0"/>
              <a:buChar char="•"/>
            </a:pPr>
            <a:r>
              <a:rPr lang="en-US" dirty="0">
                <a:latin typeface="+mn-lt"/>
              </a:rPr>
              <a:t>Divide the load</a:t>
            </a:r>
          </a:p>
          <a:p>
            <a:pPr>
              <a:buFont typeface="Arial" panose="020B0604020202020204" pitchFamily="34" charset="0"/>
              <a:buChar char="•"/>
            </a:pPr>
            <a:r>
              <a:rPr lang="en-US" dirty="0">
                <a:latin typeface="+mn-lt"/>
              </a:rPr>
              <a:t>Alternate tasks</a:t>
            </a:r>
            <a:endParaRPr lang="en-CA" dirty="0">
              <a:latin typeface="+mn-lt"/>
            </a:endParaRPr>
          </a:p>
        </p:txBody>
      </p:sp>
      <p:pic>
        <p:nvPicPr>
          <p:cNvPr id="4" name="Picture 2" descr="Plastic Laundry Cart And Utility Cart With Poly Lin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0" y="3172062"/>
            <a:ext cx="1957664" cy="1720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4669724"/>
      </p:ext>
    </p:extLst>
  </p:cSld>
  <p:clrMapOvr>
    <a:masterClrMapping/>
  </p:clrMapOvr>
  <p:transition>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0"/>
          </p:nvPr>
        </p:nvSpPr>
        <p:spPr/>
        <p:txBody>
          <a:bodyPr/>
          <a:lstStyle/>
          <a:p>
            <a:fld id="{19B9D79D-A57F-4779-A046-048F0FB1D445}" type="slidenum">
              <a:rPr lang="en-CA" smtClean="0"/>
              <a:t>31</a:t>
            </a:fld>
            <a:endParaRPr lang="en-CA"/>
          </a:p>
        </p:txBody>
      </p:sp>
      <p:sp>
        <p:nvSpPr>
          <p:cNvPr id="2" name="Title 1"/>
          <p:cNvSpPr>
            <a:spLocks noGrp="1"/>
          </p:cNvSpPr>
          <p:nvPr>
            <p:ph type="title"/>
          </p:nvPr>
        </p:nvSpPr>
        <p:spPr/>
        <p:txBody>
          <a:bodyPr/>
          <a:lstStyle/>
          <a:p>
            <a:r>
              <a:rPr lang="en-US" dirty="0"/>
              <a:t>CARRYING OBJECTS</a:t>
            </a:r>
            <a:endParaRPr lang="en-CA" dirty="0"/>
          </a:p>
        </p:txBody>
      </p:sp>
      <p:sp>
        <p:nvSpPr>
          <p:cNvPr id="3" name="Content Placeholder 2"/>
          <p:cNvSpPr>
            <a:spLocks noGrp="1"/>
          </p:cNvSpPr>
          <p:nvPr>
            <p:ph type="body" idx="1"/>
          </p:nvPr>
        </p:nvSpPr>
        <p:spPr>
          <a:xfrm>
            <a:off x="838200" y="1606587"/>
            <a:ext cx="6324600" cy="3043200"/>
          </a:xfrm>
        </p:spPr>
        <p:txBody>
          <a:bodyPr/>
          <a:lstStyle/>
          <a:p>
            <a:pPr>
              <a:buFont typeface="Arial" panose="020B0604020202020204" pitchFamily="34" charset="0"/>
              <a:buChar char="•"/>
            </a:pPr>
            <a:r>
              <a:rPr lang="en-US" dirty="0"/>
              <a:t>Slide, push or roll, rather than carry when possible</a:t>
            </a:r>
          </a:p>
          <a:p>
            <a:pPr>
              <a:buFont typeface="Arial" panose="020B0604020202020204" pitchFamily="34" charset="0"/>
              <a:buChar char="•"/>
            </a:pPr>
            <a:r>
              <a:rPr lang="en-US" dirty="0"/>
              <a:t>Used for short distances only</a:t>
            </a:r>
          </a:p>
          <a:p>
            <a:pPr>
              <a:buFont typeface="Arial" panose="020B0604020202020204" pitchFamily="34" charset="0"/>
              <a:buChar char="•"/>
            </a:pPr>
            <a:r>
              <a:rPr lang="en-US" dirty="0"/>
              <a:t>Enhance your grip when possible (handles, gloves, etc.)</a:t>
            </a:r>
          </a:p>
          <a:p>
            <a:pPr>
              <a:buFont typeface="Arial" panose="020B0604020202020204" pitchFamily="34" charset="0"/>
              <a:buChar char="•"/>
            </a:pPr>
            <a:r>
              <a:rPr lang="en-US" dirty="0"/>
              <a:t>Use </a:t>
            </a:r>
            <a:r>
              <a:rPr lang="en-US" b="1" dirty="0"/>
              <a:t>TWO</a:t>
            </a:r>
            <a:r>
              <a:rPr lang="en-US" dirty="0"/>
              <a:t> hands instead of one</a:t>
            </a:r>
          </a:p>
          <a:p>
            <a:pPr>
              <a:buFont typeface="Arial" panose="020B0604020202020204" pitchFamily="34" charset="0"/>
              <a:buChar char="•"/>
            </a:pPr>
            <a:r>
              <a:rPr lang="en-US" dirty="0"/>
              <a:t>Lighten the load</a:t>
            </a:r>
          </a:p>
          <a:p>
            <a:pPr>
              <a:buFont typeface="Arial" panose="020B0604020202020204" pitchFamily="34" charset="0"/>
              <a:buChar char="•"/>
            </a:pPr>
            <a:r>
              <a:rPr lang="en-US" dirty="0"/>
              <a:t>Divide the load</a:t>
            </a:r>
          </a:p>
          <a:p>
            <a:pPr>
              <a:buFont typeface="Arial" panose="020B0604020202020204" pitchFamily="34" charset="0"/>
              <a:buChar char="•"/>
            </a:pPr>
            <a:r>
              <a:rPr lang="en-US" dirty="0"/>
              <a:t>Alternate tasks</a:t>
            </a:r>
            <a:endParaRPr lang="en-CA" dirty="0"/>
          </a:p>
        </p:txBody>
      </p:sp>
      <p:sp>
        <p:nvSpPr>
          <p:cNvPr id="5" name="AutoShape 2" descr="Best Practice Guidelines - Storing and Handling Clean Linen in Healthcare  Facilities"/>
          <p:cNvSpPr>
            <a:spLocks noChangeAspect="1" noChangeArrowheads="1"/>
          </p:cNvSpPr>
          <p:nvPr/>
        </p:nvSpPr>
        <p:spPr bwMode="auto">
          <a:xfrm>
            <a:off x="4664959" y="2629259"/>
            <a:ext cx="127422" cy="12742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CA" sz="1050"/>
          </a:p>
        </p:txBody>
      </p:sp>
      <p:pic>
        <p:nvPicPr>
          <p:cNvPr id="4100" name="Picture 4" descr="Advances in Linen Distribution (Part 1) | American Laundry New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8669" y="2800350"/>
            <a:ext cx="1791876" cy="2178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2258845"/>
      </p:ext>
    </p:extLst>
  </p:cSld>
  <p:clrMapOvr>
    <a:masterClrMapping/>
  </p:clrMapOvr>
  <p:transition>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0"/>
          </p:nvPr>
        </p:nvSpPr>
        <p:spPr/>
        <p:txBody>
          <a:bodyPr/>
          <a:lstStyle/>
          <a:p>
            <a:fld id="{19B9D79D-A57F-4779-A046-048F0FB1D445}" type="slidenum">
              <a:rPr lang="en-CA" smtClean="0"/>
              <a:t>32</a:t>
            </a:fld>
            <a:endParaRPr lang="en-CA"/>
          </a:p>
        </p:txBody>
      </p:sp>
      <p:sp>
        <p:nvSpPr>
          <p:cNvPr id="2" name="Title 1"/>
          <p:cNvSpPr>
            <a:spLocks noGrp="1"/>
          </p:cNvSpPr>
          <p:nvPr>
            <p:ph type="title"/>
          </p:nvPr>
        </p:nvSpPr>
        <p:spPr/>
        <p:txBody>
          <a:bodyPr/>
          <a:lstStyle/>
          <a:p>
            <a:r>
              <a:rPr lang="en-US" dirty="0"/>
              <a:t>LIFTING</a:t>
            </a:r>
            <a:endParaRPr lang="en-CA" dirty="0"/>
          </a:p>
        </p:txBody>
      </p:sp>
      <p:sp>
        <p:nvSpPr>
          <p:cNvPr id="3" name="Content Placeholder 2"/>
          <p:cNvSpPr>
            <a:spLocks noGrp="1"/>
          </p:cNvSpPr>
          <p:nvPr>
            <p:ph type="body" idx="1"/>
          </p:nvPr>
        </p:nvSpPr>
        <p:spPr>
          <a:xfrm>
            <a:off x="838200" y="1606587"/>
            <a:ext cx="7010400" cy="3043200"/>
          </a:xfrm>
        </p:spPr>
        <p:txBody>
          <a:bodyPr/>
          <a:lstStyle/>
          <a:p>
            <a:pPr>
              <a:buFont typeface="Arial" panose="020B0604020202020204" pitchFamily="34" charset="0"/>
              <a:buChar char="•"/>
            </a:pPr>
            <a:r>
              <a:rPr lang="en-US" dirty="0">
                <a:latin typeface="+mn-lt"/>
              </a:rPr>
              <a:t>Able to lift more weight when the load is closer to the body and within your comfort zone</a:t>
            </a:r>
          </a:p>
          <a:p>
            <a:pPr>
              <a:buFont typeface="Arial" panose="020B0604020202020204" pitchFamily="34" charset="0"/>
              <a:buChar char="•"/>
            </a:pPr>
            <a:r>
              <a:rPr lang="en-US" dirty="0">
                <a:latin typeface="+mn-lt"/>
              </a:rPr>
              <a:t>Consider team lifting when you are attempting to manage a large load </a:t>
            </a:r>
          </a:p>
          <a:p>
            <a:pPr lvl="1"/>
            <a:r>
              <a:rPr lang="en-US" dirty="0">
                <a:latin typeface="+mn-lt"/>
              </a:rPr>
              <a:t>Communication is key during team lifting! </a:t>
            </a:r>
            <a:endParaRPr lang="en-CA" dirty="0">
              <a:latin typeface="+mn-lt"/>
            </a:endParaRPr>
          </a:p>
        </p:txBody>
      </p:sp>
      <p:pic>
        <p:nvPicPr>
          <p:cNvPr id="4" name="Picture 2" descr="https://technostories.files.wordpress.com/2010/09/lifting_teamwork_1_08_09_pc_pro_me.jpg?w=300&amp;h=240"/>
          <p:cNvPicPr>
            <a:picLocks noChangeAspect="1" noChangeArrowheads="1"/>
          </p:cNvPicPr>
          <p:nvPr/>
        </p:nvPicPr>
        <p:blipFill>
          <a:blip r:embed="rId2" cstate="print"/>
          <a:srcRect/>
          <a:stretch>
            <a:fillRect/>
          </a:stretch>
        </p:blipFill>
        <p:spPr bwMode="auto">
          <a:xfrm>
            <a:off x="4800600" y="3246992"/>
            <a:ext cx="2057400" cy="1645920"/>
          </a:xfrm>
          <a:prstGeom prst="rect">
            <a:avLst/>
          </a:prstGeom>
          <a:noFill/>
          <a:ln w="9525">
            <a:noFill/>
            <a:miter lim="800000"/>
            <a:headEnd/>
            <a:tailEnd/>
          </a:ln>
        </p:spPr>
      </p:pic>
    </p:spTree>
    <p:extLst>
      <p:ext uri="{BB962C8B-B14F-4D97-AF65-F5344CB8AC3E}">
        <p14:creationId xmlns:p14="http://schemas.microsoft.com/office/powerpoint/2010/main" val="4148857569"/>
      </p:ext>
    </p:extLst>
  </p:cSld>
  <p:clrMapOvr>
    <a:masterClrMapping/>
  </p:clrMapOvr>
  <p:transition>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idx="10"/>
          </p:nvPr>
        </p:nvSpPr>
        <p:spPr/>
        <p:txBody>
          <a:bodyPr/>
          <a:lstStyle/>
          <a:p>
            <a:fld id="{19B9D79D-A57F-4779-A046-048F0FB1D445}" type="slidenum">
              <a:rPr lang="en-CA" smtClean="0"/>
              <a:t>33</a:t>
            </a:fld>
            <a:endParaRPr lang="en-CA"/>
          </a:p>
        </p:txBody>
      </p:sp>
      <p:sp>
        <p:nvSpPr>
          <p:cNvPr id="2" name="Title 1"/>
          <p:cNvSpPr>
            <a:spLocks noGrp="1"/>
          </p:cNvSpPr>
          <p:nvPr>
            <p:ph type="title"/>
          </p:nvPr>
        </p:nvSpPr>
        <p:spPr/>
        <p:txBody>
          <a:bodyPr/>
          <a:lstStyle/>
          <a:p>
            <a:r>
              <a:rPr lang="en-US" dirty="0"/>
              <a:t>WORK SURFACE HEIGHTS</a:t>
            </a:r>
            <a:endParaRPr lang="en-CA" dirty="0"/>
          </a:p>
        </p:txBody>
      </p:sp>
      <p:pic>
        <p:nvPicPr>
          <p:cNvPr id="4" name="Picture 2"/>
          <p:cNvPicPr>
            <a:picLocks noChangeAspect="1" noChangeArrowheads="1"/>
          </p:cNvPicPr>
          <p:nvPr/>
        </p:nvPicPr>
        <p:blipFill>
          <a:blip r:embed="rId2" cstate="print"/>
          <a:srcRect l="25000" t="57187" r="28906" b="25626"/>
          <a:stretch>
            <a:fillRect/>
          </a:stretch>
        </p:blipFill>
        <p:spPr bwMode="auto">
          <a:xfrm>
            <a:off x="2050887" y="1757363"/>
            <a:ext cx="5386388" cy="2510604"/>
          </a:xfrm>
          <a:prstGeom prst="rect">
            <a:avLst/>
          </a:prstGeom>
          <a:noFill/>
          <a:ln w="9525">
            <a:noFill/>
            <a:miter lim="800000"/>
            <a:headEnd/>
            <a:tailEnd/>
          </a:ln>
        </p:spPr>
      </p:pic>
      <p:graphicFrame>
        <p:nvGraphicFramePr>
          <p:cNvPr id="6" name="Table 5"/>
          <p:cNvGraphicFramePr>
            <a:graphicFrameLocks noGrp="1"/>
          </p:cNvGraphicFramePr>
          <p:nvPr/>
        </p:nvGraphicFramePr>
        <p:xfrm>
          <a:off x="2328863" y="4263972"/>
          <a:ext cx="3857625" cy="403860"/>
        </p:xfrm>
        <a:graphic>
          <a:graphicData uri="http://schemas.openxmlformats.org/drawingml/2006/table">
            <a:tbl>
              <a:tblPr firstRow="1" bandRow="1">
                <a:tableStyleId>{073A0DAA-6AF3-43AB-8588-CEC1D06C72B9}</a:tableStyleId>
              </a:tblPr>
              <a:tblGrid>
                <a:gridCol w="1285875">
                  <a:extLst>
                    <a:ext uri="{9D8B030D-6E8A-4147-A177-3AD203B41FA5}">
                      <a16:colId xmlns:a16="http://schemas.microsoft.com/office/drawing/2014/main" val="20000"/>
                    </a:ext>
                  </a:extLst>
                </a:gridCol>
                <a:gridCol w="1285875">
                  <a:extLst>
                    <a:ext uri="{9D8B030D-6E8A-4147-A177-3AD203B41FA5}">
                      <a16:colId xmlns:a16="http://schemas.microsoft.com/office/drawing/2014/main" val="20001"/>
                    </a:ext>
                  </a:extLst>
                </a:gridCol>
                <a:gridCol w="1285875">
                  <a:extLst>
                    <a:ext uri="{9D8B030D-6E8A-4147-A177-3AD203B41FA5}">
                      <a16:colId xmlns:a16="http://schemas.microsoft.com/office/drawing/2014/main" val="20002"/>
                    </a:ext>
                  </a:extLst>
                </a:gridCol>
              </a:tblGrid>
              <a:tr h="388620">
                <a:tc>
                  <a:txBody>
                    <a:bodyPr/>
                    <a:lstStyle/>
                    <a:p>
                      <a:pPr algn="ctr"/>
                      <a:r>
                        <a:rPr lang="en-US" sz="1100" dirty="0">
                          <a:latin typeface="Calibri" pitchFamily="34" charset="0"/>
                        </a:rPr>
                        <a:t>2-4” above</a:t>
                      </a:r>
                      <a:r>
                        <a:rPr lang="en-US" sz="1100" baseline="0" dirty="0">
                          <a:latin typeface="Calibri" pitchFamily="34" charset="0"/>
                        </a:rPr>
                        <a:t> elbow</a:t>
                      </a:r>
                      <a:endParaRPr lang="en-US" sz="1100" dirty="0">
                        <a:latin typeface="Calibri" pitchFamily="34" charset="0"/>
                      </a:endParaRPr>
                    </a:p>
                  </a:txBody>
                  <a:tcPr marL="68580" marR="68580" marT="34290" marB="34290"/>
                </a:tc>
                <a:tc>
                  <a:txBody>
                    <a:bodyPr/>
                    <a:lstStyle/>
                    <a:p>
                      <a:pPr algn="ctr"/>
                      <a:r>
                        <a:rPr lang="en-US" sz="1100" dirty="0">
                          <a:latin typeface="Calibri" pitchFamily="34" charset="0"/>
                        </a:rPr>
                        <a:t>At or slightly  below elbow</a:t>
                      </a:r>
                    </a:p>
                  </a:txBody>
                  <a:tcPr marL="68580" marR="68580" marT="34290" marB="34290"/>
                </a:tc>
                <a:tc>
                  <a:txBody>
                    <a:bodyPr/>
                    <a:lstStyle/>
                    <a:p>
                      <a:pPr algn="ctr"/>
                      <a:r>
                        <a:rPr lang="en-US" sz="1100" dirty="0">
                          <a:latin typeface="Calibri" pitchFamily="34" charset="0"/>
                        </a:rPr>
                        <a:t>4-8” below elbow</a:t>
                      </a:r>
                    </a:p>
                  </a:txBody>
                  <a:tcPr marL="68580" marR="68580" marT="34290" marB="34290"/>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673965578"/>
      </p:ext>
    </p:extLst>
  </p:cSld>
  <p:clrMapOvr>
    <a:masterClrMapping/>
  </p:clrMapOvr>
  <p:transition>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0"/>
          </p:nvPr>
        </p:nvSpPr>
        <p:spPr/>
        <p:txBody>
          <a:bodyPr/>
          <a:lstStyle/>
          <a:p>
            <a:fld id="{6D22F896-40B5-4ADD-8801-0D06FADFA095}" type="slidenum">
              <a:rPr lang="en-US" smtClean="0"/>
              <a:t>34</a:t>
            </a:fld>
            <a:endParaRPr lang="en-US" dirty="0"/>
          </a:p>
        </p:txBody>
      </p:sp>
      <p:sp>
        <p:nvSpPr>
          <p:cNvPr id="2" name="Title 1"/>
          <p:cNvSpPr>
            <a:spLocks noGrp="1"/>
          </p:cNvSpPr>
          <p:nvPr>
            <p:ph type="title"/>
          </p:nvPr>
        </p:nvSpPr>
        <p:spPr/>
        <p:txBody>
          <a:bodyPr/>
          <a:lstStyle/>
          <a:p>
            <a:r>
              <a:rPr lang="en-US" dirty="0"/>
              <a:t>STANDING POSTURE</a:t>
            </a:r>
            <a:endParaRPr lang="en-CA" dirty="0"/>
          </a:p>
        </p:txBody>
      </p:sp>
      <p:sp>
        <p:nvSpPr>
          <p:cNvPr id="3" name="Content Placeholder 2"/>
          <p:cNvSpPr>
            <a:spLocks noGrp="1"/>
          </p:cNvSpPr>
          <p:nvPr>
            <p:ph type="body" idx="1"/>
          </p:nvPr>
        </p:nvSpPr>
        <p:spPr>
          <a:xfrm>
            <a:off x="838200" y="1606587"/>
            <a:ext cx="5105400" cy="3043200"/>
          </a:xfrm>
        </p:spPr>
        <p:txBody>
          <a:bodyPr/>
          <a:lstStyle/>
          <a:p>
            <a:pPr>
              <a:buFont typeface="Arial" panose="020B0604020202020204" pitchFamily="34" charset="0"/>
              <a:buChar char="•"/>
            </a:pPr>
            <a:r>
              <a:rPr lang="en-US" dirty="0"/>
              <a:t>Tighten core</a:t>
            </a:r>
          </a:p>
          <a:p>
            <a:pPr>
              <a:buFont typeface="Arial" panose="020B0604020202020204" pitchFamily="34" charset="0"/>
              <a:buChar char="•"/>
            </a:pPr>
            <a:r>
              <a:rPr lang="en-US" dirty="0"/>
              <a:t>Bend knees</a:t>
            </a:r>
          </a:p>
          <a:p>
            <a:pPr>
              <a:buFont typeface="Arial" panose="020B0604020202020204" pitchFamily="34" charset="0"/>
              <a:buChar char="•"/>
            </a:pPr>
            <a:r>
              <a:rPr lang="en-US" dirty="0"/>
              <a:t>Work at an appropriate height for the task</a:t>
            </a:r>
          </a:p>
          <a:p>
            <a:pPr>
              <a:buFont typeface="Arial" panose="020B0604020202020204" pitchFamily="34" charset="0"/>
              <a:buChar char="•"/>
            </a:pPr>
            <a:r>
              <a:rPr lang="en-US" dirty="0"/>
              <a:t>Wear appropriate and supportive footwear</a:t>
            </a:r>
          </a:p>
          <a:p>
            <a:pPr>
              <a:buFont typeface="Arial" panose="020B0604020202020204" pitchFamily="34" charset="0"/>
              <a:buChar char="•"/>
            </a:pPr>
            <a:r>
              <a:rPr lang="en-US" dirty="0"/>
              <a:t>Use anti- fatigue mats for extended periods of standing</a:t>
            </a:r>
          </a:p>
          <a:p>
            <a:pPr>
              <a:buFont typeface="Arial" panose="020B0604020202020204" pitchFamily="34" charset="0"/>
              <a:buChar char="•"/>
            </a:pPr>
            <a:r>
              <a:rPr lang="en-US" dirty="0"/>
              <a:t>To relieve prolonged standing, place one foot up on an elevated ledge </a:t>
            </a:r>
            <a:endParaRPr lang="en-CA" dirty="0"/>
          </a:p>
        </p:txBody>
      </p:sp>
      <p:pic>
        <p:nvPicPr>
          <p:cNvPr id="5122" name="Picture 2" descr="A good posture allows you to do a better job | Drup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8400" y="1962150"/>
            <a:ext cx="1210496" cy="2068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4670944"/>
      </p:ext>
    </p:extLst>
  </p:cSld>
  <p:clrMapOvr>
    <a:masterClrMapping/>
  </p:clrMapOvr>
  <p:transition>
    <p:fade thruBlk="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0"/>
          </p:nvPr>
        </p:nvSpPr>
        <p:spPr/>
        <p:txBody>
          <a:bodyPr/>
          <a:lstStyle/>
          <a:p>
            <a:fld id="{6D22F896-40B5-4ADD-8801-0D06FADFA095}" type="slidenum">
              <a:rPr lang="en-US" smtClean="0"/>
              <a:t>35</a:t>
            </a:fld>
            <a:endParaRPr lang="en-US" dirty="0"/>
          </a:p>
        </p:txBody>
      </p:sp>
      <p:sp>
        <p:nvSpPr>
          <p:cNvPr id="2" name="Title 1"/>
          <p:cNvSpPr>
            <a:spLocks noGrp="1"/>
          </p:cNvSpPr>
          <p:nvPr>
            <p:ph type="title"/>
          </p:nvPr>
        </p:nvSpPr>
        <p:spPr/>
        <p:txBody>
          <a:bodyPr/>
          <a:lstStyle/>
          <a:p>
            <a:r>
              <a:rPr lang="en-US" dirty="0"/>
              <a:t>SITTING POSTURE</a:t>
            </a:r>
            <a:endParaRPr lang="en-CA" dirty="0"/>
          </a:p>
        </p:txBody>
      </p:sp>
      <p:sp>
        <p:nvSpPr>
          <p:cNvPr id="3" name="Content Placeholder 2"/>
          <p:cNvSpPr>
            <a:spLocks noGrp="1"/>
          </p:cNvSpPr>
          <p:nvPr>
            <p:ph type="body" idx="1"/>
          </p:nvPr>
        </p:nvSpPr>
        <p:spPr>
          <a:xfrm>
            <a:off x="838200" y="1606587"/>
            <a:ext cx="5486400" cy="3043200"/>
          </a:xfrm>
        </p:spPr>
        <p:txBody>
          <a:bodyPr/>
          <a:lstStyle/>
          <a:p>
            <a:pPr>
              <a:buFont typeface="Arial" panose="020B0604020202020204" pitchFamily="34" charset="0"/>
              <a:buChar char="•"/>
            </a:pPr>
            <a:r>
              <a:rPr lang="en-US" dirty="0"/>
              <a:t>Ears over shoulders, shoulders over hips</a:t>
            </a:r>
          </a:p>
          <a:p>
            <a:pPr>
              <a:buFont typeface="Arial" panose="020B0604020202020204" pitchFamily="34" charset="0"/>
              <a:buChar char="•"/>
            </a:pPr>
            <a:r>
              <a:rPr lang="en-US" dirty="0"/>
              <a:t>Avoid looking up or down for prolonged periods</a:t>
            </a:r>
          </a:p>
          <a:p>
            <a:pPr>
              <a:buFont typeface="Arial" panose="020B0604020202020204" pitchFamily="34" charset="0"/>
              <a:buChar char="•"/>
            </a:pPr>
            <a:r>
              <a:rPr lang="en-US" dirty="0"/>
              <a:t>Use a chair with good lumbar support</a:t>
            </a:r>
          </a:p>
          <a:p>
            <a:pPr>
              <a:buFont typeface="Arial" panose="020B0604020202020204" pitchFamily="34" charset="0"/>
              <a:buChar char="•"/>
            </a:pPr>
            <a:r>
              <a:rPr lang="en-US" dirty="0"/>
              <a:t>Feet flat on the floor</a:t>
            </a:r>
          </a:p>
          <a:p>
            <a:pPr>
              <a:buFont typeface="Arial" panose="020B0604020202020204" pitchFamily="34" charset="0"/>
              <a:buChar char="•"/>
            </a:pPr>
            <a:r>
              <a:rPr lang="en-US" dirty="0"/>
              <a:t>Thighs at a 90 degree angle with thigh slightly lower than hips</a:t>
            </a:r>
          </a:p>
          <a:p>
            <a:pPr>
              <a:buFont typeface="Arial" panose="020B0604020202020204" pitchFamily="34" charset="0"/>
              <a:buChar char="•"/>
            </a:pPr>
            <a:r>
              <a:rPr lang="en-US" dirty="0"/>
              <a:t>Use footrest if required</a:t>
            </a:r>
          </a:p>
          <a:p>
            <a:pPr>
              <a:buFont typeface="Arial" panose="020B0604020202020204" pitchFamily="34" charset="0"/>
              <a:buChar char="•"/>
            </a:pPr>
            <a:r>
              <a:rPr lang="en-US" dirty="0"/>
              <a:t>Take stretching breaks </a:t>
            </a:r>
            <a:endParaRPr lang="en-CA" dirty="0"/>
          </a:p>
        </p:txBody>
      </p:sp>
      <p:pic>
        <p:nvPicPr>
          <p:cNvPr id="6146" name="Picture 2" descr="Free Posture Cliparts, Download Free Posture Cliparts png images, Free  ClipArts on Clipart Librar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15889" y="2606863"/>
            <a:ext cx="1183751" cy="1586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1460845"/>
      </p:ext>
    </p:extLst>
  </p:cSld>
  <p:clrMapOvr>
    <a:masterClrMapping/>
  </p:clrMapOvr>
  <p:transition>
    <p:fade thruBlk="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0"/>
          </p:nvPr>
        </p:nvSpPr>
        <p:spPr/>
        <p:txBody>
          <a:bodyPr/>
          <a:lstStyle/>
          <a:p>
            <a:fld id="{19B9D79D-A57F-4779-A046-048F0FB1D445}" type="slidenum">
              <a:rPr lang="en-CA" smtClean="0"/>
              <a:t>36</a:t>
            </a:fld>
            <a:endParaRPr lang="en-CA"/>
          </a:p>
        </p:txBody>
      </p:sp>
      <p:sp>
        <p:nvSpPr>
          <p:cNvPr id="2" name="Title 1"/>
          <p:cNvSpPr>
            <a:spLocks noGrp="1"/>
          </p:cNvSpPr>
          <p:nvPr>
            <p:ph type="title"/>
          </p:nvPr>
        </p:nvSpPr>
        <p:spPr/>
        <p:txBody>
          <a:bodyPr/>
          <a:lstStyle/>
          <a:p>
            <a:r>
              <a:rPr lang="en-US" dirty="0"/>
              <a:t>BACK VS. LEG MUSCLES</a:t>
            </a:r>
            <a:endParaRPr lang="en-CA" dirty="0"/>
          </a:p>
        </p:txBody>
      </p:sp>
      <p:sp>
        <p:nvSpPr>
          <p:cNvPr id="3" name="Content Placeholder 2"/>
          <p:cNvSpPr>
            <a:spLocks noGrp="1"/>
          </p:cNvSpPr>
          <p:nvPr>
            <p:ph type="body" idx="1"/>
          </p:nvPr>
        </p:nvSpPr>
        <p:spPr>
          <a:xfrm>
            <a:off x="809625" y="1618605"/>
            <a:ext cx="3276600" cy="3043200"/>
          </a:xfrm>
        </p:spPr>
        <p:txBody>
          <a:bodyPr/>
          <a:lstStyle/>
          <a:p>
            <a:r>
              <a:rPr lang="en-US" b="1" dirty="0"/>
              <a:t>BACK MUSCLES</a:t>
            </a:r>
          </a:p>
          <a:p>
            <a:pPr lvl="1"/>
            <a:r>
              <a:rPr lang="en-US" dirty="0"/>
              <a:t>Keeps the body upright</a:t>
            </a:r>
          </a:p>
          <a:p>
            <a:pPr lvl="1"/>
            <a:r>
              <a:rPr lang="en-US" dirty="0"/>
              <a:t>Short muscles</a:t>
            </a:r>
          </a:p>
          <a:p>
            <a:pPr lvl="1"/>
            <a:r>
              <a:rPr lang="en-US" dirty="0"/>
              <a:t>Stabilizers with very LITTLE power</a:t>
            </a:r>
          </a:p>
          <a:p>
            <a:pPr lvl="1"/>
            <a:r>
              <a:rPr lang="en-US" b="1" dirty="0">
                <a:solidFill>
                  <a:srgbClr val="FF0000"/>
                </a:solidFill>
              </a:rPr>
              <a:t>NOT DESIGNED FOR LIFTING</a:t>
            </a:r>
          </a:p>
          <a:p>
            <a:endParaRPr lang="en-CA" dirty="0"/>
          </a:p>
        </p:txBody>
      </p:sp>
      <p:sp>
        <p:nvSpPr>
          <p:cNvPr id="4" name="Content Placeholder 3"/>
          <p:cNvSpPr>
            <a:spLocks noGrp="1"/>
          </p:cNvSpPr>
          <p:nvPr>
            <p:ph type="body" idx="11"/>
          </p:nvPr>
        </p:nvSpPr>
        <p:spPr>
          <a:xfrm>
            <a:off x="4495800" y="1608435"/>
            <a:ext cx="3048000" cy="3043200"/>
          </a:xfrm>
        </p:spPr>
        <p:txBody>
          <a:bodyPr/>
          <a:lstStyle/>
          <a:p>
            <a:r>
              <a:rPr lang="en-US" b="1" dirty="0"/>
              <a:t>LEG MUSCLES	</a:t>
            </a:r>
          </a:p>
          <a:p>
            <a:pPr lvl="1"/>
            <a:r>
              <a:rPr lang="en-US" dirty="0"/>
              <a:t>Walking</a:t>
            </a:r>
          </a:p>
          <a:p>
            <a:pPr lvl="1"/>
            <a:r>
              <a:rPr lang="en-US" dirty="0"/>
              <a:t>Raising and lowering the body</a:t>
            </a:r>
          </a:p>
          <a:p>
            <a:pPr lvl="1"/>
            <a:r>
              <a:rPr lang="en-US" dirty="0"/>
              <a:t>Getting up/ down</a:t>
            </a:r>
          </a:p>
          <a:p>
            <a:pPr lvl="1"/>
            <a:r>
              <a:rPr lang="en-US" b="1" dirty="0">
                <a:solidFill>
                  <a:srgbClr val="FF0000"/>
                </a:solidFill>
              </a:rPr>
              <a:t>DESIGNED FOR LIFTING</a:t>
            </a:r>
            <a:endParaRPr lang="en-CA" b="1" dirty="0">
              <a:solidFill>
                <a:srgbClr val="FF0000"/>
              </a:solidFill>
            </a:endParaRPr>
          </a:p>
        </p:txBody>
      </p:sp>
    </p:spTree>
    <p:extLst>
      <p:ext uri="{BB962C8B-B14F-4D97-AF65-F5344CB8AC3E}">
        <p14:creationId xmlns:p14="http://schemas.microsoft.com/office/powerpoint/2010/main" val="3435679117"/>
      </p:ext>
    </p:extLst>
  </p:cSld>
  <p:clrMapOvr>
    <a:masterClrMapping/>
  </p:clrMapOvr>
  <p:transition>
    <p:fade thruBlk="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0"/>
          </p:nvPr>
        </p:nvSpPr>
        <p:spPr/>
        <p:txBody>
          <a:bodyPr/>
          <a:lstStyle/>
          <a:p>
            <a:fld id="{19B9D79D-A57F-4779-A046-048F0FB1D445}" type="slidenum">
              <a:rPr lang="en-CA" smtClean="0"/>
              <a:t>37</a:t>
            </a:fld>
            <a:endParaRPr lang="en-CA"/>
          </a:p>
        </p:txBody>
      </p:sp>
      <p:sp>
        <p:nvSpPr>
          <p:cNvPr id="2" name="Title 1"/>
          <p:cNvSpPr>
            <a:spLocks noGrp="1"/>
          </p:cNvSpPr>
          <p:nvPr>
            <p:ph type="title"/>
          </p:nvPr>
        </p:nvSpPr>
        <p:spPr>
          <a:xfrm>
            <a:off x="838200" y="619162"/>
            <a:ext cx="6934200" cy="744300"/>
          </a:xfrm>
        </p:spPr>
        <p:txBody>
          <a:bodyPr/>
          <a:lstStyle/>
          <a:p>
            <a:r>
              <a:rPr lang="en-US" dirty="0"/>
              <a:t>DYNAMIC VS. STATIC MUSCLE ACTION</a:t>
            </a:r>
            <a:endParaRPr lang="en-CA" dirty="0"/>
          </a:p>
        </p:txBody>
      </p:sp>
      <p:sp>
        <p:nvSpPr>
          <p:cNvPr id="3" name="Content Placeholder 2"/>
          <p:cNvSpPr>
            <a:spLocks noGrp="1"/>
          </p:cNvSpPr>
          <p:nvPr>
            <p:ph type="body" idx="1"/>
          </p:nvPr>
        </p:nvSpPr>
        <p:spPr>
          <a:xfrm>
            <a:off x="838200" y="1606587"/>
            <a:ext cx="2971800" cy="3043200"/>
          </a:xfrm>
        </p:spPr>
        <p:txBody>
          <a:bodyPr/>
          <a:lstStyle/>
          <a:p>
            <a:r>
              <a:rPr lang="en-US" b="1" dirty="0"/>
              <a:t>DYNAMIC</a:t>
            </a:r>
          </a:p>
          <a:p>
            <a:pPr lvl="1"/>
            <a:r>
              <a:rPr lang="en-US" dirty="0">
                <a:latin typeface="+mn-lt"/>
              </a:rPr>
              <a:t>Muscles contract and relax alternately</a:t>
            </a:r>
          </a:p>
          <a:p>
            <a:pPr lvl="1"/>
            <a:r>
              <a:rPr lang="en-US" dirty="0">
                <a:latin typeface="+mn-lt"/>
              </a:rPr>
              <a:t>Good blood flow throughout the muscle and joint 	</a:t>
            </a:r>
            <a:endParaRPr lang="en-CA" dirty="0">
              <a:latin typeface="+mn-lt"/>
            </a:endParaRPr>
          </a:p>
        </p:txBody>
      </p:sp>
      <p:sp>
        <p:nvSpPr>
          <p:cNvPr id="4" name="Content Placeholder 3"/>
          <p:cNvSpPr>
            <a:spLocks noGrp="1"/>
          </p:cNvSpPr>
          <p:nvPr>
            <p:ph type="body" idx="11"/>
          </p:nvPr>
        </p:nvSpPr>
        <p:spPr>
          <a:xfrm>
            <a:off x="4305302" y="1606587"/>
            <a:ext cx="3276600" cy="3043200"/>
          </a:xfrm>
        </p:spPr>
        <p:txBody>
          <a:bodyPr/>
          <a:lstStyle/>
          <a:p>
            <a:r>
              <a:rPr lang="en-US" b="1" dirty="0"/>
              <a:t>STATIC</a:t>
            </a:r>
          </a:p>
          <a:p>
            <a:pPr lvl="1"/>
            <a:r>
              <a:rPr lang="en-US" dirty="0">
                <a:latin typeface="+mn-lt"/>
              </a:rPr>
              <a:t>Both sides of the joint contract at the same time to keep the joint stable and in a fixed position</a:t>
            </a:r>
          </a:p>
          <a:p>
            <a:pPr lvl="1"/>
            <a:r>
              <a:rPr lang="en-US" dirty="0">
                <a:latin typeface="+mn-lt"/>
              </a:rPr>
              <a:t>Compresses the blood vessels and restricts circulation</a:t>
            </a:r>
          </a:p>
          <a:p>
            <a:pPr lvl="1"/>
            <a:r>
              <a:rPr lang="en-US" dirty="0">
                <a:latin typeface="+mn-lt"/>
              </a:rPr>
              <a:t>Muscles fatigue and cramp easily</a:t>
            </a:r>
          </a:p>
          <a:p>
            <a:pPr lvl="1"/>
            <a:r>
              <a:rPr lang="en-US" dirty="0">
                <a:latin typeface="+mn-lt"/>
              </a:rPr>
              <a:t>Requires more time to recover </a:t>
            </a:r>
            <a:endParaRPr lang="en-CA" dirty="0">
              <a:latin typeface="+mn-lt"/>
            </a:endParaRPr>
          </a:p>
        </p:txBody>
      </p:sp>
    </p:spTree>
    <p:extLst>
      <p:ext uri="{BB962C8B-B14F-4D97-AF65-F5344CB8AC3E}">
        <p14:creationId xmlns:p14="http://schemas.microsoft.com/office/powerpoint/2010/main" val="95074057"/>
      </p:ext>
    </p:extLst>
  </p:cSld>
  <p:clrMapOvr>
    <a:masterClrMapping/>
  </p:clrMapOvr>
  <p:transition>
    <p:fade thruBlk="1"/>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idx="10"/>
          </p:nvPr>
        </p:nvSpPr>
        <p:spPr/>
        <p:txBody>
          <a:bodyPr/>
          <a:lstStyle/>
          <a:p>
            <a:fld id="{19B9D79D-A57F-4779-A046-048F0FB1D445}" type="slidenum">
              <a:rPr lang="en-CA" smtClean="0"/>
              <a:t>38</a:t>
            </a:fld>
            <a:endParaRPr lang="en-CA"/>
          </a:p>
        </p:txBody>
      </p:sp>
      <p:sp>
        <p:nvSpPr>
          <p:cNvPr id="5" name="Title 4"/>
          <p:cNvSpPr>
            <a:spLocks noGrp="1"/>
          </p:cNvSpPr>
          <p:nvPr>
            <p:ph type="title"/>
          </p:nvPr>
        </p:nvSpPr>
        <p:spPr/>
        <p:txBody>
          <a:bodyPr/>
          <a:lstStyle/>
          <a:p>
            <a:r>
              <a:rPr lang="en-US" dirty="0"/>
              <a:t>RISK OF INJURY</a:t>
            </a:r>
            <a:endParaRPr lang="en-CA" dirty="0"/>
          </a:p>
        </p:txBody>
      </p:sp>
      <p:sp>
        <p:nvSpPr>
          <p:cNvPr id="7" name="Content Placeholder 6"/>
          <p:cNvSpPr>
            <a:spLocks noGrp="1"/>
          </p:cNvSpPr>
          <p:nvPr>
            <p:ph type="body" idx="1"/>
          </p:nvPr>
        </p:nvSpPr>
        <p:spPr>
          <a:xfrm>
            <a:off x="838200" y="1606587"/>
            <a:ext cx="3276600" cy="3043200"/>
          </a:xfrm>
        </p:spPr>
        <p:txBody>
          <a:bodyPr/>
          <a:lstStyle/>
          <a:p>
            <a:r>
              <a:rPr lang="en-US" b="1" dirty="0"/>
              <a:t>DYNAMIC</a:t>
            </a:r>
          </a:p>
          <a:p>
            <a:pPr lvl="1"/>
            <a:r>
              <a:rPr lang="en-US" dirty="0">
                <a:latin typeface="+mn-lt"/>
              </a:rPr>
              <a:t>Less tiring</a:t>
            </a:r>
          </a:p>
          <a:p>
            <a:pPr lvl="1"/>
            <a:r>
              <a:rPr lang="en-US" dirty="0">
                <a:latin typeface="+mn-lt"/>
              </a:rPr>
              <a:t>Performing same movement repeatedly can be harmful to joints involved </a:t>
            </a:r>
            <a:endParaRPr lang="en-CA" dirty="0">
              <a:latin typeface="+mn-lt"/>
            </a:endParaRPr>
          </a:p>
        </p:txBody>
      </p:sp>
      <p:sp>
        <p:nvSpPr>
          <p:cNvPr id="8" name="Content Placeholder 7"/>
          <p:cNvSpPr>
            <a:spLocks noGrp="1"/>
          </p:cNvSpPr>
          <p:nvPr>
            <p:ph type="body" idx="11"/>
          </p:nvPr>
        </p:nvSpPr>
        <p:spPr>
          <a:xfrm>
            <a:off x="4600575" y="1606587"/>
            <a:ext cx="3276600" cy="3043200"/>
          </a:xfrm>
        </p:spPr>
        <p:txBody>
          <a:bodyPr/>
          <a:lstStyle/>
          <a:p>
            <a:r>
              <a:rPr lang="en-US" b="1" dirty="0"/>
              <a:t>STATIC</a:t>
            </a:r>
          </a:p>
          <a:p>
            <a:pPr lvl="1"/>
            <a:r>
              <a:rPr lang="en-US" dirty="0">
                <a:latin typeface="+mn-lt"/>
              </a:rPr>
              <a:t>Exhausting and uncomfortable</a:t>
            </a:r>
          </a:p>
          <a:p>
            <a:pPr lvl="1"/>
            <a:r>
              <a:rPr lang="en-US" dirty="0">
                <a:latin typeface="+mn-lt"/>
              </a:rPr>
              <a:t>May interfere with blood flow </a:t>
            </a:r>
          </a:p>
          <a:p>
            <a:pPr lvl="1"/>
            <a:r>
              <a:rPr lang="en-US" dirty="0">
                <a:latin typeface="+mn-lt"/>
              </a:rPr>
              <a:t>Avoid prolonged, static postures</a:t>
            </a:r>
            <a:endParaRPr lang="en-CA" dirty="0">
              <a:latin typeface="+mn-lt"/>
            </a:endParaRPr>
          </a:p>
        </p:txBody>
      </p:sp>
      <p:sp>
        <p:nvSpPr>
          <p:cNvPr id="9" name="TextBox 8"/>
          <p:cNvSpPr txBox="1"/>
          <p:nvPr/>
        </p:nvSpPr>
        <p:spPr>
          <a:xfrm>
            <a:off x="1365087" y="3757613"/>
            <a:ext cx="6072188" cy="253916"/>
          </a:xfrm>
          <a:prstGeom prst="rect">
            <a:avLst/>
          </a:prstGeom>
          <a:noFill/>
        </p:spPr>
        <p:txBody>
          <a:bodyPr wrap="square" rtlCol="0">
            <a:spAutoFit/>
          </a:bodyPr>
          <a:lstStyle/>
          <a:p>
            <a:r>
              <a:rPr lang="en-US" sz="1050" b="1" dirty="0">
                <a:solidFill>
                  <a:srgbClr val="FF0000"/>
                </a:solidFill>
              </a:rPr>
              <a:t>The risk of injury increases with DURATION, FREQUENCY AND INTENSITY</a:t>
            </a:r>
            <a:endParaRPr lang="en-CA" sz="1050" b="1" dirty="0">
              <a:solidFill>
                <a:srgbClr val="FF0000"/>
              </a:solidFill>
            </a:endParaRPr>
          </a:p>
        </p:txBody>
      </p:sp>
    </p:spTree>
    <p:extLst>
      <p:ext uri="{BB962C8B-B14F-4D97-AF65-F5344CB8AC3E}">
        <p14:creationId xmlns:p14="http://schemas.microsoft.com/office/powerpoint/2010/main" val="686550019"/>
      </p:ext>
    </p:extLst>
  </p:cSld>
  <p:clrMapOvr>
    <a:masterClrMapping/>
  </p:clrMapOvr>
  <p:transition>
    <p:fade thruBlk="1"/>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p:txBody>
          <a:bodyPr>
            <a:normAutofit/>
          </a:bodyPr>
          <a:lstStyle/>
          <a:p>
            <a:pPr marL="0" indent="0" algn="ctr"/>
            <a:r>
              <a:rPr lang="en-US" sz="3300" i="0" dirty="0">
                <a:solidFill>
                  <a:schemeClr val="tx1"/>
                </a:solidFill>
                <a:latin typeface="+mn-lt"/>
              </a:rPr>
              <a:t>Work in pairs. </a:t>
            </a:r>
          </a:p>
          <a:p>
            <a:pPr marL="0" indent="0" algn="ctr"/>
            <a:r>
              <a:rPr lang="en-US" sz="3300" i="0" dirty="0">
                <a:solidFill>
                  <a:schemeClr val="tx1"/>
                </a:solidFill>
                <a:latin typeface="+mn-lt"/>
              </a:rPr>
              <a:t>Identify good body mechanics. </a:t>
            </a:r>
          </a:p>
          <a:p>
            <a:pPr marL="0" indent="0" algn="ctr"/>
            <a:r>
              <a:rPr lang="en-US" sz="3300" i="0" dirty="0">
                <a:solidFill>
                  <a:schemeClr val="tx1"/>
                </a:solidFill>
                <a:latin typeface="+mn-lt"/>
              </a:rPr>
              <a:t>Identify areas of risk. </a:t>
            </a:r>
            <a:endParaRPr lang="en-CA" sz="3300" i="0" dirty="0">
              <a:solidFill>
                <a:schemeClr val="tx1"/>
              </a:solidFill>
              <a:latin typeface="+mn-lt"/>
            </a:endParaRPr>
          </a:p>
        </p:txBody>
      </p:sp>
      <p:sp>
        <p:nvSpPr>
          <p:cNvPr id="4" name="Slide Number Placeholder 3"/>
          <p:cNvSpPr>
            <a:spLocks noGrp="1"/>
          </p:cNvSpPr>
          <p:nvPr>
            <p:ph type="sldNum" idx="10"/>
          </p:nvPr>
        </p:nvSpPr>
        <p:spPr/>
        <p:txBody>
          <a:bodyPr/>
          <a:lstStyle/>
          <a:p>
            <a:fld id="{6D22F896-40B5-4ADD-8801-0D06FADFA095}" type="slidenum">
              <a:rPr lang="en-US" smtClean="0"/>
              <a:t>39</a:t>
            </a:fld>
            <a:endParaRPr lang="en-US" dirty="0"/>
          </a:p>
        </p:txBody>
      </p:sp>
    </p:spTree>
    <p:extLst>
      <p:ext uri="{BB962C8B-B14F-4D97-AF65-F5344CB8AC3E}">
        <p14:creationId xmlns:p14="http://schemas.microsoft.com/office/powerpoint/2010/main" val="34746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0"/>
          </p:nvPr>
        </p:nvSpPr>
        <p:spPr/>
        <p:txBody>
          <a:bodyPr/>
          <a:lstStyle/>
          <a:p>
            <a:fld id="{6D22F896-40B5-4ADD-8801-0D06FADFA095}" type="slidenum">
              <a:rPr lang="en-US" smtClean="0"/>
              <a:t>4</a:t>
            </a:fld>
            <a:endParaRPr lang="en-US" dirty="0"/>
          </a:p>
        </p:txBody>
      </p:sp>
      <p:sp>
        <p:nvSpPr>
          <p:cNvPr id="2" name="Title 1"/>
          <p:cNvSpPr>
            <a:spLocks noGrp="1"/>
          </p:cNvSpPr>
          <p:nvPr>
            <p:ph type="title"/>
          </p:nvPr>
        </p:nvSpPr>
        <p:spPr/>
        <p:txBody>
          <a:bodyPr/>
          <a:lstStyle/>
          <a:p>
            <a:r>
              <a:rPr lang="en-US" dirty="0"/>
              <a:t>WHAT IS YOUR GOAL FOR TODAY’S TRAINING SESSION?</a:t>
            </a:r>
            <a:endParaRPr lang="en-CA" dirty="0"/>
          </a:p>
        </p:txBody>
      </p:sp>
      <p:sp>
        <p:nvSpPr>
          <p:cNvPr id="3" name="Content Placeholder 2"/>
          <p:cNvSpPr>
            <a:spLocks noGrp="1"/>
          </p:cNvSpPr>
          <p:nvPr>
            <p:ph type="body" idx="1"/>
          </p:nvPr>
        </p:nvSpPr>
        <p:spPr>
          <a:xfrm>
            <a:off x="838200" y="1606587"/>
            <a:ext cx="6172200" cy="3043200"/>
          </a:xfrm>
        </p:spPr>
        <p:txBody>
          <a:bodyPr>
            <a:noAutofit/>
          </a:bodyPr>
          <a:lstStyle/>
          <a:p>
            <a:pPr>
              <a:buFont typeface="Arial" panose="020B0604020202020204" pitchFamily="34" charset="0"/>
              <a:buChar char="•"/>
            </a:pPr>
            <a:r>
              <a:rPr lang="en-US" sz="1800" dirty="0"/>
              <a:t>What would you like to learn?</a:t>
            </a:r>
          </a:p>
          <a:p>
            <a:pPr>
              <a:buFont typeface="Arial" panose="020B0604020202020204" pitchFamily="34" charset="0"/>
              <a:buChar char="•"/>
            </a:pPr>
            <a:r>
              <a:rPr lang="en-US" sz="1800" dirty="0"/>
              <a:t>What would you like to review</a:t>
            </a:r>
            <a:r>
              <a:rPr lang="en-CA" sz="1800" dirty="0"/>
              <a:t>?</a:t>
            </a:r>
          </a:p>
          <a:p>
            <a:pPr>
              <a:buFont typeface="Arial" panose="020B0604020202020204" pitchFamily="34" charset="0"/>
              <a:buChar char="•"/>
            </a:pPr>
            <a:r>
              <a:rPr lang="en-US" sz="1800" dirty="0"/>
              <a:t>What do you find most challenging about SMART?</a:t>
            </a:r>
          </a:p>
          <a:p>
            <a:pPr>
              <a:buFont typeface="Arial" panose="020B0604020202020204" pitchFamily="34" charset="0"/>
              <a:buChar char="•"/>
            </a:pPr>
            <a:r>
              <a:rPr lang="en-US" sz="1800" dirty="0"/>
              <a:t>Questions from the content on the online module?</a:t>
            </a:r>
          </a:p>
        </p:txBody>
      </p:sp>
      <p:pic>
        <p:nvPicPr>
          <p:cNvPr id="4" name="Picture 8" descr="Image result for goals on post it no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72137" y="3297473"/>
            <a:ext cx="1357313"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3978310"/>
      </p:ext>
    </p:extLst>
  </p:cSld>
  <p:clrMapOvr>
    <a:masterClrMapping/>
  </p:clrMapOvr>
  <p:transition>
    <p:fade thruBlk="1"/>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09600" y="573566"/>
            <a:ext cx="6753407" cy="4200046"/>
          </a:xfrm>
          <a:prstGeom prst="rect">
            <a:avLst/>
          </a:prstGeom>
        </p:spPr>
      </p:pic>
      <p:sp>
        <p:nvSpPr>
          <p:cNvPr id="2" name="Slide Number Placeholder 1"/>
          <p:cNvSpPr>
            <a:spLocks noGrp="1"/>
          </p:cNvSpPr>
          <p:nvPr>
            <p:ph type="sldNum" idx="10"/>
          </p:nvPr>
        </p:nvSpPr>
        <p:spPr/>
        <p:txBody>
          <a:bodyPr/>
          <a:lstStyle/>
          <a:p>
            <a:fld id="{6D22F896-40B5-4ADD-8801-0D06FADFA095}" type="slidenum">
              <a:rPr lang="en-US" smtClean="0"/>
              <a:t>40</a:t>
            </a:fld>
            <a:endParaRPr lang="en-US" dirty="0"/>
          </a:p>
        </p:txBody>
      </p:sp>
    </p:spTree>
    <p:extLst>
      <p:ext uri="{BB962C8B-B14F-4D97-AF65-F5344CB8AC3E}">
        <p14:creationId xmlns:p14="http://schemas.microsoft.com/office/powerpoint/2010/main" val="3640464880"/>
      </p:ext>
    </p:extLst>
  </p:cSld>
  <p:clrMapOvr>
    <a:masterClrMapping/>
  </p:clrMapOvr>
  <p:transition>
    <p:fade thruBlk="1"/>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85800" y="514350"/>
            <a:ext cx="6554875" cy="4367666"/>
          </a:xfrm>
          <a:prstGeom prst="rect">
            <a:avLst/>
          </a:prstGeom>
        </p:spPr>
      </p:pic>
      <p:sp>
        <p:nvSpPr>
          <p:cNvPr id="2" name="Slide Number Placeholder 1"/>
          <p:cNvSpPr>
            <a:spLocks noGrp="1"/>
          </p:cNvSpPr>
          <p:nvPr>
            <p:ph type="sldNum" idx="10"/>
          </p:nvPr>
        </p:nvSpPr>
        <p:spPr/>
        <p:txBody>
          <a:bodyPr/>
          <a:lstStyle/>
          <a:p>
            <a:fld id="{6D22F896-40B5-4ADD-8801-0D06FADFA095}" type="slidenum">
              <a:rPr lang="en-US" smtClean="0"/>
              <a:t>41</a:t>
            </a:fld>
            <a:endParaRPr lang="en-US" dirty="0"/>
          </a:p>
        </p:txBody>
      </p:sp>
    </p:spTree>
    <p:extLst>
      <p:ext uri="{BB962C8B-B14F-4D97-AF65-F5344CB8AC3E}">
        <p14:creationId xmlns:p14="http://schemas.microsoft.com/office/powerpoint/2010/main" val="10876907"/>
      </p:ext>
    </p:extLst>
  </p:cSld>
  <p:clrMapOvr>
    <a:masterClrMapping/>
  </p:clrMapOvr>
  <p:transition>
    <p:fade thruBlk="1"/>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6D45A1-2565-43EC-A795-242A7EAD30A1}"/>
              </a:ext>
            </a:extLst>
          </p:cNvPr>
          <p:cNvSpPr>
            <a:spLocks noGrp="1"/>
          </p:cNvSpPr>
          <p:nvPr>
            <p:ph type="body" idx="1"/>
          </p:nvPr>
        </p:nvSpPr>
        <p:spPr>
          <a:xfrm>
            <a:off x="2038050" y="1871475"/>
            <a:ext cx="5067900" cy="1400550"/>
          </a:xfrm>
        </p:spPr>
        <p:txBody>
          <a:bodyPr/>
          <a:lstStyle/>
          <a:p>
            <a:r>
              <a:rPr lang="en-US" sz="4000" b="1" i="0" dirty="0">
                <a:latin typeface="+mn-lt"/>
              </a:rPr>
              <a:t>RISK ASSESSMENT</a:t>
            </a:r>
          </a:p>
        </p:txBody>
      </p:sp>
      <p:sp>
        <p:nvSpPr>
          <p:cNvPr id="6" name="Slide Number Placeholder 5"/>
          <p:cNvSpPr>
            <a:spLocks noGrp="1"/>
          </p:cNvSpPr>
          <p:nvPr>
            <p:ph type="sldNum" idx="10"/>
          </p:nvPr>
        </p:nvSpPr>
        <p:spPr/>
        <p:txBody>
          <a:bodyPr/>
          <a:lstStyle/>
          <a:p>
            <a:fld id="{19B9D79D-A57F-4779-A046-048F0FB1D445}" type="slidenum">
              <a:rPr lang="en-CA" smtClean="0"/>
              <a:t>42</a:t>
            </a:fld>
            <a:endParaRPr lang="en-CA"/>
          </a:p>
        </p:txBody>
      </p:sp>
    </p:spTree>
    <p:extLst>
      <p:ext uri="{BB962C8B-B14F-4D97-AF65-F5344CB8AC3E}">
        <p14:creationId xmlns:p14="http://schemas.microsoft.com/office/powerpoint/2010/main" val="2110330218"/>
      </p:ext>
    </p:extLst>
  </p:cSld>
  <p:clrMapOvr>
    <a:masterClrMapping/>
  </p:clrMapOvr>
  <p:transition>
    <p:fade thruBlk="1"/>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0"/>
          </p:nvPr>
        </p:nvSpPr>
        <p:spPr/>
        <p:txBody>
          <a:bodyPr/>
          <a:lstStyle/>
          <a:p>
            <a:fld id="{6D22F896-40B5-4ADD-8801-0D06FADFA095}" type="slidenum">
              <a:rPr lang="en-US" smtClean="0"/>
              <a:t>43</a:t>
            </a:fld>
            <a:endParaRPr lang="en-US" dirty="0"/>
          </a:p>
        </p:txBody>
      </p:sp>
      <p:sp>
        <p:nvSpPr>
          <p:cNvPr id="2" name="Title 1"/>
          <p:cNvSpPr>
            <a:spLocks noGrp="1"/>
          </p:cNvSpPr>
          <p:nvPr>
            <p:ph type="title"/>
          </p:nvPr>
        </p:nvSpPr>
        <p:spPr/>
        <p:txBody>
          <a:bodyPr/>
          <a:lstStyle/>
          <a:p>
            <a:r>
              <a:rPr lang="en-US" dirty="0"/>
              <a:t>RISK ASSESSMENT</a:t>
            </a:r>
            <a:endParaRPr lang="en-CA" dirty="0"/>
          </a:p>
        </p:txBody>
      </p:sp>
      <p:sp>
        <p:nvSpPr>
          <p:cNvPr id="3" name="Content Placeholder 2"/>
          <p:cNvSpPr>
            <a:spLocks noGrp="1"/>
          </p:cNvSpPr>
          <p:nvPr>
            <p:ph type="body" idx="1"/>
          </p:nvPr>
        </p:nvSpPr>
        <p:spPr>
          <a:xfrm>
            <a:off x="838200" y="1606587"/>
            <a:ext cx="6553200" cy="3043200"/>
          </a:xfrm>
        </p:spPr>
        <p:txBody>
          <a:bodyPr/>
          <a:lstStyle/>
          <a:p>
            <a:r>
              <a:rPr lang="en-US" b="1" dirty="0">
                <a:latin typeface="+mn-lt"/>
              </a:rPr>
              <a:t>RISK</a:t>
            </a:r>
          </a:p>
          <a:p>
            <a:pPr lvl="1"/>
            <a:r>
              <a:rPr lang="en-US" dirty="0">
                <a:latin typeface="+mn-lt"/>
              </a:rPr>
              <a:t>Any factor that has the potential to jeopardize the safety of the worker(s)</a:t>
            </a:r>
          </a:p>
          <a:p>
            <a:r>
              <a:rPr lang="en-US" b="1" dirty="0">
                <a:latin typeface="+mn-lt"/>
              </a:rPr>
              <a:t>RISK ASSESSMENT</a:t>
            </a:r>
          </a:p>
          <a:p>
            <a:pPr lvl="1"/>
            <a:r>
              <a:rPr lang="en-US" dirty="0">
                <a:latin typeface="+mn-lt"/>
              </a:rPr>
              <a:t>Process used to identify and eliminate or manage risks in order to select the safest moving technique </a:t>
            </a:r>
          </a:p>
        </p:txBody>
      </p:sp>
      <p:pic>
        <p:nvPicPr>
          <p:cNvPr id="13314" name="Picture 2" descr="Risk - Definition, Types, Adjusment and Measure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3310240"/>
            <a:ext cx="3492793" cy="1582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8013296"/>
      </p:ext>
    </p:extLst>
  </p:cSld>
  <p:clrMapOvr>
    <a:masterClrMapping/>
  </p:clrMapOvr>
  <p:transition>
    <p:fade thruBlk="1"/>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0"/>
          </p:nvPr>
        </p:nvSpPr>
        <p:spPr/>
        <p:txBody>
          <a:bodyPr/>
          <a:lstStyle/>
          <a:p>
            <a:fld id="{6D22F896-40B5-4ADD-8801-0D06FADFA095}" type="slidenum">
              <a:rPr lang="en-US" smtClean="0"/>
              <a:t>44</a:t>
            </a:fld>
            <a:endParaRPr lang="en-US" dirty="0"/>
          </a:p>
        </p:txBody>
      </p:sp>
      <p:sp>
        <p:nvSpPr>
          <p:cNvPr id="2" name="Title 1"/>
          <p:cNvSpPr>
            <a:spLocks noGrp="1"/>
          </p:cNvSpPr>
          <p:nvPr>
            <p:ph type="title"/>
          </p:nvPr>
        </p:nvSpPr>
        <p:spPr/>
        <p:txBody>
          <a:bodyPr/>
          <a:lstStyle/>
          <a:p>
            <a:r>
              <a:rPr lang="en-US" dirty="0"/>
              <a:t>AREAS OF RISK ASSESSMENT</a:t>
            </a:r>
            <a:endParaRPr lang="en-CA" dirty="0"/>
          </a:p>
        </p:txBody>
      </p:sp>
      <p:sp>
        <p:nvSpPr>
          <p:cNvPr id="3" name="Content Placeholder 2"/>
          <p:cNvSpPr>
            <a:spLocks noGrp="1"/>
          </p:cNvSpPr>
          <p:nvPr>
            <p:ph type="body" idx="1"/>
          </p:nvPr>
        </p:nvSpPr>
        <p:spPr>
          <a:xfrm>
            <a:off x="1371600" y="1581150"/>
            <a:ext cx="2362200" cy="3043200"/>
          </a:xfrm>
        </p:spPr>
        <p:txBody>
          <a:bodyPr>
            <a:normAutofit/>
          </a:bodyPr>
          <a:lstStyle/>
          <a:p>
            <a:pPr>
              <a:buFont typeface="+mj-lt"/>
              <a:buAutoNum type="arabicPeriod"/>
            </a:pPr>
            <a:r>
              <a:rPr lang="en-US" sz="2100" dirty="0"/>
              <a:t>SELF</a:t>
            </a:r>
          </a:p>
          <a:p>
            <a:pPr>
              <a:buFont typeface="+mj-lt"/>
              <a:buAutoNum type="arabicPeriod"/>
            </a:pPr>
            <a:r>
              <a:rPr lang="en-US" sz="2100" dirty="0"/>
              <a:t>ENVIRONMENT</a:t>
            </a:r>
          </a:p>
          <a:p>
            <a:pPr>
              <a:buFont typeface="+mj-lt"/>
              <a:buAutoNum type="arabicPeriod"/>
            </a:pPr>
            <a:r>
              <a:rPr lang="en-US" sz="2100" dirty="0"/>
              <a:t>EQUIPMENT</a:t>
            </a:r>
          </a:p>
          <a:p>
            <a:pPr>
              <a:buFont typeface="+mj-lt"/>
              <a:buAutoNum type="arabicPeriod"/>
            </a:pPr>
            <a:r>
              <a:rPr lang="en-US" sz="2100" dirty="0"/>
              <a:t>OBJECT</a:t>
            </a:r>
          </a:p>
        </p:txBody>
      </p:sp>
      <p:pic>
        <p:nvPicPr>
          <p:cNvPr id="4" name="Picture 2" descr="http://www.riskmanagementmonitor.com/wp-content/uploads/2011/03/balancing-risk-229x3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1000" y="1733550"/>
            <a:ext cx="1771650" cy="2320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8691564"/>
      </p:ext>
    </p:extLst>
  </p:cSld>
  <p:clrMapOvr>
    <a:masterClrMapping/>
  </p:clrMapOvr>
  <p:transition>
    <p:fade thruBlk="1"/>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0"/>
          </p:nvPr>
        </p:nvSpPr>
        <p:spPr/>
        <p:txBody>
          <a:bodyPr/>
          <a:lstStyle/>
          <a:p>
            <a:fld id="{6D22F896-40B5-4ADD-8801-0D06FADFA095}" type="slidenum">
              <a:rPr lang="en-US" smtClean="0"/>
              <a:t>45</a:t>
            </a:fld>
            <a:endParaRPr lang="en-US" dirty="0"/>
          </a:p>
        </p:txBody>
      </p:sp>
      <p:sp>
        <p:nvSpPr>
          <p:cNvPr id="2" name="Title 1"/>
          <p:cNvSpPr>
            <a:spLocks noGrp="1"/>
          </p:cNvSpPr>
          <p:nvPr>
            <p:ph type="title"/>
          </p:nvPr>
        </p:nvSpPr>
        <p:spPr/>
        <p:txBody>
          <a:bodyPr/>
          <a:lstStyle/>
          <a:p>
            <a:r>
              <a:rPr lang="en-US" dirty="0"/>
              <a:t>PROCESS TO CONDUCT A RISK ASSESSMENT</a:t>
            </a:r>
            <a:endParaRPr lang="en-CA" dirty="0"/>
          </a:p>
        </p:txBody>
      </p:sp>
      <p:sp>
        <p:nvSpPr>
          <p:cNvPr id="3" name="Content Placeholder 2"/>
          <p:cNvSpPr>
            <a:spLocks noGrp="1"/>
          </p:cNvSpPr>
          <p:nvPr>
            <p:ph type="body" idx="1"/>
          </p:nvPr>
        </p:nvSpPr>
        <p:spPr>
          <a:xfrm>
            <a:off x="838199" y="1606587"/>
            <a:ext cx="5198359" cy="3043200"/>
          </a:xfrm>
        </p:spPr>
        <p:txBody>
          <a:bodyPr/>
          <a:lstStyle/>
          <a:p>
            <a:pPr>
              <a:buFont typeface="Arial" panose="020B0604020202020204" pitchFamily="34" charset="0"/>
              <a:buChar char="•"/>
            </a:pPr>
            <a:r>
              <a:rPr lang="en-US" dirty="0">
                <a:latin typeface="+mn-lt"/>
              </a:rPr>
              <a:t>Identify the risk(s) that would impact the safety of the move</a:t>
            </a:r>
          </a:p>
          <a:p>
            <a:pPr>
              <a:buFont typeface="Arial" panose="020B0604020202020204" pitchFamily="34" charset="0"/>
              <a:buChar char="•"/>
            </a:pPr>
            <a:endParaRPr lang="en-US" dirty="0">
              <a:latin typeface="+mn-lt"/>
            </a:endParaRPr>
          </a:p>
          <a:p>
            <a:pPr>
              <a:buFont typeface="Arial" panose="020B0604020202020204" pitchFamily="34" charset="0"/>
              <a:buChar char="•"/>
            </a:pPr>
            <a:r>
              <a:rPr lang="en-US" dirty="0">
                <a:latin typeface="+mn-lt"/>
              </a:rPr>
              <a:t>Collect information about risk factors:</a:t>
            </a:r>
          </a:p>
          <a:p>
            <a:pPr lvl="1"/>
            <a:r>
              <a:rPr lang="en-US" dirty="0">
                <a:latin typeface="+mn-lt"/>
              </a:rPr>
              <a:t>Written reports of previous injuries/ risks</a:t>
            </a:r>
          </a:p>
          <a:p>
            <a:pPr lvl="1"/>
            <a:r>
              <a:rPr lang="en-US" dirty="0">
                <a:latin typeface="+mn-lt"/>
              </a:rPr>
              <a:t>Observation of co-workers</a:t>
            </a:r>
          </a:p>
          <a:p>
            <a:pPr lvl="1"/>
            <a:r>
              <a:rPr lang="en-US" dirty="0">
                <a:latin typeface="+mn-lt"/>
              </a:rPr>
              <a:t>Speak with co-workers</a:t>
            </a:r>
          </a:p>
          <a:p>
            <a:pPr lvl="1"/>
            <a:endParaRPr lang="en-US" dirty="0">
              <a:latin typeface="+mn-lt"/>
            </a:endParaRPr>
          </a:p>
          <a:p>
            <a:pPr>
              <a:buFont typeface="Arial" panose="020B0604020202020204" pitchFamily="34" charset="0"/>
              <a:buChar char="•"/>
            </a:pPr>
            <a:r>
              <a:rPr lang="en-US" dirty="0">
                <a:latin typeface="+mn-lt"/>
              </a:rPr>
              <a:t>Analyze information to determine appropriate course of action to eliminate or manage risk(s)</a:t>
            </a:r>
          </a:p>
        </p:txBody>
      </p:sp>
      <p:pic>
        <p:nvPicPr>
          <p:cNvPr id="1026" name="Picture 2" descr="Which industries do banks consider high risk? - Fee Navigat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36559" y="2390595"/>
            <a:ext cx="2264209" cy="1273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1061128"/>
      </p:ext>
    </p:extLst>
  </p:cSld>
  <p:clrMapOvr>
    <a:masterClrMapping/>
  </p:clrMapOvr>
  <p:transition>
    <p:fade thruBlk="1"/>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6D45A1-2565-43EC-A795-242A7EAD30A1}"/>
              </a:ext>
            </a:extLst>
          </p:cNvPr>
          <p:cNvSpPr>
            <a:spLocks noGrp="1"/>
          </p:cNvSpPr>
          <p:nvPr>
            <p:ph type="body" idx="1"/>
          </p:nvPr>
        </p:nvSpPr>
        <p:spPr>
          <a:xfrm>
            <a:off x="2038050" y="1871475"/>
            <a:ext cx="5067900" cy="1400550"/>
          </a:xfrm>
        </p:spPr>
        <p:txBody>
          <a:bodyPr/>
          <a:lstStyle/>
          <a:p>
            <a:r>
              <a:rPr lang="en-US" sz="4000" b="1" i="0" dirty="0">
                <a:latin typeface="+mn-lt"/>
              </a:rPr>
              <a:t>SELF RISK ASSESSMENT</a:t>
            </a:r>
          </a:p>
        </p:txBody>
      </p:sp>
      <p:sp>
        <p:nvSpPr>
          <p:cNvPr id="6" name="Slide Number Placeholder 5"/>
          <p:cNvSpPr>
            <a:spLocks noGrp="1"/>
          </p:cNvSpPr>
          <p:nvPr>
            <p:ph type="sldNum" idx="10"/>
          </p:nvPr>
        </p:nvSpPr>
        <p:spPr/>
        <p:txBody>
          <a:bodyPr/>
          <a:lstStyle/>
          <a:p>
            <a:fld id="{19B9D79D-A57F-4779-A046-048F0FB1D445}" type="slidenum">
              <a:rPr lang="en-CA" smtClean="0"/>
              <a:t>46</a:t>
            </a:fld>
            <a:endParaRPr lang="en-CA"/>
          </a:p>
        </p:txBody>
      </p:sp>
    </p:spTree>
    <p:extLst>
      <p:ext uri="{BB962C8B-B14F-4D97-AF65-F5344CB8AC3E}">
        <p14:creationId xmlns:p14="http://schemas.microsoft.com/office/powerpoint/2010/main" val="3808428675"/>
      </p:ext>
    </p:extLst>
  </p:cSld>
  <p:clrMapOvr>
    <a:masterClrMapping/>
  </p:clrMapOvr>
  <p:transition>
    <p:fade thruBlk="1"/>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0"/>
          </p:nvPr>
        </p:nvSpPr>
        <p:spPr/>
        <p:txBody>
          <a:bodyPr/>
          <a:lstStyle/>
          <a:p>
            <a:fld id="{6D22F896-40B5-4ADD-8801-0D06FADFA095}" type="slidenum">
              <a:rPr lang="en-US" smtClean="0"/>
              <a:t>47</a:t>
            </a:fld>
            <a:endParaRPr lang="en-US" dirty="0"/>
          </a:p>
        </p:txBody>
      </p:sp>
      <p:sp>
        <p:nvSpPr>
          <p:cNvPr id="2" name="Title 1"/>
          <p:cNvSpPr>
            <a:spLocks noGrp="1"/>
          </p:cNvSpPr>
          <p:nvPr>
            <p:ph type="title"/>
          </p:nvPr>
        </p:nvSpPr>
        <p:spPr/>
        <p:txBody>
          <a:bodyPr/>
          <a:lstStyle/>
          <a:p>
            <a:r>
              <a:rPr lang="en-US" dirty="0"/>
              <a:t>SELF RISK ASSESSMENT</a:t>
            </a:r>
            <a:endParaRPr lang="en-CA" dirty="0"/>
          </a:p>
        </p:txBody>
      </p:sp>
      <p:sp>
        <p:nvSpPr>
          <p:cNvPr id="3" name="Content Placeholder 2"/>
          <p:cNvSpPr>
            <a:spLocks noGrp="1"/>
          </p:cNvSpPr>
          <p:nvPr>
            <p:ph type="body" idx="1"/>
          </p:nvPr>
        </p:nvSpPr>
        <p:spPr>
          <a:xfrm>
            <a:off x="838200" y="1606587"/>
            <a:ext cx="4800600" cy="3043200"/>
          </a:xfrm>
        </p:spPr>
        <p:txBody>
          <a:bodyPr>
            <a:normAutofit lnSpcReduction="10000"/>
          </a:bodyPr>
          <a:lstStyle/>
          <a:p>
            <a:pPr>
              <a:buFont typeface="Arial" panose="020B0604020202020204" pitchFamily="34" charset="0"/>
              <a:buChar char="•"/>
            </a:pPr>
            <a:r>
              <a:rPr lang="en-US" dirty="0">
                <a:latin typeface="+mn-lt"/>
              </a:rPr>
              <a:t>About our own ability to work safe</a:t>
            </a:r>
          </a:p>
          <a:p>
            <a:pPr>
              <a:buFont typeface="Arial" panose="020B0604020202020204" pitchFamily="34" charset="0"/>
              <a:buChar char="•"/>
            </a:pPr>
            <a:endParaRPr lang="en-US" dirty="0">
              <a:latin typeface="+mn-lt"/>
            </a:endParaRPr>
          </a:p>
          <a:p>
            <a:pPr>
              <a:buFont typeface="Arial" panose="020B0604020202020204" pitchFamily="34" charset="0"/>
              <a:buChar char="•"/>
            </a:pPr>
            <a:r>
              <a:rPr lang="en-US" dirty="0">
                <a:latin typeface="+mn-lt"/>
              </a:rPr>
              <a:t>Before, during and after the move</a:t>
            </a:r>
          </a:p>
          <a:p>
            <a:pPr>
              <a:buFont typeface="Arial" panose="020B0604020202020204" pitchFamily="34" charset="0"/>
              <a:buChar char="•"/>
            </a:pPr>
            <a:endParaRPr lang="en-US" dirty="0">
              <a:latin typeface="+mn-lt"/>
            </a:endParaRPr>
          </a:p>
          <a:p>
            <a:pPr>
              <a:buFont typeface="Arial" panose="020B0604020202020204" pitchFamily="34" charset="0"/>
              <a:buChar char="•"/>
            </a:pPr>
            <a:r>
              <a:rPr lang="en-US" dirty="0">
                <a:latin typeface="+mn-lt"/>
              </a:rPr>
              <a:t>Risk factors that may impact the safety of the move:</a:t>
            </a:r>
          </a:p>
          <a:p>
            <a:pPr lvl="1"/>
            <a:r>
              <a:rPr lang="en-US" dirty="0">
                <a:latin typeface="+mn-lt"/>
              </a:rPr>
              <a:t>Physical status</a:t>
            </a:r>
          </a:p>
          <a:p>
            <a:pPr lvl="1"/>
            <a:r>
              <a:rPr lang="en-US" dirty="0">
                <a:latin typeface="+mn-lt"/>
              </a:rPr>
              <a:t>Emotional status</a:t>
            </a:r>
          </a:p>
          <a:p>
            <a:pPr lvl="1"/>
            <a:r>
              <a:rPr lang="en-US" dirty="0">
                <a:latin typeface="+mn-lt"/>
              </a:rPr>
              <a:t>Training and experience</a:t>
            </a:r>
          </a:p>
          <a:p>
            <a:pPr lvl="1"/>
            <a:r>
              <a:rPr lang="en-US" dirty="0">
                <a:latin typeface="+mn-lt"/>
              </a:rPr>
              <a:t>Communication skills</a:t>
            </a:r>
          </a:p>
          <a:p>
            <a:pPr lvl="1"/>
            <a:r>
              <a:rPr lang="en-US" dirty="0">
                <a:latin typeface="+mn-lt"/>
              </a:rPr>
              <a:t>workload</a:t>
            </a:r>
            <a:endParaRPr lang="en-CA" dirty="0">
              <a:latin typeface="+mn-lt"/>
            </a:endParaRPr>
          </a:p>
        </p:txBody>
      </p:sp>
      <p:pic>
        <p:nvPicPr>
          <p:cNvPr id="4" name="Picture 1"/>
          <p:cNvPicPr>
            <a:picLocks noChangeAspect="1"/>
          </p:cNvPicPr>
          <p:nvPr/>
        </p:nvPicPr>
        <p:blipFill>
          <a:blip r:embed="rId2" cstate="print">
            <a:extLst>
              <a:ext uri="{28A0092B-C50C-407E-A947-70E740481C1C}">
                <a14:useLocalDpi xmlns:a14="http://schemas.microsoft.com/office/drawing/2010/main" val="0"/>
              </a:ext>
            </a:extLst>
          </a:blip>
          <a:srcRect b="9096"/>
          <a:stretch>
            <a:fillRect/>
          </a:stretch>
        </p:blipFill>
        <p:spPr bwMode="auto">
          <a:xfrm>
            <a:off x="5638800" y="1697794"/>
            <a:ext cx="20574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1560069"/>
      </p:ext>
    </p:extLst>
  </p:cSld>
  <p:clrMapOvr>
    <a:masterClrMapping/>
  </p:clrMapOvr>
  <p:transition>
    <p:fade thruBlk="1"/>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0"/>
          </p:nvPr>
        </p:nvSpPr>
        <p:spPr/>
        <p:txBody>
          <a:bodyPr/>
          <a:lstStyle/>
          <a:p>
            <a:fld id="{6D22F896-40B5-4ADD-8801-0D06FADFA095}" type="slidenum">
              <a:rPr lang="en-US" smtClean="0"/>
              <a:t>48</a:t>
            </a:fld>
            <a:endParaRPr lang="en-US" dirty="0"/>
          </a:p>
        </p:txBody>
      </p:sp>
      <p:sp>
        <p:nvSpPr>
          <p:cNvPr id="2" name="Title 1"/>
          <p:cNvSpPr>
            <a:spLocks noGrp="1"/>
          </p:cNvSpPr>
          <p:nvPr>
            <p:ph type="title"/>
          </p:nvPr>
        </p:nvSpPr>
        <p:spPr/>
        <p:txBody>
          <a:bodyPr/>
          <a:lstStyle/>
          <a:p>
            <a:r>
              <a:rPr lang="en-US" dirty="0"/>
              <a:t>SELF RISKS</a:t>
            </a:r>
            <a:endParaRPr lang="en-CA" dirty="0"/>
          </a:p>
        </p:txBody>
      </p:sp>
      <p:graphicFrame>
        <p:nvGraphicFramePr>
          <p:cNvPr id="4" name="Diagram 3"/>
          <p:cNvGraphicFramePr/>
          <p:nvPr>
            <p:extLst>
              <p:ext uri="{D42A27DB-BD31-4B8C-83A1-F6EECF244321}">
                <p14:modId xmlns:p14="http://schemas.microsoft.com/office/powerpoint/2010/main" val="1838136355"/>
              </p:ext>
            </p:extLst>
          </p:nvPr>
        </p:nvGraphicFramePr>
        <p:xfrm>
          <a:off x="2133600" y="1579562"/>
          <a:ext cx="4217556" cy="3170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90559279"/>
      </p:ext>
    </p:extLst>
  </p:cSld>
  <p:clrMapOvr>
    <a:masterClrMapping/>
  </p:clrMapOvr>
  <p:transition>
    <p:fade thruBlk="1"/>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6D45A1-2565-43EC-A795-242A7EAD30A1}"/>
              </a:ext>
            </a:extLst>
          </p:cNvPr>
          <p:cNvSpPr>
            <a:spLocks noGrp="1"/>
          </p:cNvSpPr>
          <p:nvPr>
            <p:ph type="body" idx="1"/>
          </p:nvPr>
        </p:nvSpPr>
        <p:spPr>
          <a:xfrm>
            <a:off x="2038050" y="1871475"/>
            <a:ext cx="5067900" cy="1400550"/>
          </a:xfrm>
        </p:spPr>
        <p:txBody>
          <a:bodyPr/>
          <a:lstStyle/>
          <a:p>
            <a:r>
              <a:rPr lang="en-US" sz="4000" b="1" i="0" dirty="0">
                <a:latin typeface="+mn-lt"/>
              </a:rPr>
              <a:t>ENVIRONMENTAL RISK ASSESSMENT</a:t>
            </a:r>
          </a:p>
        </p:txBody>
      </p:sp>
      <p:sp>
        <p:nvSpPr>
          <p:cNvPr id="6" name="Slide Number Placeholder 5"/>
          <p:cNvSpPr>
            <a:spLocks noGrp="1"/>
          </p:cNvSpPr>
          <p:nvPr>
            <p:ph type="sldNum" idx="10"/>
          </p:nvPr>
        </p:nvSpPr>
        <p:spPr/>
        <p:txBody>
          <a:bodyPr/>
          <a:lstStyle/>
          <a:p>
            <a:fld id="{19B9D79D-A57F-4779-A046-048F0FB1D445}" type="slidenum">
              <a:rPr lang="en-CA" smtClean="0"/>
              <a:t>49</a:t>
            </a:fld>
            <a:endParaRPr lang="en-CA"/>
          </a:p>
        </p:txBody>
      </p:sp>
    </p:spTree>
    <p:extLst>
      <p:ext uri="{BB962C8B-B14F-4D97-AF65-F5344CB8AC3E}">
        <p14:creationId xmlns:p14="http://schemas.microsoft.com/office/powerpoint/2010/main" val="2904377215"/>
      </p:ext>
    </p:extLst>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6D45A1-2565-43EC-A795-242A7EAD30A1}"/>
              </a:ext>
            </a:extLst>
          </p:cNvPr>
          <p:cNvSpPr>
            <a:spLocks noGrp="1"/>
          </p:cNvSpPr>
          <p:nvPr>
            <p:ph type="body" idx="1"/>
          </p:nvPr>
        </p:nvSpPr>
        <p:spPr>
          <a:xfrm>
            <a:off x="2038050" y="1871475"/>
            <a:ext cx="5067900" cy="1400550"/>
          </a:xfrm>
        </p:spPr>
        <p:txBody>
          <a:bodyPr/>
          <a:lstStyle/>
          <a:p>
            <a:r>
              <a:rPr lang="en-US" sz="4000" b="1" i="0" dirty="0">
                <a:latin typeface="+mn-lt"/>
              </a:rPr>
              <a:t>INTRODUCTION TO SMART</a:t>
            </a:r>
          </a:p>
        </p:txBody>
      </p:sp>
      <p:sp>
        <p:nvSpPr>
          <p:cNvPr id="6" name="Slide Number Placeholder 5"/>
          <p:cNvSpPr>
            <a:spLocks noGrp="1"/>
          </p:cNvSpPr>
          <p:nvPr>
            <p:ph type="sldNum" idx="10"/>
          </p:nvPr>
        </p:nvSpPr>
        <p:spPr/>
        <p:txBody>
          <a:bodyPr/>
          <a:lstStyle/>
          <a:p>
            <a:fld id="{19B9D79D-A57F-4779-A046-048F0FB1D445}" type="slidenum">
              <a:rPr lang="en-CA" smtClean="0"/>
              <a:t>5</a:t>
            </a:fld>
            <a:endParaRPr lang="en-CA"/>
          </a:p>
        </p:txBody>
      </p:sp>
    </p:spTree>
    <p:extLst>
      <p:ext uri="{BB962C8B-B14F-4D97-AF65-F5344CB8AC3E}">
        <p14:creationId xmlns:p14="http://schemas.microsoft.com/office/powerpoint/2010/main" val="719324420"/>
      </p:ext>
    </p:extLst>
  </p:cSld>
  <p:clrMapOvr>
    <a:masterClrMapping/>
  </p:clrMapOvr>
  <p:transition>
    <p:fade thruBlk="1"/>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0"/>
          </p:nvPr>
        </p:nvSpPr>
        <p:spPr/>
        <p:txBody>
          <a:bodyPr/>
          <a:lstStyle/>
          <a:p>
            <a:fld id="{6D22F896-40B5-4ADD-8801-0D06FADFA095}" type="slidenum">
              <a:rPr lang="en-US" smtClean="0"/>
              <a:t>50</a:t>
            </a:fld>
            <a:endParaRPr lang="en-US" dirty="0"/>
          </a:p>
        </p:txBody>
      </p:sp>
      <p:sp>
        <p:nvSpPr>
          <p:cNvPr id="2" name="Title 1"/>
          <p:cNvSpPr>
            <a:spLocks noGrp="1"/>
          </p:cNvSpPr>
          <p:nvPr>
            <p:ph type="title"/>
          </p:nvPr>
        </p:nvSpPr>
        <p:spPr/>
        <p:txBody>
          <a:bodyPr/>
          <a:lstStyle/>
          <a:p>
            <a:r>
              <a:rPr lang="en-US" dirty="0"/>
              <a:t>ENVIRONMENT RISK ASSESSMENT</a:t>
            </a:r>
            <a:endParaRPr lang="en-CA" dirty="0"/>
          </a:p>
        </p:txBody>
      </p:sp>
      <p:sp>
        <p:nvSpPr>
          <p:cNvPr id="3" name="Content Placeholder 2"/>
          <p:cNvSpPr>
            <a:spLocks noGrp="1"/>
          </p:cNvSpPr>
          <p:nvPr>
            <p:ph type="body" idx="1"/>
          </p:nvPr>
        </p:nvSpPr>
        <p:spPr>
          <a:xfrm>
            <a:off x="838200" y="1606587"/>
            <a:ext cx="7162800" cy="3043200"/>
          </a:xfrm>
        </p:spPr>
        <p:txBody>
          <a:bodyPr/>
          <a:lstStyle/>
          <a:p>
            <a:pPr>
              <a:buFont typeface="Arial" panose="020B0604020202020204" pitchFamily="34" charset="0"/>
              <a:buChar char="•"/>
            </a:pPr>
            <a:r>
              <a:rPr lang="en-US" dirty="0"/>
              <a:t>Before, during and after performing the move</a:t>
            </a:r>
          </a:p>
          <a:p>
            <a:pPr>
              <a:buFont typeface="Arial" panose="020B0604020202020204" pitchFamily="34" charset="0"/>
              <a:buChar char="•"/>
            </a:pPr>
            <a:r>
              <a:rPr lang="en-US" dirty="0"/>
              <a:t>The environment may change at any point during the moving task</a:t>
            </a:r>
          </a:p>
          <a:p>
            <a:pPr>
              <a:buFont typeface="Arial" panose="020B0604020202020204" pitchFamily="34" charset="0"/>
              <a:buChar char="•"/>
            </a:pPr>
            <a:r>
              <a:rPr lang="en-US" dirty="0"/>
              <a:t>By making changes to the environment in advance, risks can be eliminated BEFORE the moving task</a:t>
            </a:r>
          </a:p>
          <a:p>
            <a:pPr>
              <a:buFont typeface="Arial" panose="020B0604020202020204" pitchFamily="34" charset="0"/>
              <a:buChar char="•"/>
            </a:pPr>
            <a:r>
              <a:rPr lang="en-US" dirty="0"/>
              <a:t>Problem solve for risks that can’t be eliminated or managed </a:t>
            </a:r>
            <a:endParaRPr lang="en-CA" dirty="0"/>
          </a:p>
        </p:txBody>
      </p:sp>
      <p:pic>
        <p:nvPicPr>
          <p:cNvPr id="2050" name="Picture 2" descr="Janitorial and Custodial Closet Organization - Grainger KnowHo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3741469"/>
            <a:ext cx="1804853" cy="924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5736106"/>
      </p:ext>
    </p:extLst>
  </p:cSld>
  <p:clrMapOvr>
    <a:masterClrMapping/>
  </p:clrMapOvr>
  <p:transition>
    <p:fade thruBlk="1"/>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0"/>
          </p:nvPr>
        </p:nvSpPr>
        <p:spPr/>
        <p:txBody>
          <a:bodyPr/>
          <a:lstStyle/>
          <a:p>
            <a:fld id="{6D22F896-40B5-4ADD-8801-0D06FADFA095}" type="slidenum">
              <a:rPr lang="en-US" smtClean="0"/>
              <a:t>51</a:t>
            </a:fld>
            <a:endParaRPr lang="en-US" dirty="0"/>
          </a:p>
        </p:txBody>
      </p:sp>
      <p:sp>
        <p:nvSpPr>
          <p:cNvPr id="2" name="Title 1"/>
          <p:cNvSpPr>
            <a:spLocks noGrp="1"/>
          </p:cNvSpPr>
          <p:nvPr>
            <p:ph type="title"/>
          </p:nvPr>
        </p:nvSpPr>
        <p:spPr/>
        <p:txBody>
          <a:bodyPr/>
          <a:lstStyle/>
          <a:p>
            <a:r>
              <a:rPr lang="en-US" dirty="0"/>
              <a:t>ENVIRONMENT RISKS</a:t>
            </a:r>
            <a:endParaRPr lang="en-CA" dirty="0"/>
          </a:p>
        </p:txBody>
      </p:sp>
      <p:graphicFrame>
        <p:nvGraphicFramePr>
          <p:cNvPr id="4" name="Diagram 3"/>
          <p:cNvGraphicFramePr/>
          <p:nvPr>
            <p:extLst>
              <p:ext uri="{D42A27DB-BD31-4B8C-83A1-F6EECF244321}">
                <p14:modId xmlns:p14="http://schemas.microsoft.com/office/powerpoint/2010/main" val="2305659600"/>
              </p:ext>
            </p:extLst>
          </p:nvPr>
        </p:nvGraphicFramePr>
        <p:xfrm>
          <a:off x="1701801" y="1663701"/>
          <a:ext cx="4494644" cy="3479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76686933"/>
      </p:ext>
    </p:extLst>
  </p:cSld>
  <p:clrMapOvr>
    <a:masterClrMapping/>
  </p:clrMapOvr>
  <p:transition>
    <p:fade thruBlk="1"/>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6D45A1-2565-43EC-A795-242A7EAD30A1}"/>
              </a:ext>
            </a:extLst>
          </p:cNvPr>
          <p:cNvSpPr>
            <a:spLocks noGrp="1"/>
          </p:cNvSpPr>
          <p:nvPr>
            <p:ph type="body" idx="1"/>
          </p:nvPr>
        </p:nvSpPr>
        <p:spPr>
          <a:xfrm>
            <a:off x="2038050" y="1871475"/>
            <a:ext cx="5067900" cy="1400550"/>
          </a:xfrm>
        </p:spPr>
        <p:txBody>
          <a:bodyPr/>
          <a:lstStyle/>
          <a:p>
            <a:r>
              <a:rPr lang="en-US" sz="4000" b="1" i="0" dirty="0">
                <a:latin typeface="+mn-lt"/>
              </a:rPr>
              <a:t>EQUIPMENT RISK ASSESSMENT</a:t>
            </a:r>
          </a:p>
        </p:txBody>
      </p:sp>
      <p:sp>
        <p:nvSpPr>
          <p:cNvPr id="6" name="Slide Number Placeholder 5"/>
          <p:cNvSpPr>
            <a:spLocks noGrp="1"/>
          </p:cNvSpPr>
          <p:nvPr>
            <p:ph type="sldNum" idx="10"/>
          </p:nvPr>
        </p:nvSpPr>
        <p:spPr/>
        <p:txBody>
          <a:bodyPr/>
          <a:lstStyle/>
          <a:p>
            <a:fld id="{19B9D79D-A57F-4779-A046-048F0FB1D445}" type="slidenum">
              <a:rPr lang="en-CA" smtClean="0"/>
              <a:t>52</a:t>
            </a:fld>
            <a:endParaRPr lang="en-CA"/>
          </a:p>
        </p:txBody>
      </p:sp>
    </p:spTree>
    <p:extLst>
      <p:ext uri="{BB962C8B-B14F-4D97-AF65-F5344CB8AC3E}">
        <p14:creationId xmlns:p14="http://schemas.microsoft.com/office/powerpoint/2010/main" val="923241192"/>
      </p:ext>
    </p:extLst>
  </p:cSld>
  <p:clrMapOvr>
    <a:masterClrMapping/>
  </p:clrMapOvr>
  <p:transition>
    <p:fade thruBlk="1"/>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0"/>
          </p:nvPr>
        </p:nvSpPr>
        <p:spPr/>
        <p:txBody>
          <a:bodyPr/>
          <a:lstStyle/>
          <a:p>
            <a:fld id="{6D22F896-40B5-4ADD-8801-0D06FADFA095}" type="slidenum">
              <a:rPr lang="en-US" smtClean="0"/>
              <a:t>53</a:t>
            </a:fld>
            <a:endParaRPr lang="en-US" dirty="0"/>
          </a:p>
        </p:txBody>
      </p:sp>
      <p:sp>
        <p:nvSpPr>
          <p:cNvPr id="2" name="Title 1"/>
          <p:cNvSpPr>
            <a:spLocks noGrp="1"/>
          </p:cNvSpPr>
          <p:nvPr>
            <p:ph type="title"/>
          </p:nvPr>
        </p:nvSpPr>
        <p:spPr/>
        <p:txBody>
          <a:bodyPr/>
          <a:lstStyle/>
          <a:p>
            <a:r>
              <a:rPr lang="en-US" dirty="0"/>
              <a:t>EQUIPMENT RISKS</a:t>
            </a:r>
            <a:endParaRPr lang="en-CA" dirty="0"/>
          </a:p>
        </p:txBody>
      </p:sp>
      <p:graphicFrame>
        <p:nvGraphicFramePr>
          <p:cNvPr id="4" name="Diagram 3"/>
          <p:cNvGraphicFramePr/>
          <p:nvPr>
            <p:extLst>
              <p:ext uri="{D42A27DB-BD31-4B8C-83A1-F6EECF244321}">
                <p14:modId xmlns:p14="http://schemas.microsoft.com/office/powerpoint/2010/main" val="60551587"/>
              </p:ext>
            </p:extLst>
          </p:nvPr>
        </p:nvGraphicFramePr>
        <p:xfrm>
          <a:off x="1752600" y="1397794"/>
          <a:ext cx="4457700" cy="3771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33600684"/>
      </p:ext>
    </p:extLst>
  </p:cSld>
  <p:clrMapOvr>
    <a:masterClrMapping/>
  </p:clrMapOvr>
  <p:transition>
    <p:fade thruBlk="1"/>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6D45A1-2565-43EC-A795-242A7EAD30A1}"/>
              </a:ext>
            </a:extLst>
          </p:cNvPr>
          <p:cNvSpPr>
            <a:spLocks noGrp="1"/>
          </p:cNvSpPr>
          <p:nvPr>
            <p:ph type="body" idx="1"/>
          </p:nvPr>
        </p:nvSpPr>
        <p:spPr>
          <a:xfrm>
            <a:off x="2038050" y="1871475"/>
            <a:ext cx="5067900" cy="1400550"/>
          </a:xfrm>
        </p:spPr>
        <p:txBody>
          <a:bodyPr/>
          <a:lstStyle/>
          <a:p>
            <a:r>
              <a:rPr lang="en-US" sz="4000" b="1" i="0" dirty="0">
                <a:latin typeface="+mn-lt"/>
              </a:rPr>
              <a:t>OBJECT &amp; TASK RISK ASSESSMENT</a:t>
            </a:r>
          </a:p>
        </p:txBody>
      </p:sp>
      <p:sp>
        <p:nvSpPr>
          <p:cNvPr id="6" name="Slide Number Placeholder 5"/>
          <p:cNvSpPr>
            <a:spLocks noGrp="1"/>
          </p:cNvSpPr>
          <p:nvPr>
            <p:ph type="sldNum" idx="10"/>
          </p:nvPr>
        </p:nvSpPr>
        <p:spPr/>
        <p:txBody>
          <a:bodyPr/>
          <a:lstStyle/>
          <a:p>
            <a:fld id="{19B9D79D-A57F-4779-A046-048F0FB1D445}" type="slidenum">
              <a:rPr lang="en-CA" smtClean="0"/>
              <a:t>54</a:t>
            </a:fld>
            <a:endParaRPr lang="en-CA"/>
          </a:p>
        </p:txBody>
      </p:sp>
    </p:spTree>
    <p:extLst>
      <p:ext uri="{BB962C8B-B14F-4D97-AF65-F5344CB8AC3E}">
        <p14:creationId xmlns:p14="http://schemas.microsoft.com/office/powerpoint/2010/main" val="3376248503"/>
      </p:ext>
    </p:extLst>
  </p:cSld>
  <p:clrMapOvr>
    <a:masterClrMapping/>
  </p:clrMapOvr>
  <p:transition>
    <p:fade thruBlk="1"/>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0"/>
          </p:nvPr>
        </p:nvSpPr>
        <p:spPr/>
        <p:txBody>
          <a:bodyPr/>
          <a:lstStyle/>
          <a:p>
            <a:fld id="{6D22F896-40B5-4ADD-8801-0D06FADFA095}" type="slidenum">
              <a:rPr lang="en-US" smtClean="0"/>
              <a:t>55</a:t>
            </a:fld>
            <a:endParaRPr lang="en-US" dirty="0"/>
          </a:p>
        </p:txBody>
      </p:sp>
      <p:sp>
        <p:nvSpPr>
          <p:cNvPr id="2" name="Title 1"/>
          <p:cNvSpPr>
            <a:spLocks noGrp="1"/>
          </p:cNvSpPr>
          <p:nvPr>
            <p:ph type="title"/>
          </p:nvPr>
        </p:nvSpPr>
        <p:spPr/>
        <p:txBody>
          <a:bodyPr/>
          <a:lstStyle/>
          <a:p>
            <a:r>
              <a:rPr lang="en-US" dirty="0"/>
              <a:t>OBJECT RISK ASSESSMENT</a:t>
            </a:r>
            <a:endParaRPr lang="en-CA" dirty="0"/>
          </a:p>
        </p:txBody>
      </p:sp>
      <p:sp>
        <p:nvSpPr>
          <p:cNvPr id="3" name="Content Placeholder 2"/>
          <p:cNvSpPr>
            <a:spLocks noGrp="1"/>
          </p:cNvSpPr>
          <p:nvPr>
            <p:ph type="body" idx="1"/>
          </p:nvPr>
        </p:nvSpPr>
        <p:spPr>
          <a:xfrm>
            <a:off x="838200" y="1606587"/>
            <a:ext cx="5486400" cy="3043200"/>
          </a:xfrm>
        </p:spPr>
        <p:txBody>
          <a:bodyPr/>
          <a:lstStyle/>
          <a:p>
            <a:pPr>
              <a:buFont typeface="Arial" panose="020B0604020202020204" pitchFamily="34" charset="0"/>
              <a:buChar char="•"/>
            </a:pPr>
            <a:r>
              <a:rPr lang="en-US" dirty="0">
                <a:latin typeface="+mn-lt"/>
              </a:rPr>
              <a:t>Assess risks before, during, and after moving an object</a:t>
            </a:r>
          </a:p>
          <a:p>
            <a:pPr>
              <a:buFont typeface="Arial" panose="020B0604020202020204" pitchFamily="34" charset="0"/>
              <a:buChar char="•"/>
            </a:pPr>
            <a:r>
              <a:rPr lang="en-US" dirty="0">
                <a:latin typeface="+mn-lt"/>
              </a:rPr>
              <a:t>Risk factors may include:</a:t>
            </a:r>
          </a:p>
          <a:p>
            <a:pPr lvl="1"/>
            <a:r>
              <a:rPr lang="en-US" dirty="0">
                <a:latin typeface="+mn-lt"/>
              </a:rPr>
              <a:t>Size/ shape</a:t>
            </a:r>
          </a:p>
          <a:p>
            <a:pPr lvl="1"/>
            <a:r>
              <a:rPr lang="en-US" dirty="0">
                <a:latin typeface="+mn-lt"/>
              </a:rPr>
              <a:t>Weight</a:t>
            </a:r>
          </a:p>
          <a:p>
            <a:pPr lvl="1"/>
            <a:r>
              <a:rPr lang="en-US" dirty="0">
                <a:latin typeface="+mn-lt"/>
              </a:rPr>
              <a:t>Texture</a:t>
            </a:r>
          </a:p>
          <a:p>
            <a:pPr lvl="1"/>
            <a:r>
              <a:rPr lang="en-US" dirty="0">
                <a:latin typeface="+mn-lt"/>
              </a:rPr>
              <a:t>Contents</a:t>
            </a:r>
          </a:p>
          <a:p>
            <a:pPr lvl="1"/>
            <a:r>
              <a:rPr lang="en-US" dirty="0">
                <a:latin typeface="+mn-lt"/>
              </a:rPr>
              <a:t>Handles</a:t>
            </a:r>
          </a:p>
          <a:p>
            <a:pPr lvl="1"/>
            <a:r>
              <a:rPr lang="en-US" dirty="0">
                <a:latin typeface="+mn-lt"/>
              </a:rPr>
              <a:t>Balance</a:t>
            </a:r>
          </a:p>
          <a:p>
            <a:pPr lvl="1"/>
            <a:r>
              <a:rPr lang="en-US" dirty="0">
                <a:latin typeface="+mn-lt"/>
              </a:rPr>
              <a:t>Temperature </a:t>
            </a:r>
            <a:endParaRPr lang="en-CA" dirty="0">
              <a:latin typeface="+mn-lt"/>
            </a:endParaRPr>
          </a:p>
        </p:txBody>
      </p:sp>
      <p:pic>
        <p:nvPicPr>
          <p:cNvPr id="3074" name="Picture 2" descr="Top 10 Kitchen Safety Do's and Dont'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86589" y="2647950"/>
            <a:ext cx="1876022" cy="1235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8402324"/>
      </p:ext>
    </p:extLst>
  </p:cSld>
  <p:clrMapOvr>
    <a:masterClrMapping/>
  </p:clrMapOvr>
  <p:transition>
    <p:fade thruBlk="1"/>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0"/>
          </p:nvPr>
        </p:nvSpPr>
        <p:spPr/>
        <p:txBody>
          <a:bodyPr/>
          <a:lstStyle/>
          <a:p>
            <a:fld id="{19B9D79D-A57F-4779-A046-048F0FB1D445}" type="slidenum">
              <a:rPr lang="en-CA" smtClean="0"/>
              <a:t>56</a:t>
            </a:fld>
            <a:endParaRPr lang="en-CA"/>
          </a:p>
        </p:txBody>
      </p:sp>
      <p:sp>
        <p:nvSpPr>
          <p:cNvPr id="2" name="Title 1"/>
          <p:cNvSpPr>
            <a:spLocks noGrp="1"/>
          </p:cNvSpPr>
          <p:nvPr>
            <p:ph type="title"/>
          </p:nvPr>
        </p:nvSpPr>
        <p:spPr/>
        <p:txBody>
          <a:bodyPr/>
          <a:lstStyle/>
          <a:p>
            <a:r>
              <a:rPr lang="en-US" dirty="0"/>
              <a:t>TASK RISK ASSESSMENT</a:t>
            </a:r>
            <a:endParaRPr lang="en-CA" dirty="0"/>
          </a:p>
        </p:txBody>
      </p:sp>
      <p:sp>
        <p:nvSpPr>
          <p:cNvPr id="3" name="Content Placeholder 2"/>
          <p:cNvSpPr>
            <a:spLocks noGrp="1"/>
          </p:cNvSpPr>
          <p:nvPr>
            <p:ph type="body" idx="1"/>
          </p:nvPr>
        </p:nvSpPr>
        <p:spPr>
          <a:xfrm>
            <a:off x="838200" y="1606587"/>
            <a:ext cx="5029200" cy="3043200"/>
          </a:xfrm>
        </p:spPr>
        <p:txBody>
          <a:bodyPr/>
          <a:lstStyle/>
          <a:p>
            <a:r>
              <a:rPr lang="en-US" dirty="0">
                <a:latin typeface="+mn-lt"/>
              </a:rPr>
              <a:t>RISK FACTORS</a:t>
            </a:r>
          </a:p>
          <a:p>
            <a:pPr lvl="1"/>
            <a:r>
              <a:rPr lang="en-US" dirty="0">
                <a:latin typeface="+mn-lt"/>
              </a:rPr>
              <a:t>Location</a:t>
            </a:r>
          </a:p>
          <a:p>
            <a:pPr lvl="1"/>
            <a:r>
              <a:rPr lang="en-US" dirty="0">
                <a:latin typeface="+mn-lt"/>
              </a:rPr>
              <a:t>Distance to be moved</a:t>
            </a:r>
          </a:p>
          <a:p>
            <a:pPr lvl="1"/>
            <a:r>
              <a:rPr lang="en-US" dirty="0">
                <a:latin typeface="+mn-lt"/>
              </a:rPr>
              <a:t>Force to initiate, maintain or stop the movement</a:t>
            </a:r>
          </a:p>
          <a:p>
            <a:pPr lvl="1"/>
            <a:r>
              <a:rPr lang="en-US" dirty="0">
                <a:latin typeface="+mn-lt"/>
              </a:rPr>
              <a:t>Frequency</a:t>
            </a:r>
          </a:p>
          <a:p>
            <a:pPr lvl="1"/>
            <a:r>
              <a:rPr lang="en-US" dirty="0">
                <a:latin typeface="+mn-lt"/>
              </a:rPr>
              <a:t>Repetition </a:t>
            </a:r>
            <a:endParaRPr lang="en-CA" dirty="0">
              <a:latin typeface="+mn-lt"/>
            </a:endParaRPr>
          </a:p>
        </p:txBody>
      </p:sp>
      <p:pic>
        <p:nvPicPr>
          <p:cNvPr id="4100" name="Picture 4" descr="Protect Hospital Linen and Laundry Staff with Motorized Solution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600" y="2266950"/>
            <a:ext cx="1487832" cy="1533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0102507"/>
      </p:ext>
    </p:extLst>
  </p:cSld>
  <p:clrMapOvr>
    <a:masterClrMapping/>
  </p:clrMapOvr>
  <p:transition>
    <p:fade thruBlk="1"/>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0"/>
          </p:nvPr>
        </p:nvSpPr>
        <p:spPr/>
        <p:txBody>
          <a:bodyPr/>
          <a:lstStyle/>
          <a:p>
            <a:fld id="{19B9D79D-A57F-4779-A046-048F0FB1D445}" type="slidenum">
              <a:rPr lang="en-CA" smtClean="0"/>
              <a:t>57</a:t>
            </a:fld>
            <a:endParaRPr lang="en-CA"/>
          </a:p>
        </p:txBody>
      </p:sp>
      <p:sp>
        <p:nvSpPr>
          <p:cNvPr id="2" name="Title 1"/>
          <p:cNvSpPr>
            <a:spLocks noGrp="1"/>
          </p:cNvSpPr>
          <p:nvPr>
            <p:ph type="title"/>
          </p:nvPr>
        </p:nvSpPr>
        <p:spPr/>
        <p:txBody>
          <a:bodyPr/>
          <a:lstStyle/>
          <a:p>
            <a:r>
              <a:rPr lang="en-US" dirty="0"/>
              <a:t>OBJECT MOVING TASK REVIEW</a:t>
            </a:r>
            <a:endParaRPr lang="en-CA" dirty="0"/>
          </a:p>
        </p:txBody>
      </p:sp>
      <p:sp>
        <p:nvSpPr>
          <p:cNvPr id="3" name="Content Placeholder 2"/>
          <p:cNvSpPr>
            <a:spLocks noGrp="1"/>
          </p:cNvSpPr>
          <p:nvPr>
            <p:ph type="body" idx="1"/>
          </p:nvPr>
        </p:nvSpPr>
        <p:spPr>
          <a:xfrm>
            <a:off x="838200" y="1606587"/>
            <a:ext cx="5562600" cy="3043200"/>
          </a:xfrm>
        </p:spPr>
        <p:txBody>
          <a:bodyPr/>
          <a:lstStyle/>
          <a:p>
            <a:r>
              <a:rPr lang="en-US" dirty="0">
                <a:latin typeface="+mn-lt"/>
              </a:rPr>
              <a:t>Prior to all moves, ask yourself, have I assessed:</a:t>
            </a:r>
          </a:p>
          <a:p>
            <a:pPr lvl="1"/>
            <a:r>
              <a:rPr lang="en-US" dirty="0">
                <a:latin typeface="+mn-lt"/>
              </a:rPr>
              <a:t>Myself for personal risk factors?</a:t>
            </a:r>
          </a:p>
          <a:p>
            <a:pPr lvl="1"/>
            <a:r>
              <a:rPr lang="en-US" dirty="0">
                <a:latin typeface="+mn-lt"/>
              </a:rPr>
              <a:t>The environment?</a:t>
            </a:r>
          </a:p>
          <a:p>
            <a:pPr lvl="1"/>
            <a:r>
              <a:rPr lang="en-US" dirty="0">
                <a:latin typeface="+mn-lt"/>
              </a:rPr>
              <a:t>The equipment I will use?</a:t>
            </a:r>
          </a:p>
          <a:p>
            <a:pPr lvl="1"/>
            <a:r>
              <a:rPr lang="en-US" dirty="0">
                <a:latin typeface="+mn-lt"/>
              </a:rPr>
              <a:t>The object to be moved/ task to be done?</a:t>
            </a:r>
            <a:endParaRPr lang="en-CA" dirty="0">
              <a:latin typeface="+mn-lt"/>
            </a:endParaRPr>
          </a:p>
        </p:txBody>
      </p:sp>
      <p:pic>
        <p:nvPicPr>
          <p:cNvPr id="5" name="Picture 4" descr="Image result for thinking"/>
          <p:cNvPicPr>
            <a:picLocks noChangeAspect="1" noChangeArrowheads="1"/>
          </p:cNvPicPr>
          <p:nvPr/>
        </p:nvPicPr>
        <p:blipFill>
          <a:blip r:embed="rId2" cstate="print"/>
          <a:srcRect l="14667" r="10667"/>
          <a:stretch>
            <a:fillRect/>
          </a:stretch>
        </p:blipFill>
        <p:spPr bwMode="auto">
          <a:xfrm>
            <a:off x="5334000" y="2619569"/>
            <a:ext cx="2021195" cy="2030218"/>
          </a:xfrm>
          <a:prstGeom prst="rect">
            <a:avLst/>
          </a:prstGeom>
          <a:noFill/>
        </p:spPr>
      </p:pic>
    </p:spTree>
    <p:extLst>
      <p:ext uri="{BB962C8B-B14F-4D97-AF65-F5344CB8AC3E}">
        <p14:creationId xmlns:p14="http://schemas.microsoft.com/office/powerpoint/2010/main" val="2239560992"/>
      </p:ext>
    </p:extLst>
  </p:cSld>
  <p:clrMapOvr>
    <a:masterClrMapping/>
  </p:clrMapOvr>
  <p:transition>
    <p:fade thruBlk="1"/>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6D45A1-2565-43EC-A795-242A7EAD30A1}"/>
              </a:ext>
            </a:extLst>
          </p:cNvPr>
          <p:cNvSpPr>
            <a:spLocks noGrp="1"/>
          </p:cNvSpPr>
          <p:nvPr>
            <p:ph type="body" idx="1"/>
          </p:nvPr>
        </p:nvSpPr>
        <p:spPr>
          <a:xfrm>
            <a:off x="2038050" y="1871475"/>
            <a:ext cx="5067900" cy="1400550"/>
          </a:xfrm>
        </p:spPr>
        <p:txBody>
          <a:bodyPr/>
          <a:lstStyle/>
          <a:p>
            <a:r>
              <a:rPr lang="en-US" sz="4000" b="1" i="0" dirty="0">
                <a:latin typeface="+mn-lt"/>
              </a:rPr>
              <a:t>HAZARDS</a:t>
            </a:r>
          </a:p>
        </p:txBody>
      </p:sp>
      <p:sp>
        <p:nvSpPr>
          <p:cNvPr id="6" name="Slide Number Placeholder 5"/>
          <p:cNvSpPr>
            <a:spLocks noGrp="1"/>
          </p:cNvSpPr>
          <p:nvPr>
            <p:ph type="sldNum" idx="10"/>
          </p:nvPr>
        </p:nvSpPr>
        <p:spPr/>
        <p:txBody>
          <a:bodyPr/>
          <a:lstStyle/>
          <a:p>
            <a:fld id="{19B9D79D-A57F-4779-A046-048F0FB1D445}" type="slidenum">
              <a:rPr lang="en-CA" smtClean="0"/>
              <a:t>58</a:t>
            </a:fld>
            <a:endParaRPr lang="en-CA"/>
          </a:p>
        </p:txBody>
      </p:sp>
    </p:spTree>
    <p:extLst>
      <p:ext uri="{BB962C8B-B14F-4D97-AF65-F5344CB8AC3E}">
        <p14:creationId xmlns:p14="http://schemas.microsoft.com/office/powerpoint/2010/main" val="3600320541"/>
      </p:ext>
    </p:extLst>
  </p:cSld>
  <p:clrMapOvr>
    <a:masterClrMapping/>
  </p:clrMapOvr>
  <p:transition>
    <p:fade thruBlk="1"/>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0"/>
          </p:nvPr>
        </p:nvSpPr>
        <p:spPr/>
        <p:txBody>
          <a:bodyPr/>
          <a:lstStyle/>
          <a:p>
            <a:fld id="{19B9D79D-A57F-4779-A046-048F0FB1D445}" type="slidenum">
              <a:rPr lang="en-CA" smtClean="0"/>
              <a:t>59</a:t>
            </a:fld>
            <a:endParaRPr lang="en-CA"/>
          </a:p>
        </p:txBody>
      </p:sp>
      <p:sp>
        <p:nvSpPr>
          <p:cNvPr id="2" name="Title 1"/>
          <p:cNvSpPr>
            <a:spLocks noGrp="1"/>
          </p:cNvSpPr>
          <p:nvPr>
            <p:ph type="title"/>
          </p:nvPr>
        </p:nvSpPr>
        <p:spPr/>
        <p:txBody>
          <a:bodyPr/>
          <a:lstStyle/>
          <a:p>
            <a:r>
              <a:rPr lang="en-US" dirty="0"/>
              <a:t>HAZARDS</a:t>
            </a:r>
            <a:endParaRPr lang="en-CA" dirty="0"/>
          </a:p>
        </p:txBody>
      </p:sp>
      <p:sp>
        <p:nvSpPr>
          <p:cNvPr id="3" name="Content Placeholder 2"/>
          <p:cNvSpPr>
            <a:spLocks noGrp="1"/>
          </p:cNvSpPr>
          <p:nvPr>
            <p:ph type="body" idx="1"/>
          </p:nvPr>
        </p:nvSpPr>
        <p:spPr>
          <a:xfrm>
            <a:off x="838200" y="1606587"/>
            <a:ext cx="6553200" cy="3043200"/>
          </a:xfrm>
        </p:spPr>
        <p:txBody>
          <a:bodyPr/>
          <a:lstStyle/>
          <a:p>
            <a:r>
              <a:rPr lang="en-US" b="1" dirty="0">
                <a:latin typeface="+mn-lt"/>
              </a:rPr>
              <a:t>HAZARD</a:t>
            </a:r>
          </a:p>
          <a:p>
            <a:pPr lvl="1"/>
            <a:r>
              <a:rPr lang="en-US" dirty="0">
                <a:latin typeface="+mn-lt"/>
              </a:rPr>
              <a:t>Situation that poses threat to life, health, property, process or environment</a:t>
            </a:r>
          </a:p>
          <a:p>
            <a:pPr lvl="1"/>
            <a:r>
              <a:rPr lang="en-US" dirty="0">
                <a:latin typeface="+mn-lt"/>
              </a:rPr>
              <a:t>In short, anything that can cause injury or illness</a:t>
            </a:r>
          </a:p>
          <a:p>
            <a:pPr lvl="1"/>
            <a:r>
              <a:rPr lang="en-US" dirty="0">
                <a:latin typeface="+mn-lt"/>
              </a:rPr>
              <a:t>Sources include:</a:t>
            </a:r>
          </a:p>
          <a:p>
            <a:pPr lvl="2"/>
            <a:r>
              <a:rPr lang="en-US" dirty="0">
                <a:latin typeface="+mn-lt"/>
              </a:rPr>
              <a:t>People</a:t>
            </a:r>
          </a:p>
          <a:p>
            <a:pPr lvl="2"/>
            <a:r>
              <a:rPr lang="en-US" dirty="0">
                <a:latin typeface="+mn-lt"/>
              </a:rPr>
              <a:t>Equipment</a:t>
            </a:r>
          </a:p>
          <a:p>
            <a:pPr lvl="2"/>
            <a:r>
              <a:rPr lang="en-US" dirty="0">
                <a:latin typeface="+mn-lt"/>
              </a:rPr>
              <a:t>Materials</a:t>
            </a:r>
          </a:p>
          <a:p>
            <a:pPr lvl="2"/>
            <a:r>
              <a:rPr lang="en-US" dirty="0">
                <a:latin typeface="+mn-lt"/>
              </a:rPr>
              <a:t>Environment </a:t>
            </a:r>
            <a:endParaRPr lang="en-CA" dirty="0">
              <a:latin typeface="+mn-lt"/>
            </a:endParaRPr>
          </a:p>
        </p:txBody>
      </p:sp>
      <p:pic>
        <p:nvPicPr>
          <p:cNvPr id="5122" name="Picture 2" descr="High Risk Merchant Accounts are a Low-Risk Option for Your Business |  PaynetSecu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600" y="3083827"/>
            <a:ext cx="2162041" cy="1440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1394059"/>
      </p:ext>
    </p:extLst>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0"/>
          </p:nvPr>
        </p:nvSpPr>
        <p:spPr/>
        <p:txBody>
          <a:bodyPr/>
          <a:lstStyle/>
          <a:p>
            <a:fld id="{6D22F896-40B5-4ADD-8801-0D06FADFA095}" type="slidenum">
              <a:rPr lang="en-US" smtClean="0"/>
              <a:t>6</a:t>
            </a:fld>
            <a:endParaRPr lang="en-US" dirty="0"/>
          </a:p>
        </p:txBody>
      </p:sp>
      <p:sp>
        <p:nvSpPr>
          <p:cNvPr id="2" name="Title 1"/>
          <p:cNvSpPr>
            <a:spLocks noGrp="1"/>
          </p:cNvSpPr>
          <p:nvPr>
            <p:ph type="title"/>
          </p:nvPr>
        </p:nvSpPr>
        <p:spPr/>
        <p:txBody>
          <a:bodyPr/>
          <a:lstStyle/>
          <a:p>
            <a:r>
              <a:rPr lang="en-US" dirty="0"/>
              <a:t>SMART TRAINING</a:t>
            </a:r>
            <a:endParaRPr lang="en-CA" dirty="0"/>
          </a:p>
        </p:txBody>
      </p:sp>
      <p:sp>
        <p:nvSpPr>
          <p:cNvPr id="3" name="Content Placeholder 2"/>
          <p:cNvSpPr>
            <a:spLocks noGrp="1"/>
          </p:cNvSpPr>
          <p:nvPr>
            <p:ph type="body" idx="1"/>
          </p:nvPr>
        </p:nvSpPr>
        <p:spPr>
          <a:xfrm>
            <a:off x="838200" y="1606587"/>
            <a:ext cx="7162800" cy="3043200"/>
          </a:xfrm>
        </p:spPr>
        <p:txBody>
          <a:bodyPr/>
          <a:lstStyle/>
          <a:p>
            <a:pPr>
              <a:buFont typeface="Arial" panose="020B0604020202020204" pitchFamily="34" charset="0"/>
              <a:buChar char="•"/>
            </a:pPr>
            <a:r>
              <a:rPr lang="en-US" dirty="0"/>
              <a:t>The MSIP Policy and PEI’s OH&amp;S regulations require all employees to have injury prevention training</a:t>
            </a:r>
          </a:p>
          <a:p>
            <a:pPr>
              <a:buFont typeface="Arial" panose="020B0604020202020204" pitchFamily="34" charset="0"/>
              <a:buChar char="•"/>
            </a:pPr>
            <a:r>
              <a:rPr lang="en-US" dirty="0"/>
              <a:t>SMART requirements for support service staff:</a:t>
            </a:r>
          </a:p>
          <a:p>
            <a:pPr lvl="1"/>
            <a:r>
              <a:rPr lang="en-US" dirty="0">
                <a:latin typeface="+mn-lt"/>
              </a:rPr>
              <a:t>4 hours of Basic SMART Training</a:t>
            </a:r>
          </a:p>
          <a:p>
            <a:pPr lvl="1"/>
            <a:r>
              <a:rPr lang="en-US" dirty="0">
                <a:latin typeface="+mn-lt"/>
              </a:rPr>
              <a:t>1 hour of Refresher SMART Training every year</a:t>
            </a:r>
          </a:p>
          <a:p>
            <a:pPr>
              <a:buFont typeface="Arial" panose="020B0604020202020204" pitchFamily="34" charset="0"/>
              <a:buChar char="•"/>
            </a:pPr>
            <a:r>
              <a:rPr lang="en-US" dirty="0"/>
              <a:t>SMART is designed to eliminate/ manage the risks of musculoskeletal injuries during object moving</a:t>
            </a:r>
          </a:p>
        </p:txBody>
      </p:sp>
      <p:sp>
        <p:nvSpPr>
          <p:cNvPr id="6" name="AutoShape 2" descr="Membership Guide to Programs &amp; Supportive Services"/>
          <p:cNvSpPr>
            <a:spLocks noChangeAspect="1" noChangeArrowheads="1"/>
          </p:cNvSpPr>
          <p:nvPr/>
        </p:nvSpPr>
        <p:spPr bwMode="auto">
          <a:xfrm>
            <a:off x="116681" y="-108347"/>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CA" sz="1050"/>
          </a:p>
        </p:txBody>
      </p:sp>
      <p:pic>
        <p:nvPicPr>
          <p:cNvPr id="7" name="Picture 6"/>
          <p:cNvPicPr>
            <a:picLocks noChangeAspect="1"/>
          </p:cNvPicPr>
          <p:nvPr/>
        </p:nvPicPr>
        <p:blipFill>
          <a:blip r:embed="rId2"/>
          <a:stretch>
            <a:fillRect/>
          </a:stretch>
        </p:blipFill>
        <p:spPr>
          <a:xfrm>
            <a:off x="2743200" y="3828123"/>
            <a:ext cx="2657846" cy="957396"/>
          </a:xfrm>
          <a:prstGeom prst="rect">
            <a:avLst/>
          </a:prstGeom>
        </p:spPr>
      </p:pic>
    </p:spTree>
    <p:extLst>
      <p:ext uri="{BB962C8B-B14F-4D97-AF65-F5344CB8AC3E}">
        <p14:creationId xmlns:p14="http://schemas.microsoft.com/office/powerpoint/2010/main" val="837477462"/>
      </p:ext>
    </p:extLst>
  </p:cSld>
  <p:clrMapOvr>
    <a:masterClrMapping/>
  </p:clrMapOvr>
  <p:transition>
    <p:fade thruBlk="1"/>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0"/>
          </p:nvPr>
        </p:nvSpPr>
        <p:spPr/>
        <p:txBody>
          <a:bodyPr/>
          <a:lstStyle/>
          <a:p>
            <a:fld id="{19B9D79D-A57F-4779-A046-048F0FB1D445}" type="slidenum">
              <a:rPr lang="en-CA" smtClean="0"/>
              <a:t>60</a:t>
            </a:fld>
            <a:endParaRPr lang="en-CA"/>
          </a:p>
        </p:txBody>
      </p:sp>
      <p:sp>
        <p:nvSpPr>
          <p:cNvPr id="2" name="Title 1"/>
          <p:cNvSpPr>
            <a:spLocks noGrp="1"/>
          </p:cNvSpPr>
          <p:nvPr>
            <p:ph type="title"/>
          </p:nvPr>
        </p:nvSpPr>
        <p:spPr/>
        <p:txBody>
          <a:bodyPr/>
          <a:lstStyle/>
          <a:p>
            <a:r>
              <a:rPr lang="en-US" dirty="0"/>
              <a:t>HAZARD PROCESS</a:t>
            </a:r>
            <a:endParaRPr lang="en-CA"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4191883972"/>
              </p:ext>
            </p:extLst>
          </p:nvPr>
        </p:nvGraphicFramePr>
        <p:xfrm>
          <a:off x="838200" y="1758950"/>
          <a:ext cx="7091363" cy="2990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5322504"/>
      </p:ext>
    </p:extLst>
  </p:cSld>
  <p:clrMapOvr>
    <a:masterClrMapping/>
  </p:clrMapOvr>
  <p:transition>
    <p:fade thruBlk="1"/>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0"/>
          </p:nvPr>
        </p:nvSpPr>
        <p:spPr/>
        <p:txBody>
          <a:bodyPr/>
          <a:lstStyle/>
          <a:p>
            <a:fld id="{19B9D79D-A57F-4779-A046-048F0FB1D445}" type="slidenum">
              <a:rPr lang="en-CA" smtClean="0"/>
              <a:t>61</a:t>
            </a:fld>
            <a:endParaRPr lang="en-CA"/>
          </a:p>
        </p:txBody>
      </p:sp>
      <p:sp>
        <p:nvSpPr>
          <p:cNvPr id="2" name="Title 1"/>
          <p:cNvSpPr>
            <a:spLocks noGrp="1"/>
          </p:cNvSpPr>
          <p:nvPr>
            <p:ph type="title"/>
          </p:nvPr>
        </p:nvSpPr>
        <p:spPr/>
        <p:txBody>
          <a:bodyPr/>
          <a:lstStyle/>
          <a:p>
            <a:r>
              <a:rPr lang="en-US" dirty="0"/>
              <a:t>HAZARDS</a:t>
            </a:r>
            <a:endParaRPr lang="en-CA" dirty="0"/>
          </a:p>
        </p:txBody>
      </p:sp>
      <p:sp>
        <p:nvSpPr>
          <p:cNvPr id="5" name="Content Placeholder 4"/>
          <p:cNvSpPr>
            <a:spLocks noGrp="1"/>
          </p:cNvSpPr>
          <p:nvPr>
            <p:ph type="body" idx="1"/>
          </p:nvPr>
        </p:nvSpPr>
        <p:spPr>
          <a:xfrm>
            <a:off x="838200" y="1606587"/>
            <a:ext cx="2819400" cy="3043200"/>
          </a:xfrm>
        </p:spPr>
        <p:txBody>
          <a:bodyPr/>
          <a:lstStyle/>
          <a:p>
            <a:r>
              <a:rPr lang="en-US" b="1" dirty="0">
                <a:latin typeface="+mn-lt"/>
              </a:rPr>
              <a:t>ROLE OF EMPLOYEE</a:t>
            </a:r>
          </a:p>
          <a:p>
            <a:pPr lvl="1"/>
            <a:r>
              <a:rPr lang="en-US" dirty="0">
                <a:latin typeface="+mn-lt"/>
              </a:rPr>
              <a:t>Recognize workplace hazards</a:t>
            </a:r>
          </a:p>
          <a:p>
            <a:pPr lvl="1"/>
            <a:r>
              <a:rPr lang="en-US" dirty="0">
                <a:latin typeface="+mn-lt"/>
              </a:rPr>
              <a:t>Know how to report hazards to employer</a:t>
            </a:r>
          </a:p>
          <a:p>
            <a:pPr lvl="1"/>
            <a:r>
              <a:rPr lang="en-US" dirty="0">
                <a:latin typeface="+mn-lt"/>
              </a:rPr>
              <a:t>Be involved in the hazard control process</a:t>
            </a:r>
            <a:endParaRPr lang="en-CA" dirty="0">
              <a:latin typeface="+mn-lt"/>
            </a:endParaRPr>
          </a:p>
        </p:txBody>
      </p:sp>
      <p:sp>
        <p:nvSpPr>
          <p:cNvPr id="6" name="Content Placeholder 5"/>
          <p:cNvSpPr>
            <a:spLocks noGrp="1"/>
          </p:cNvSpPr>
          <p:nvPr>
            <p:ph type="body" idx="11"/>
          </p:nvPr>
        </p:nvSpPr>
        <p:spPr>
          <a:xfrm>
            <a:off x="4267200" y="1606587"/>
            <a:ext cx="3276600" cy="3043200"/>
          </a:xfrm>
        </p:spPr>
        <p:txBody>
          <a:bodyPr/>
          <a:lstStyle/>
          <a:p>
            <a:r>
              <a:rPr lang="en-US" b="1" dirty="0">
                <a:latin typeface="+mn-lt"/>
              </a:rPr>
              <a:t>ROLE OF EMPLOYER</a:t>
            </a:r>
          </a:p>
          <a:p>
            <a:pPr lvl="1"/>
            <a:r>
              <a:rPr lang="en-US" dirty="0">
                <a:latin typeface="+mn-lt"/>
              </a:rPr>
              <a:t>Be aware of workplace hazards</a:t>
            </a:r>
          </a:p>
          <a:p>
            <a:pPr lvl="1"/>
            <a:r>
              <a:rPr lang="en-US" dirty="0">
                <a:latin typeface="+mn-lt"/>
              </a:rPr>
              <a:t>Inform workers of potential hazards</a:t>
            </a:r>
          </a:p>
          <a:p>
            <a:pPr lvl="1"/>
            <a:r>
              <a:rPr lang="en-US" dirty="0">
                <a:latin typeface="+mn-lt"/>
              </a:rPr>
              <a:t>Have processes in place to reduce risk of injury</a:t>
            </a:r>
          </a:p>
          <a:p>
            <a:pPr lvl="2"/>
            <a:r>
              <a:rPr lang="en-US" dirty="0">
                <a:latin typeface="+mn-lt"/>
              </a:rPr>
              <a:t>This may include job analysis, workplace inspections, incident investigations</a:t>
            </a:r>
            <a:endParaRPr lang="en-CA" dirty="0">
              <a:latin typeface="+mn-lt"/>
            </a:endParaRPr>
          </a:p>
        </p:txBody>
      </p:sp>
    </p:spTree>
    <p:extLst>
      <p:ext uri="{BB962C8B-B14F-4D97-AF65-F5344CB8AC3E}">
        <p14:creationId xmlns:p14="http://schemas.microsoft.com/office/powerpoint/2010/main" val="2968613825"/>
      </p:ext>
    </p:extLst>
  </p:cSld>
  <p:clrMapOvr>
    <a:masterClrMapping/>
  </p:clrMapOvr>
  <p:transition>
    <p:fade thruBlk="1"/>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0"/>
          </p:nvPr>
        </p:nvSpPr>
        <p:spPr/>
        <p:txBody>
          <a:bodyPr/>
          <a:lstStyle/>
          <a:p>
            <a:fld id="{19B9D79D-A57F-4779-A046-048F0FB1D445}" type="slidenum">
              <a:rPr lang="en-CA" smtClean="0"/>
              <a:t>62</a:t>
            </a:fld>
            <a:endParaRPr lang="en-CA"/>
          </a:p>
        </p:txBody>
      </p:sp>
      <p:sp>
        <p:nvSpPr>
          <p:cNvPr id="2" name="Title 1"/>
          <p:cNvSpPr>
            <a:spLocks noGrp="1"/>
          </p:cNvSpPr>
          <p:nvPr>
            <p:ph type="title"/>
          </p:nvPr>
        </p:nvSpPr>
        <p:spPr/>
        <p:txBody>
          <a:bodyPr/>
          <a:lstStyle/>
          <a:p>
            <a:r>
              <a:rPr lang="en-US" dirty="0"/>
              <a:t>HAZARD CONTROL METHODS</a:t>
            </a:r>
            <a:endParaRPr lang="en-CA" dirty="0"/>
          </a:p>
        </p:txBody>
      </p:sp>
      <p:pic>
        <p:nvPicPr>
          <p:cNvPr id="7" name="Picture 2"/>
          <p:cNvPicPr>
            <a:picLocks noGrp="1" noChangeAspect="1" noChangeArrowheads="1"/>
          </p:cNvPicPr>
          <p:nvPr>
            <p:ph idx="4294967295"/>
          </p:nvPr>
        </p:nvPicPr>
        <p:blipFill>
          <a:blip r:embed="rId2" cstate="print"/>
          <a:srcRect/>
          <a:stretch>
            <a:fillRect/>
          </a:stretch>
        </p:blipFill>
        <p:spPr bwMode="auto">
          <a:xfrm>
            <a:off x="457200" y="1809750"/>
            <a:ext cx="7181850" cy="2474912"/>
          </a:xfrm>
          <a:prstGeom prst="rect">
            <a:avLst/>
          </a:prstGeom>
          <a:noFill/>
          <a:ln w="9525">
            <a:noFill/>
            <a:miter lim="800000"/>
            <a:headEnd/>
            <a:tailEnd/>
          </a:ln>
        </p:spPr>
      </p:pic>
    </p:spTree>
    <p:extLst>
      <p:ext uri="{BB962C8B-B14F-4D97-AF65-F5344CB8AC3E}">
        <p14:creationId xmlns:p14="http://schemas.microsoft.com/office/powerpoint/2010/main" val="1910448404"/>
      </p:ext>
    </p:extLst>
  </p:cSld>
  <p:clrMapOvr>
    <a:masterClrMapping/>
  </p:clrMapOvr>
  <p:transition>
    <p:fade thruBlk="1"/>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6D45A1-2565-43EC-A795-242A7EAD30A1}"/>
              </a:ext>
            </a:extLst>
          </p:cNvPr>
          <p:cNvSpPr>
            <a:spLocks noGrp="1"/>
          </p:cNvSpPr>
          <p:nvPr>
            <p:ph type="body" idx="1"/>
          </p:nvPr>
        </p:nvSpPr>
        <p:spPr>
          <a:xfrm>
            <a:off x="2038050" y="1871475"/>
            <a:ext cx="5067900" cy="1400550"/>
          </a:xfrm>
        </p:spPr>
        <p:txBody>
          <a:bodyPr/>
          <a:lstStyle/>
          <a:p>
            <a:r>
              <a:rPr lang="en-US" sz="4000" b="1" i="0" dirty="0">
                <a:latin typeface="+mn-lt"/>
              </a:rPr>
              <a:t>GENERAL MOVING TECHNIQUES</a:t>
            </a:r>
          </a:p>
        </p:txBody>
      </p:sp>
      <p:sp>
        <p:nvSpPr>
          <p:cNvPr id="6" name="Slide Number Placeholder 5"/>
          <p:cNvSpPr>
            <a:spLocks noGrp="1"/>
          </p:cNvSpPr>
          <p:nvPr>
            <p:ph type="sldNum" idx="10"/>
          </p:nvPr>
        </p:nvSpPr>
        <p:spPr/>
        <p:txBody>
          <a:bodyPr/>
          <a:lstStyle/>
          <a:p>
            <a:fld id="{19B9D79D-A57F-4779-A046-048F0FB1D445}" type="slidenum">
              <a:rPr lang="en-CA" smtClean="0"/>
              <a:t>63</a:t>
            </a:fld>
            <a:endParaRPr lang="en-CA"/>
          </a:p>
        </p:txBody>
      </p:sp>
    </p:spTree>
    <p:extLst>
      <p:ext uri="{BB962C8B-B14F-4D97-AF65-F5344CB8AC3E}">
        <p14:creationId xmlns:p14="http://schemas.microsoft.com/office/powerpoint/2010/main" val="3012721238"/>
      </p:ext>
    </p:extLst>
  </p:cSld>
  <p:clrMapOvr>
    <a:masterClrMapping/>
  </p:clrMapOvr>
  <p:transition>
    <p:fade thruBlk="1"/>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srcRect l="5466" t="24965" r="50640" b="19519"/>
          <a:stretch>
            <a:fillRect/>
          </a:stretch>
        </p:blipFill>
        <p:spPr bwMode="auto">
          <a:xfrm>
            <a:off x="2571750" y="736600"/>
            <a:ext cx="4000500" cy="4032250"/>
          </a:xfrm>
          <a:prstGeom prst="rect">
            <a:avLst/>
          </a:prstGeom>
          <a:noFill/>
          <a:ln w="9525">
            <a:noFill/>
            <a:miter lim="800000"/>
            <a:headEnd/>
            <a:tailEnd/>
          </a:ln>
        </p:spPr>
      </p:pic>
      <p:sp>
        <p:nvSpPr>
          <p:cNvPr id="5" name="TextBox 4"/>
          <p:cNvSpPr txBox="1"/>
          <p:nvPr/>
        </p:nvSpPr>
        <p:spPr>
          <a:xfrm rot="20511809">
            <a:off x="1002054" y="1923155"/>
            <a:ext cx="2175650" cy="600164"/>
          </a:xfrm>
          <a:prstGeom prst="rect">
            <a:avLst/>
          </a:prstGeom>
          <a:noFill/>
        </p:spPr>
        <p:txBody>
          <a:bodyPr wrap="square" rtlCol="0">
            <a:spAutoFit/>
          </a:bodyPr>
          <a:lstStyle/>
          <a:p>
            <a:r>
              <a:rPr lang="en-US" sz="3300" b="1" dirty="0">
                <a:solidFill>
                  <a:schemeClr val="accent1"/>
                </a:solidFill>
                <a:latin typeface="+mj-lt"/>
              </a:rPr>
              <a:t>REVIEW!</a:t>
            </a:r>
          </a:p>
        </p:txBody>
      </p:sp>
      <p:sp>
        <p:nvSpPr>
          <p:cNvPr id="2" name="Slide Number Placeholder 1"/>
          <p:cNvSpPr>
            <a:spLocks noGrp="1"/>
          </p:cNvSpPr>
          <p:nvPr>
            <p:ph type="sldNum" idx="10"/>
          </p:nvPr>
        </p:nvSpPr>
        <p:spPr/>
        <p:txBody>
          <a:bodyPr/>
          <a:lstStyle/>
          <a:p>
            <a:fld id="{6D22F896-40B5-4ADD-8801-0D06FADFA095}" type="slidenum">
              <a:rPr lang="en-US" smtClean="0"/>
              <a:t>64</a:t>
            </a:fld>
            <a:endParaRPr lang="en-US" dirty="0"/>
          </a:p>
        </p:txBody>
      </p:sp>
    </p:spTree>
    <p:extLst>
      <p:ext uri="{BB962C8B-B14F-4D97-AF65-F5344CB8AC3E}">
        <p14:creationId xmlns:p14="http://schemas.microsoft.com/office/powerpoint/2010/main" val="1107637566"/>
      </p:ext>
    </p:extLst>
  </p:cSld>
  <p:clrMapOvr>
    <a:masterClrMapping/>
  </p:clrMapOvr>
  <p:transition>
    <p:fade thruBlk="1"/>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0"/>
          </p:nvPr>
        </p:nvSpPr>
        <p:spPr/>
        <p:txBody>
          <a:bodyPr/>
          <a:lstStyle/>
          <a:p>
            <a:fld id="{6D22F896-40B5-4ADD-8801-0D06FADFA095}" type="slidenum">
              <a:rPr lang="en-US" smtClean="0"/>
              <a:t>65</a:t>
            </a:fld>
            <a:endParaRPr lang="en-US" dirty="0"/>
          </a:p>
        </p:txBody>
      </p:sp>
      <p:sp>
        <p:nvSpPr>
          <p:cNvPr id="2" name="Title 1"/>
          <p:cNvSpPr>
            <a:spLocks noGrp="1"/>
          </p:cNvSpPr>
          <p:nvPr>
            <p:ph type="title"/>
          </p:nvPr>
        </p:nvSpPr>
        <p:spPr/>
        <p:txBody>
          <a:bodyPr/>
          <a:lstStyle/>
          <a:p>
            <a:r>
              <a:rPr lang="en-US" dirty="0"/>
              <a:t>SAFE LIFTING PROCEDURE</a:t>
            </a:r>
            <a:endParaRPr lang="en-CA" dirty="0"/>
          </a:p>
        </p:txBody>
      </p:sp>
      <p:sp>
        <p:nvSpPr>
          <p:cNvPr id="3" name="Content Placeholder 2"/>
          <p:cNvSpPr>
            <a:spLocks noGrp="1"/>
          </p:cNvSpPr>
          <p:nvPr>
            <p:ph type="body" idx="1"/>
          </p:nvPr>
        </p:nvSpPr>
        <p:spPr>
          <a:xfrm>
            <a:off x="838200" y="1363462"/>
            <a:ext cx="6629400" cy="3646688"/>
          </a:xfrm>
        </p:spPr>
        <p:txBody>
          <a:bodyPr>
            <a:normAutofit fontScale="92500" lnSpcReduction="10000"/>
          </a:bodyPr>
          <a:lstStyle/>
          <a:p>
            <a:pPr>
              <a:buFont typeface="+mj-lt"/>
              <a:buAutoNum type="arabicPeriod"/>
            </a:pPr>
            <a:r>
              <a:rPr lang="en-US" dirty="0">
                <a:latin typeface="+mn-lt"/>
              </a:rPr>
              <a:t>Assess the load</a:t>
            </a:r>
          </a:p>
          <a:p>
            <a:pPr>
              <a:buFont typeface="+mj-lt"/>
              <a:buAutoNum type="arabicPeriod"/>
            </a:pPr>
            <a:r>
              <a:rPr lang="en-US" dirty="0">
                <a:latin typeface="+mn-lt"/>
              </a:rPr>
              <a:t>Minimize the load as much as possible </a:t>
            </a:r>
          </a:p>
          <a:p>
            <a:pPr lvl="1"/>
            <a:r>
              <a:rPr lang="en-US" dirty="0">
                <a:latin typeface="+mn-lt"/>
              </a:rPr>
              <a:t>Use equipment</a:t>
            </a:r>
          </a:p>
          <a:p>
            <a:pPr lvl="1"/>
            <a:r>
              <a:rPr lang="en-US" dirty="0">
                <a:latin typeface="+mn-lt"/>
              </a:rPr>
              <a:t>Reduce the size of the load </a:t>
            </a:r>
          </a:p>
          <a:p>
            <a:pPr lvl="1"/>
            <a:r>
              <a:rPr lang="en-US" dirty="0">
                <a:latin typeface="+mn-lt"/>
              </a:rPr>
              <a:t>Reduce the distance the load must be moved</a:t>
            </a:r>
          </a:p>
          <a:p>
            <a:pPr lvl="1"/>
            <a:r>
              <a:rPr lang="en-US" dirty="0">
                <a:latin typeface="+mn-lt"/>
              </a:rPr>
              <a:t>Move the load in stages</a:t>
            </a:r>
          </a:p>
          <a:p>
            <a:pPr lvl="1"/>
            <a:r>
              <a:rPr lang="en-US" dirty="0">
                <a:latin typeface="+mn-lt"/>
              </a:rPr>
              <a:t>Ask for assistance </a:t>
            </a:r>
          </a:p>
          <a:p>
            <a:pPr>
              <a:buFont typeface="+mj-lt"/>
              <a:buAutoNum type="arabicPeriod"/>
            </a:pPr>
            <a:r>
              <a:rPr lang="en-US" dirty="0">
                <a:latin typeface="+mn-lt"/>
              </a:rPr>
              <a:t>Clear the lifting area and path </a:t>
            </a:r>
          </a:p>
          <a:p>
            <a:pPr>
              <a:buFont typeface="+mj-lt"/>
              <a:buAutoNum type="arabicPeriod"/>
            </a:pPr>
            <a:r>
              <a:rPr lang="en-US" dirty="0">
                <a:latin typeface="+mn-lt"/>
              </a:rPr>
              <a:t>Use the Checkpoints of Safe Body Mechanics</a:t>
            </a:r>
          </a:p>
          <a:p>
            <a:pPr>
              <a:buFont typeface="+mj-lt"/>
              <a:buAutoNum type="arabicPeriod"/>
            </a:pPr>
            <a:r>
              <a:rPr lang="en-US" dirty="0">
                <a:latin typeface="+mn-lt"/>
              </a:rPr>
              <a:t>Bend your hips and knees, not your back </a:t>
            </a:r>
          </a:p>
          <a:p>
            <a:pPr>
              <a:buFont typeface="+mj-lt"/>
              <a:buAutoNum type="arabicPeriod"/>
            </a:pPr>
            <a:r>
              <a:rPr lang="en-US" dirty="0">
                <a:latin typeface="+mn-lt"/>
              </a:rPr>
              <a:t>Grasp the object with palms up or thumbs up when possible </a:t>
            </a:r>
          </a:p>
          <a:p>
            <a:pPr>
              <a:buFont typeface="+mj-lt"/>
              <a:buAutoNum type="arabicPeriod"/>
            </a:pPr>
            <a:r>
              <a:rPr lang="en-US" dirty="0">
                <a:latin typeface="+mn-lt"/>
              </a:rPr>
              <a:t>Keep the object close to your body </a:t>
            </a:r>
          </a:p>
          <a:p>
            <a:pPr>
              <a:buFont typeface="+mj-lt"/>
              <a:buAutoNum type="arabicPeriod"/>
            </a:pPr>
            <a:r>
              <a:rPr lang="en-US" dirty="0">
                <a:latin typeface="+mn-lt"/>
              </a:rPr>
              <a:t>Turn your feet, rather than twisting your trunk when you need to change direction</a:t>
            </a:r>
            <a:endParaRPr lang="en-CA" dirty="0">
              <a:latin typeface="+mn-lt"/>
            </a:endParaRPr>
          </a:p>
        </p:txBody>
      </p:sp>
    </p:spTree>
    <p:extLst>
      <p:ext uri="{BB962C8B-B14F-4D97-AF65-F5344CB8AC3E}">
        <p14:creationId xmlns:p14="http://schemas.microsoft.com/office/powerpoint/2010/main" val="4248417316"/>
      </p:ext>
    </p:extLst>
  </p:cSld>
  <p:clrMapOvr>
    <a:masterClrMapping/>
  </p:clrMapOvr>
  <p:transition>
    <p:fade thruBlk="1"/>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0"/>
          </p:nvPr>
        </p:nvSpPr>
        <p:spPr/>
        <p:txBody>
          <a:bodyPr/>
          <a:lstStyle/>
          <a:p>
            <a:fld id="{6D22F896-40B5-4ADD-8801-0D06FADFA095}" type="slidenum">
              <a:rPr lang="en-US" smtClean="0"/>
              <a:t>66</a:t>
            </a:fld>
            <a:endParaRPr lang="en-US" dirty="0"/>
          </a:p>
        </p:txBody>
      </p:sp>
      <p:sp>
        <p:nvSpPr>
          <p:cNvPr id="2" name="Title 1"/>
          <p:cNvSpPr>
            <a:spLocks noGrp="1"/>
          </p:cNvSpPr>
          <p:nvPr>
            <p:ph type="title"/>
          </p:nvPr>
        </p:nvSpPr>
        <p:spPr/>
        <p:txBody>
          <a:bodyPr/>
          <a:lstStyle/>
          <a:p>
            <a:r>
              <a:rPr lang="en-US" dirty="0"/>
              <a:t>GENERAL MOVING TECHNIQUES</a:t>
            </a:r>
            <a:endParaRPr lang="en-CA" dirty="0"/>
          </a:p>
        </p:txBody>
      </p:sp>
      <p:sp>
        <p:nvSpPr>
          <p:cNvPr id="3" name="Content Placeholder 2"/>
          <p:cNvSpPr>
            <a:spLocks noGrp="1"/>
          </p:cNvSpPr>
          <p:nvPr>
            <p:ph type="body" idx="1"/>
          </p:nvPr>
        </p:nvSpPr>
        <p:spPr>
          <a:xfrm>
            <a:off x="838200" y="1606587"/>
            <a:ext cx="4038600" cy="3043200"/>
          </a:xfrm>
        </p:spPr>
        <p:txBody>
          <a:bodyPr/>
          <a:lstStyle/>
          <a:p>
            <a:pPr>
              <a:buFont typeface="+mj-lt"/>
              <a:buAutoNum type="arabicPeriod"/>
            </a:pPr>
            <a:r>
              <a:rPr lang="en-US" dirty="0"/>
              <a:t>PUSHING/ PULLING</a:t>
            </a:r>
          </a:p>
          <a:p>
            <a:pPr>
              <a:buFont typeface="+mj-lt"/>
              <a:buAutoNum type="arabicPeriod"/>
            </a:pPr>
            <a:r>
              <a:rPr lang="en-US" dirty="0"/>
              <a:t>GOLFER’S LIFT</a:t>
            </a:r>
          </a:p>
          <a:p>
            <a:pPr>
              <a:buFont typeface="+mj-lt"/>
              <a:buAutoNum type="arabicPeriod"/>
            </a:pPr>
            <a:r>
              <a:rPr lang="en-US" dirty="0"/>
              <a:t>ONE HANDED PARTIAL SQUAT</a:t>
            </a:r>
          </a:p>
          <a:p>
            <a:pPr>
              <a:buFont typeface="+mj-lt"/>
              <a:buAutoNum type="arabicPeriod"/>
            </a:pPr>
            <a:r>
              <a:rPr lang="en-US" dirty="0"/>
              <a:t>TRIPOD LIFT</a:t>
            </a:r>
          </a:p>
          <a:p>
            <a:pPr>
              <a:buFont typeface="+mj-lt"/>
              <a:buAutoNum type="arabicPeriod"/>
            </a:pPr>
            <a:r>
              <a:rPr lang="en-US" dirty="0"/>
              <a:t>DIAGNOAL LIFT</a:t>
            </a:r>
          </a:p>
          <a:p>
            <a:pPr>
              <a:buFont typeface="+mj-lt"/>
              <a:buAutoNum type="arabicPeriod"/>
            </a:pPr>
            <a:r>
              <a:rPr lang="en-US" dirty="0"/>
              <a:t>POWER LIFT</a:t>
            </a:r>
            <a:endParaRPr lang="en-CA" dirty="0"/>
          </a:p>
        </p:txBody>
      </p:sp>
      <p:pic>
        <p:nvPicPr>
          <p:cNvPr id="4" name="Picture 2" descr="Drawing showing a man with a straight back bending to pick up a box, then holding it close to his body as he stands, then standing up straigh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77369" y="2090738"/>
            <a:ext cx="3059906"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3082636"/>
      </p:ext>
    </p:extLst>
  </p:cSld>
  <p:clrMapOvr>
    <a:masterClrMapping/>
  </p:clrMapOvr>
  <p:transition>
    <p:fade thruBlk="1"/>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0"/>
          </p:nvPr>
        </p:nvSpPr>
        <p:spPr/>
        <p:txBody>
          <a:bodyPr/>
          <a:lstStyle/>
          <a:p>
            <a:fld id="{6D22F896-40B5-4ADD-8801-0D06FADFA095}" type="slidenum">
              <a:rPr lang="en-US" smtClean="0"/>
              <a:t>67</a:t>
            </a:fld>
            <a:endParaRPr lang="en-US" dirty="0"/>
          </a:p>
        </p:txBody>
      </p:sp>
      <p:sp>
        <p:nvSpPr>
          <p:cNvPr id="2" name="Title 1"/>
          <p:cNvSpPr>
            <a:spLocks noGrp="1"/>
          </p:cNvSpPr>
          <p:nvPr>
            <p:ph type="title"/>
          </p:nvPr>
        </p:nvSpPr>
        <p:spPr/>
        <p:txBody>
          <a:bodyPr/>
          <a:lstStyle/>
          <a:p>
            <a:r>
              <a:rPr lang="en-US" dirty="0"/>
              <a:t>PUSHING &amp; PULLING</a:t>
            </a:r>
            <a:endParaRPr lang="en-CA" dirty="0"/>
          </a:p>
        </p:txBody>
      </p:sp>
      <p:sp>
        <p:nvSpPr>
          <p:cNvPr id="3" name="Content Placeholder 2"/>
          <p:cNvSpPr>
            <a:spLocks noGrp="1"/>
          </p:cNvSpPr>
          <p:nvPr>
            <p:ph type="body" idx="1"/>
          </p:nvPr>
        </p:nvSpPr>
        <p:spPr>
          <a:xfrm>
            <a:off x="838200" y="1606587"/>
            <a:ext cx="5334000" cy="3043200"/>
          </a:xfrm>
        </p:spPr>
        <p:txBody>
          <a:bodyPr/>
          <a:lstStyle/>
          <a:p>
            <a:pPr>
              <a:buFont typeface="Arial" panose="020B0604020202020204" pitchFamily="34" charset="0"/>
              <a:buChar char="•"/>
            </a:pPr>
            <a:r>
              <a:rPr lang="en-US" dirty="0"/>
              <a:t>Can use wheeled equipment to transport equipment that is too heavy or awkward to carry</a:t>
            </a:r>
          </a:p>
          <a:p>
            <a:pPr>
              <a:buFont typeface="Arial" panose="020B0604020202020204" pitchFamily="34" charset="0"/>
              <a:buChar char="•"/>
            </a:pPr>
            <a:r>
              <a:rPr lang="en-US" dirty="0"/>
              <a:t>Use safe body mechanics</a:t>
            </a:r>
          </a:p>
          <a:p>
            <a:pPr>
              <a:buFont typeface="Arial" panose="020B0604020202020204" pitchFamily="34" charset="0"/>
              <a:buChar char="•"/>
            </a:pPr>
            <a:r>
              <a:rPr lang="en-US" dirty="0"/>
              <a:t>Do not push one object while pulling another!</a:t>
            </a:r>
          </a:p>
          <a:p>
            <a:pPr>
              <a:buFont typeface="Arial" panose="020B0604020202020204" pitchFamily="34" charset="0"/>
              <a:buChar char="•"/>
            </a:pPr>
            <a:r>
              <a:rPr lang="en-US" dirty="0"/>
              <a:t>Adjust equipment if possible, if required</a:t>
            </a:r>
          </a:p>
          <a:p>
            <a:pPr>
              <a:buFont typeface="Arial" panose="020B0604020202020204" pitchFamily="34" charset="0"/>
              <a:buChar char="•"/>
            </a:pPr>
            <a:r>
              <a:rPr lang="en-US" dirty="0"/>
              <a:t>Maintain clear visibility</a:t>
            </a:r>
          </a:p>
          <a:p>
            <a:pPr>
              <a:buFont typeface="Arial" panose="020B0604020202020204" pitchFamily="34" charset="0"/>
              <a:buChar char="•"/>
            </a:pPr>
            <a:r>
              <a:rPr lang="en-US" dirty="0"/>
              <a:t>No twisting</a:t>
            </a:r>
          </a:p>
          <a:p>
            <a:pPr>
              <a:buFont typeface="Arial" panose="020B0604020202020204" pitchFamily="34" charset="0"/>
              <a:buChar char="•"/>
            </a:pPr>
            <a:r>
              <a:rPr lang="en-US" dirty="0"/>
              <a:t>Always ask for help when needed</a:t>
            </a:r>
            <a:endParaRPr lang="en-CA" dirty="0"/>
          </a:p>
        </p:txBody>
      </p:sp>
      <p:pic>
        <p:nvPicPr>
          <p:cNvPr id="6146" name="Picture 2" descr="Food service workers keep staff and patients fed through pandemic | MUSC |  Charleston, S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600" y="2419238"/>
            <a:ext cx="2128974" cy="1417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5496046"/>
      </p:ext>
    </p:extLst>
  </p:cSld>
  <p:clrMapOvr>
    <a:masterClrMapping/>
  </p:clrMapOvr>
  <p:transition>
    <p:fade thruBlk="1"/>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0"/>
          </p:nvPr>
        </p:nvSpPr>
        <p:spPr/>
        <p:txBody>
          <a:bodyPr/>
          <a:lstStyle/>
          <a:p>
            <a:fld id="{6D22F896-40B5-4ADD-8801-0D06FADFA095}" type="slidenum">
              <a:rPr lang="en-US" smtClean="0"/>
              <a:t>68</a:t>
            </a:fld>
            <a:endParaRPr lang="en-US" dirty="0"/>
          </a:p>
        </p:txBody>
      </p:sp>
      <p:sp>
        <p:nvSpPr>
          <p:cNvPr id="2" name="Title 1"/>
          <p:cNvSpPr>
            <a:spLocks noGrp="1"/>
          </p:cNvSpPr>
          <p:nvPr>
            <p:ph type="title"/>
          </p:nvPr>
        </p:nvSpPr>
        <p:spPr/>
        <p:txBody>
          <a:bodyPr/>
          <a:lstStyle/>
          <a:p>
            <a:r>
              <a:rPr lang="en-US" dirty="0"/>
              <a:t>TECHNIQUE TIPS</a:t>
            </a:r>
            <a:endParaRPr lang="en-CA" dirty="0"/>
          </a:p>
        </p:txBody>
      </p:sp>
      <p:sp>
        <p:nvSpPr>
          <p:cNvPr id="3" name="Content Placeholder 2"/>
          <p:cNvSpPr>
            <a:spLocks noGrp="1"/>
          </p:cNvSpPr>
          <p:nvPr>
            <p:ph type="body" idx="1"/>
          </p:nvPr>
        </p:nvSpPr>
        <p:spPr>
          <a:xfrm>
            <a:off x="838200" y="1606587"/>
            <a:ext cx="6172200" cy="3043200"/>
          </a:xfrm>
        </p:spPr>
        <p:txBody>
          <a:bodyPr>
            <a:normAutofit/>
          </a:bodyPr>
          <a:lstStyle/>
          <a:p>
            <a:r>
              <a:rPr lang="en-US" dirty="0">
                <a:latin typeface="+mn-lt"/>
              </a:rPr>
              <a:t>If the object is on the floor:</a:t>
            </a:r>
          </a:p>
          <a:p>
            <a:pPr lvl="1"/>
            <a:r>
              <a:rPr lang="en-US" dirty="0">
                <a:latin typeface="+mn-lt"/>
              </a:rPr>
              <a:t>Get it closer to you by using the </a:t>
            </a:r>
            <a:r>
              <a:rPr lang="en-US" b="1" dirty="0">
                <a:latin typeface="+mn-lt"/>
              </a:rPr>
              <a:t>DIAGNOAL LIFT OR TRIPOD LIFT</a:t>
            </a:r>
          </a:p>
          <a:p>
            <a:r>
              <a:rPr lang="en-US" dirty="0">
                <a:latin typeface="+mn-lt"/>
              </a:rPr>
              <a:t>If the object is light: </a:t>
            </a:r>
          </a:p>
          <a:p>
            <a:pPr lvl="1"/>
            <a:r>
              <a:rPr lang="en-US" dirty="0">
                <a:latin typeface="+mn-lt"/>
              </a:rPr>
              <a:t>Use the </a:t>
            </a:r>
            <a:r>
              <a:rPr lang="en-US" b="1" dirty="0">
                <a:latin typeface="+mn-lt"/>
              </a:rPr>
              <a:t>GOLFERS LIFT</a:t>
            </a:r>
          </a:p>
          <a:p>
            <a:r>
              <a:rPr lang="en-US" dirty="0">
                <a:latin typeface="+mn-lt"/>
              </a:rPr>
              <a:t>If the object has a handle:</a:t>
            </a:r>
          </a:p>
          <a:p>
            <a:pPr lvl="1"/>
            <a:r>
              <a:rPr lang="en-US" dirty="0">
                <a:latin typeface="+mn-lt"/>
              </a:rPr>
              <a:t>Use the </a:t>
            </a:r>
            <a:r>
              <a:rPr lang="en-US" b="1" dirty="0">
                <a:latin typeface="+mn-lt"/>
              </a:rPr>
              <a:t>ONE HANDED PARTIAL SQUAT LIFT</a:t>
            </a:r>
          </a:p>
          <a:p>
            <a:r>
              <a:rPr lang="en-US" dirty="0">
                <a:latin typeface="+mn-lt"/>
              </a:rPr>
              <a:t>If the object is heavy:</a:t>
            </a:r>
          </a:p>
          <a:p>
            <a:pPr lvl="1"/>
            <a:r>
              <a:rPr lang="en-US" dirty="0">
                <a:latin typeface="+mn-lt"/>
              </a:rPr>
              <a:t>Use the </a:t>
            </a:r>
            <a:r>
              <a:rPr lang="en-US" b="1" dirty="0">
                <a:latin typeface="+mn-lt"/>
              </a:rPr>
              <a:t>POWER LIFT </a:t>
            </a:r>
          </a:p>
          <a:p>
            <a:r>
              <a:rPr lang="en-US" dirty="0">
                <a:latin typeface="+mn-lt"/>
              </a:rPr>
              <a:t>If the object is on the same surface:</a:t>
            </a:r>
          </a:p>
          <a:p>
            <a:pPr lvl="1"/>
            <a:r>
              <a:rPr lang="en-US" dirty="0">
                <a:latin typeface="+mn-lt"/>
              </a:rPr>
              <a:t>Use </a:t>
            </a:r>
            <a:r>
              <a:rPr lang="en-US" b="1" dirty="0">
                <a:latin typeface="+mn-lt"/>
              </a:rPr>
              <a:t>REPOSITIONING</a:t>
            </a:r>
          </a:p>
        </p:txBody>
      </p:sp>
      <p:pic>
        <p:nvPicPr>
          <p:cNvPr id="2052" name="Picture 4" descr="Why Lifting Technique Matters – SafeSt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3730624"/>
            <a:ext cx="1991519" cy="919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9177122"/>
      </p:ext>
    </p:extLst>
  </p:cSld>
  <p:clrMapOvr>
    <a:masterClrMapping/>
  </p:clrMapOvr>
  <p:transition>
    <p:fade thruBlk="1"/>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0"/>
          </p:nvPr>
        </p:nvSpPr>
        <p:spPr/>
        <p:txBody>
          <a:bodyPr/>
          <a:lstStyle/>
          <a:p>
            <a:fld id="{19B9D79D-A57F-4779-A046-048F0FB1D445}" type="slidenum">
              <a:rPr lang="en-CA" smtClean="0"/>
              <a:t>69</a:t>
            </a:fld>
            <a:endParaRPr lang="en-CA"/>
          </a:p>
        </p:txBody>
      </p:sp>
      <p:sp>
        <p:nvSpPr>
          <p:cNvPr id="2" name="Title 1"/>
          <p:cNvSpPr>
            <a:spLocks noGrp="1"/>
          </p:cNvSpPr>
          <p:nvPr>
            <p:ph type="title"/>
          </p:nvPr>
        </p:nvSpPr>
        <p:spPr/>
        <p:txBody>
          <a:bodyPr/>
          <a:lstStyle/>
          <a:p>
            <a:r>
              <a:rPr lang="en-US" dirty="0"/>
              <a:t>MANUAL HANDLING STRATEGIES</a:t>
            </a:r>
            <a:endParaRPr lang="en-CA" dirty="0"/>
          </a:p>
        </p:txBody>
      </p:sp>
      <p:sp>
        <p:nvSpPr>
          <p:cNvPr id="3" name="Content Placeholder 2"/>
          <p:cNvSpPr>
            <a:spLocks noGrp="1"/>
          </p:cNvSpPr>
          <p:nvPr>
            <p:ph type="body" idx="1"/>
          </p:nvPr>
        </p:nvSpPr>
        <p:spPr>
          <a:xfrm>
            <a:off x="838200" y="1606587"/>
            <a:ext cx="4191000" cy="3043200"/>
          </a:xfrm>
        </p:spPr>
        <p:txBody>
          <a:bodyPr>
            <a:normAutofit lnSpcReduction="10000"/>
          </a:bodyPr>
          <a:lstStyle/>
          <a:p>
            <a:pPr>
              <a:buFont typeface="+mj-lt"/>
              <a:buAutoNum type="arabicPeriod"/>
            </a:pPr>
            <a:r>
              <a:rPr lang="en-US" dirty="0"/>
              <a:t>BREAKDOWN</a:t>
            </a:r>
          </a:p>
          <a:p>
            <a:pPr>
              <a:buFont typeface="+mj-lt"/>
              <a:buAutoNum type="arabicPeriod"/>
            </a:pPr>
            <a:r>
              <a:rPr lang="en-US" dirty="0"/>
              <a:t>MINIMAL HANDLING</a:t>
            </a:r>
          </a:p>
          <a:p>
            <a:pPr>
              <a:buFont typeface="+mj-lt"/>
              <a:buAutoNum type="arabicPeriod"/>
            </a:pPr>
            <a:r>
              <a:rPr lang="en-US" dirty="0"/>
              <a:t>TASK VARIATION</a:t>
            </a:r>
          </a:p>
          <a:p>
            <a:pPr>
              <a:buFont typeface="+mj-lt"/>
              <a:buAutoNum type="arabicPeriod"/>
            </a:pPr>
            <a:r>
              <a:rPr lang="en-US" dirty="0"/>
              <a:t>MICRO- BREAKS</a:t>
            </a:r>
          </a:p>
          <a:p>
            <a:pPr>
              <a:buFont typeface="+mj-lt"/>
              <a:buAutoNum type="arabicPeriod"/>
            </a:pPr>
            <a:r>
              <a:rPr lang="en-US" dirty="0"/>
              <a:t>TRIP FREQUENCY</a:t>
            </a:r>
          </a:p>
          <a:p>
            <a:pPr>
              <a:buFont typeface="+mj-lt"/>
              <a:buAutoNum type="arabicPeriod"/>
            </a:pPr>
            <a:r>
              <a:rPr lang="en-US" dirty="0"/>
              <a:t>PROCEDURE LOGO</a:t>
            </a:r>
          </a:p>
          <a:p>
            <a:pPr>
              <a:buFont typeface="+mj-lt"/>
              <a:buAutoNum type="arabicPeriod"/>
            </a:pPr>
            <a:r>
              <a:rPr lang="en-US" dirty="0"/>
              <a:t>STORAGE/ RETRIEVAL STRATEGY</a:t>
            </a:r>
          </a:p>
          <a:p>
            <a:pPr>
              <a:buFont typeface="+mj-lt"/>
              <a:buAutoNum type="arabicPeriod"/>
            </a:pPr>
            <a:r>
              <a:rPr lang="en-US" dirty="0"/>
              <a:t>CHUNKING</a:t>
            </a:r>
          </a:p>
          <a:p>
            <a:pPr>
              <a:buFont typeface="+mj-lt"/>
              <a:buAutoNum type="arabicPeriod"/>
            </a:pPr>
            <a:r>
              <a:rPr lang="en-US" dirty="0"/>
              <a:t>ASK FOR HELP</a:t>
            </a:r>
            <a:endParaRPr lang="en-CA" dirty="0"/>
          </a:p>
        </p:txBody>
      </p:sp>
      <p:pic>
        <p:nvPicPr>
          <p:cNvPr id="14340" name="Picture 4" descr="Open - Lifting Boxes Cartoon - 2000x1738 PNG Download - PNGki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600" y="2114550"/>
            <a:ext cx="2426970" cy="1909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0397361"/>
      </p:ext>
    </p:extLst>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47650" y="514350"/>
            <a:ext cx="6034500" cy="744300"/>
          </a:xfrm>
        </p:spPr>
        <p:txBody>
          <a:bodyPr/>
          <a:lstStyle/>
          <a:p>
            <a:r>
              <a:rPr lang="en-US" sz="3200" dirty="0">
                <a:solidFill>
                  <a:schemeClr val="accent1"/>
                </a:solidFill>
              </a:rPr>
              <a:t>OH&amp;S REGULATIONS</a:t>
            </a:r>
            <a:endParaRPr lang="en-CA" sz="3200" dirty="0">
              <a:solidFill>
                <a:schemeClr val="accent1"/>
              </a:solidFill>
            </a:endParaRPr>
          </a:p>
        </p:txBody>
      </p:sp>
      <p:sp>
        <p:nvSpPr>
          <p:cNvPr id="5" name="Content Placeholder 4"/>
          <p:cNvSpPr>
            <a:spLocks noGrp="1"/>
          </p:cNvSpPr>
          <p:nvPr>
            <p:ph type="body" idx="1"/>
          </p:nvPr>
        </p:nvSpPr>
        <p:spPr>
          <a:xfrm>
            <a:off x="457200" y="1428750"/>
            <a:ext cx="3429000" cy="3321050"/>
          </a:xfrm>
        </p:spPr>
        <p:txBody>
          <a:bodyPr/>
          <a:lstStyle/>
          <a:p>
            <a:r>
              <a:rPr lang="en-US" sz="2000" b="1" dirty="0">
                <a:latin typeface="+mn-lt"/>
              </a:rPr>
              <a:t>EMPLOYER’S RIGHTS</a:t>
            </a:r>
          </a:p>
          <a:p>
            <a:pPr lvl="1"/>
            <a:r>
              <a:rPr lang="en-US" dirty="0">
                <a:latin typeface="+mn-lt"/>
              </a:rPr>
              <a:t>Provide a safe and healthy workplace</a:t>
            </a:r>
          </a:p>
          <a:p>
            <a:pPr lvl="1"/>
            <a:r>
              <a:rPr lang="en-US" dirty="0">
                <a:latin typeface="+mn-lt"/>
              </a:rPr>
              <a:t>Provide equipment</a:t>
            </a:r>
          </a:p>
          <a:p>
            <a:pPr lvl="1"/>
            <a:r>
              <a:rPr lang="en-US" dirty="0">
                <a:latin typeface="+mn-lt"/>
              </a:rPr>
              <a:t>Provide training</a:t>
            </a:r>
          </a:p>
          <a:p>
            <a:pPr lvl="1"/>
            <a:r>
              <a:rPr lang="en-US" dirty="0">
                <a:latin typeface="+mn-lt"/>
              </a:rPr>
              <a:t>Provide competent supervision </a:t>
            </a:r>
            <a:endParaRPr lang="en-CA" dirty="0">
              <a:latin typeface="+mn-lt"/>
            </a:endParaRPr>
          </a:p>
        </p:txBody>
      </p:sp>
      <p:sp>
        <p:nvSpPr>
          <p:cNvPr id="6" name="Content Placeholder 5"/>
          <p:cNvSpPr>
            <a:spLocks noGrp="1"/>
          </p:cNvSpPr>
          <p:nvPr>
            <p:ph type="body" idx="2"/>
          </p:nvPr>
        </p:nvSpPr>
        <p:spPr>
          <a:xfrm>
            <a:off x="3810000" y="1428750"/>
            <a:ext cx="4014450" cy="3048000"/>
          </a:xfrm>
        </p:spPr>
        <p:txBody>
          <a:bodyPr/>
          <a:lstStyle/>
          <a:p>
            <a:r>
              <a:rPr lang="en-US" sz="2000" b="1" dirty="0">
                <a:latin typeface="+mn-lt"/>
              </a:rPr>
              <a:t>EMPLOYEE’S RESPONSIBILITIES </a:t>
            </a:r>
          </a:p>
          <a:p>
            <a:pPr lvl="1"/>
            <a:r>
              <a:rPr lang="en-US" dirty="0">
                <a:latin typeface="+mn-lt"/>
              </a:rPr>
              <a:t>Use the equipment/ PPR provided </a:t>
            </a:r>
          </a:p>
          <a:p>
            <a:pPr lvl="1"/>
            <a:r>
              <a:rPr lang="en-US" dirty="0">
                <a:latin typeface="+mn-lt"/>
              </a:rPr>
              <a:t>Attend required training and use the skills taught </a:t>
            </a:r>
          </a:p>
          <a:p>
            <a:pPr lvl="1"/>
            <a:r>
              <a:rPr lang="en-US" dirty="0">
                <a:latin typeface="+mn-lt"/>
              </a:rPr>
              <a:t>Report incidents</a:t>
            </a:r>
          </a:p>
          <a:p>
            <a:pPr lvl="1"/>
            <a:r>
              <a:rPr lang="en-US" dirty="0">
                <a:latin typeface="+mn-lt"/>
              </a:rPr>
              <a:t>Protect themselves and their colleagues </a:t>
            </a:r>
            <a:endParaRPr lang="en-CA" dirty="0">
              <a:latin typeface="+mn-lt"/>
            </a:endParaRPr>
          </a:p>
        </p:txBody>
      </p:sp>
      <p:sp>
        <p:nvSpPr>
          <p:cNvPr id="2" name="Slide Number Placeholder 1"/>
          <p:cNvSpPr>
            <a:spLocks noGrp="1"/>
          </p:cNvSpPr>
          <p:nvPr>
            <p:ph type="sldNum" idx="10"/>
          </p:nvPr>
        </p:nvSpPr>
        <p:spPr/>
        <p:txBody>
          <a:bodyPr/>
          <a:lstStyle/>
          <a:p>
            <a:fld id="{6D22F896-40B5-4ADD-8801-0D06FADFA095}" type="slidenum">
              <a:rPr lang="en-US" smtClean="0"/>
              <a:t>7</a:t>
            </a:fld>
            <a:endParaRPr lang="en-US" dirty="0"/>
          </a:p>
        </p:txBody>
      </p:sp>
    </p:spTree>
    <p:extLst>
      <p:ext uri="{BB962C8B-B14F-4D97-AF65-F5344CB8AC3E}">
        <p14:creationId xmlns:p14="http://schemas.microsoft.com/office/powerpoint/2010/main" val="371915054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0"/>
          </p:nvPr>
        </p:nvSpPr>
        <p:spPr/>
        <p:txBody>
          <a:bodyPr/>
          <a:lstStyle/>
          <a:p>
            <a:fld id="{19B9D79D-A57F-4779-A046-048F0FB1D445}" type="slidenum">
              <a:rPr lang="en-CA" smtClean="0"/>
              <a:t>70</a:t>
            </a:fld>
            <a:endParaRPr lang="en-CA"/>
          </a:p>
        </p:txBody>
      </p:sp>
      <p:sp>
        <p:nvSpPr>
          <p:cNvPr id="2" name="Title 1"/>
          <p:cNvSpPr>
            <a:spLocks noGrp="1"/>
          </p:cNvSpPr>
          <p:nvPr>
            <p:ph type="title"/>
          </p:nvPr>
        </p:nvSpPr>
        <p:spPr/>
        <p:txBody>
          <a:bodyPr/>
          <a:lstStyle/>
          <a:p>
            <a:r>
              <a:rPr lang="en-US" dirty="0"/>
              <a:t>BREAKDOWN</a:t>
            </a:r>
            <a:endParaRPr lang="en-CA" dirty="0"/>
          </a:p>
        </p:txBody>
      </p:sp>
      <p:sp>
        <p:nvSpPr>
          <p:cNvPr id="3" name="Content Placeholder 2"/>
          <p:cNvSpPr>
            <a:spLocks noGrp="1"/>
          </p:cNvSpPr>
          <p:nvPr>
            <p:ph type="body" idx="1"/>
          </p:nvPr>
        </p:nvSpPr>
        <p:spPr>
          <a:xfrm>
            <a:off x="838200" y="1606587"/>
            <a:ext cx="6553200" cy="3043200"/>
          </a:xfrm>
        </p:spPr>
        <p:txBody>
          <a:bodyPr/>
          <a:lstStyle/>
          <a:p>
            <a:r>
              <a:rPr lang="en-US" dirty="0"/>
              <a:t>Taking larger boxes or items and separating them into smaller/ lighter, more manageable pieces</a:t>
            </a:r>
            <a:endParaRPr lang="en-CA" dirty="0"/>
          </a:p>
        </p:txBody>
      </p:sp>
      <p:pic>
        <p:nvPicPr>
          <p:cNvPr id="1026" name="Picture 2" descr="Rule: Break Tasks Down | The Trouble with Norm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8775" y="2978943"/>
            <a:ext cx="1785938" cy="1535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5326784"/>
      </p:ext>
    </p:extLst>
  </p:cSld>
  <p:clrMapOvr>
    <a:masterClrMapping/>
  </p:clrMapOvr>
  <p:transition>
    <p:fade thruBlk="1"/>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0"/>
          </p:nvPr>
        </p:nvSpPr>
        <p:spPr/>
        <p:txBody>
          <a:bodyPr/>
          <a:lstStyle/>
          <a:p>
            <a:fld id="{19B9D79D-A57F-4779-A046-048F0FB1D445}" type="slidenum">
              <a:rPr lang="en-CA" smtClean="0"/>
              <a:t>71</a:t>
            </a:fld>
            <a:endParaRPr lang="en-CA"/>
          </a:p>
        </p:txBody>
      </p:sp>
      <p:sp>
        <p:nvSpPr>
          <p:cNvPr id="2" name="Title 1"/>
          <p:cNvSpPr>
            <a:spLocks noGrp="1"/>
          </p:cNvSpPr>
          <p:nvPr>
            <p:ph type="title"/>
          </p:nvPr>
        </p:nvSpPr>
        <p:spPr/>
        <p:txBody>
          <a:bodyPr/>
          <a:lstStyle/>
          <a:p>
            <a:r>
              <a:rPr lang="en-US" dirty="0"/>
              <a:t>MINIMAL HANDLING</a:t>
            </a:r>
            <a:endParaRPr lang="en-CA" dirty="0"/>
          </a:p>
        </p:txBody>
      </p:sp>
      <p:sp>
        <p:nvSpPr>
          <p:cNvPr id="3" name="Content Placeholder 2"/>
          <p:cNvSpPr>
            <a:spLocks noGrp="1"/>
          </p:cNvSpPr>
          <p:nvPr>
            <p:ph type="body" idx="1"/>
          </p:nvPr>
        </p:nvSpPr>
        <p:spPr>
          <a:xfrm>
            <a:off x="838200" y="1606587"/>
            <a:ext cx="6096000" cy="3043200"/>
          </a:xfrm>
        </p:spPr>
        <p:txBody>
          <a:bodyPr/>
          <a:lstStyle/>
          <a:p>
            <a:r>
              <a:rPr lang="en-US" dirty="0"/>
              <a:t>Identify the minimal number of times possible, that an object/ material must be handled</a:t>
            </a:r>
            <a:endParaRPr lang="en-CA" dirty="0"/>
          </a:p>
        </p:txBody>
      </p:sp>
      <p:pic>
        <p:nvPicPr>
          <p:cNvPr id="2050" name="Picture 2" descr="Pallet Enterprise : Minimal Handling Maximizes Efficiency on the Pallet  Yard: Managing Cores and Inventory Is Impacted by Numerous Facto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0054" y="2800350"/>
            <a:ext cx="3839858" cy="1640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5542170"/>
      </p:ext>
    </p:extLst>
  </p:cSld>
  <p:clrMapOvr>
    <a:masterClrMapping/>
  </p:clrMapOvr>
  <p:transition>
    <p:fade thruBlk="1"/>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0"/>
          </p:nvPr>
        </p:nvSpPr>
        <p:spPr/>
        <p:txBody>
          <a:bodyPr/>
          <a:lstStyle/>
          <a:p>
            <a:fld id="{19B9D79D-A57F-4779-A046-048F0FB1D445}" type="slidenum">
              <a:rPr lang="en-CA" smtClean="0"/>
              <a:t>72</a:t>
            </a:fld>
            <a:endParaRPr lang="en-CA"/>
          </a:p>
        </p:txBody>
      </p:sp>
      <p:sp>
        <p:nvSpPr>
          <p:cNvPr id="2" name="Title 1"/>
          <p:cNvSpPr>
            <a:spLocks noGrp="1"/>
          </p:cNvSpPr>
          <p:nvPr>
            <p:ph type="title"/>
          </p:nvPr>
        </p:nvSpPr>
        <p:spPr/>
        <p:txBody>
          <a:bodyPr/>
          <a:lstStyle/>
          <a:p>
            <a:r>
              <a:rPr lang="en-US" dirty="0"/>
              <a:t>TASK VARIATION</a:t>
            </a:r>
            <a:endParaRPr lang="en-CA" dirty="0"/>
          </a:p>
        </p:txBody>
      </p:sp>
      <p:sp>
        <p:nvSpPr>
          <p:cNvPr id="3" name="Content Placeholder 2"/>
          <p:cNvSpPr>
            <a:spLocks noGrp="1"/>
          </p:cNvSpPr>
          <p:nvPr>
            <p:ph type="body" idx="1"/>
          </p:nvPr>
        </p:nvSpPr>
        <p:spPr>
          <a:xfrm>
            <a:off x="838200" y="1606587"/>
            <a:ext cx="6781800" cy="3043200"/>
          </a:xfrm>
        </p:spPr>
        <p:txBody>
          <a:bodyPr/>
          <a:lstStyle/>
          <a:p>
            <a:r>
              <a:rPr lang="en-US" dirty="0"/>
              <a:t>Alternating isolated repetitive tasks of &gt;60 minutes with other tasks involving different bodily movements for greater than 15 minutes</a:t>
            </a:r>
            <a:endParaRPr lang="en-CA" dirty="0"/>
          </a:p>
        </p:txBody>
      </p:sp>
      <p:pic>
        <p:nvPicPr>
          <p:cNvPr id="3074" name="Picture 2" descr="File:Alternate plate.svg - Wikipedi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79417" y="2935990"/>
            <a:ext cx="2944655" cy="1474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8194497"/>
      </p:ext>
    </p:extLst>
  </p:cSld>
  <p:clrMapOvr>
    <a:masterClrMapping/>
  </p:clrMapOvr>
  <p:transition>
    <p:fade thruBlk="1"/>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0"/>
          </p:nvPr>
        </p:nvSpPr>
        <p:spPr/>
        <p:txBody>
          <a:bodyPr/>
          <a:lstStyle/>
          <a:p>
            <a:fld id="{19B9D79D-A57F-4779-A046-048F0FB1D445}" type="slidenum">
              <a:rPr lang="en-CA" smtClean="0"/>
              <a:t>73</a:t>
            </a:fld>
            <a:endParaRPr lang="en-CA"/>
          </a:p>
        </p:txBody>
      </p:sp>
      <p:sp>
        <p:nvSpPr>
          <p:cNvPr id="2" name="Title 1"/>
          <p:cNvSpPr>
            <a:spLocks noGrp="1"/>
          </p:cNvSpPr>
          <p:nvPr>
            <p:ph type="title"/>
          </p:nvPr>
        </p:nvSpPr>
        <p:spPr/>
        <p:txBody>
          <a:bodyPr/>
          <a:lstStyle/>
          <a:p>
            <a:r>
              <a:rPr lang="en-US" dirty="0"/>
              <a:t>MICRO-BREAKS</a:t>
            </a:r>
            <a:endParaRPr lang="en-CA" dirty="0"/>
          </a:p>
        </p:txBody>
      </p:sp>
      <p:sp>
        <p:nvSpPr>
          <p:cNvPr id="3" name="Content Placeholder 2"/>
          <p:cNvSpPr>
            <a:spLocks noGrp="1"/>
          </p:cNvSpPr>
          <p:nvPr>
            <p:ph type="body" idx="1"/>
          </p:nvPr>
        </p:nvSpPr>
        <p:spPr>
          <a:xfrm>
            <a:off x="838200" y="1606587"/>
            <a:ext cx="6705600" cy="3043200"/>
          </a:xfrm>
        </p:spPr>
        <p:txBody>
          <a:bodyPr/>
          <a:lstStyle/>
          <a:p>
            <a:r>
              <a:rPr lang="en-US" dirty="0"/>
              <a:t>Taking more frequent, shorter breaks involving rest and/ or tasks of a different bodily movement every 20 minutes for 20 to 60 seconds </a:t>
            </a:r>
            <a:endParaRPr lang="en-CA" dirty="0"/>
          </a:p>
        </p:txBody>
      </p:sp>
      <p:pic>
        <p:nvPicPr>
          <p:cNvPr id="4098" name="Picture 2" descr="Podcast: Some Work Breaks Are More Effective Than Others - WSJ"/>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23124" y="2950417"/>
            <a:ext cx="2257241" cy="1472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0457778"/>
      </p:ext>
    </p:extLst>
  </p:cSld>
  <p:clrMapOvr>
    <a:masterClrMapping/>
  </p:clrMapOvr>
  <p:transition>
    <p:fade thruBlk="1"/>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0"/>
          </p:nvPr>
        </p:nvSpPr>
        <p:spPr/>
        <p:txBody>
          <a:bodyPr/>
          <a:lstStyle/>
          <a:p>
            <a:fld id="{19B9D79D-A57F-4779-A046-048F0FB1D445}" type="slidenum">
              <a:rPr lang="en-CA" smtClean="0"/>
              <a:t>74</a:t>
            </a:fld>
            <a:endParaRPr lang="en-CA"/>
          </a:p>
        </p:txBody>
      </p:sp>
      <p:sp>
        <p:nvSpPr>
          <p:cNvPr id="2" name="Title 1"/>
          <p:cNvSpPr>
            <a:spLocks noGrp="1"/>
          </p:cNvSpPr>
          <p:nvPr>
            <p:ph type="title"/>
          </p:nvPr>
        </p:nvSpPr>
        <p:spPr/>
        <p:txBody>
          <a:bodyPr/>
          <a:lstStyle/>
          <a:p>
            <a:r>
              <a:rPr lang="en-US" dirty="0"/>
              <a:t>TRIP FREQUENCY</a:t>
            </a:r>
            <a:endParaRPr lang="en-CA" dirty="0"/>
          </a:p>
        </p:txBody>
      </p:sp>
      <p:sp>
        <p:nvSpPr>
          <p:cNvPr id="3" name="Content Placeholder 2"/>
          <p:cNvSpPr>
            <a:spLocks noGrp="1"/>
          </p:cNvSpPr>
          <p:nvPr>
            <p:ph type="body" idx="1"/>
          </p:nvPr>
        </p:nvSpPr>
        <p:spPr>
          <a:xfrm>
            <a:off x="838200" y="1606587"/>
            <a:ext cx="7086600" cy="3043200"/>
          </a:xfrm>
        </p:spPr>
        <p:txBody>
          <a:bodyPr/>
          <a:lstStyle/>
          <a:p>
            <a:r>
              <a:rPr lang="en-US" dirty="0"/>
              <a:t>Performing more frequent trips with lighter leads than fewer trips with heavier loads </a:t>
            </a:r>
            <a:endParaRPr lang="en-CA" dirty="0"/>
          </a:p>
        </p:txBody>
      </p:sp>
      <p:pic>
        <p:nvPicPr>
          <p:cNvPr id="5122" name="Picture 2" descr="Why Your Grocery Bags Must All Be Carried At Onc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23048" y="2787170"/>
            <a:ext cx="3457392" cy="1872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1681768"/>
      </p:ext>
    </p:extLst>
  </p:cSld>
  <p:clrMapOvr>
    <a:masterClrMapping/>
  </p:clrMapOvr>
  <p:transition>
    <p:fade thruBlk="1"/>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0"/>
          </p:nvPr>
        </p:nvSpPr>
        <p:spPr/>
        <p:txBody>
          <a:bodyPr/>
          <a:lstStyle/>
          <a:p>
            <a:fld id="{19B9D79D-A57F-4779-A046-048F0FB1D445}" type="slidenum">
              <a:rPr lang="en-CA" smtClean="0"/>
              <a:t>75</a:t>
            </a:fld>
            <a:endParaRPr lang="en-CA"/>
          </a:p>
        </p:txBody>
      </p:sp>
      <p:sp>
        <p:nvSpPr>
          <p:cNvPr id="2" name="Title 1"/>
          <p:cNvSpPr>
            <a:spLocks noGrp="1"/>
          </p:cNvSpPr>
          <p:nvPr>
            <p:ph type="title"/>
          </p:nvPr>
        </p:nvSpPr>
        <p:spPr/>
        <p:txBody>
          <a:bodyPr/>
          <a:lstStyle/>
          <a:p>
            <a:r>
              <a:rPr lang="en-US" dirty="0"/>
              <a:t>PROCEDURE LOGO/ SINAGE</a:t>
            </a:r>
            <a:endParaRPr lang="en-CA" dirty="0"/>
          </a:p>
        </p:txBody>
      </p:sp>
      <p:sp>
        <p:nvSpPr>
          <p:cNvPr id="3" name="Content Placeholder 2"/>
          <p:cNvSpPr>
            <a:spLocks noGrp="1"/>
          </p:cNvSpPr>
          <p:nvPr>
            <p:ph type="body" idx="1"/>
          </p:nvPr>
        </p:nvSpPr>
        <p:spPr>
          <a:xfrm>
            <a:off x="838200" y="1606587"/>
            <a:ext cx="6705600" cy="3043200"/>
          </a:xfrm>
        </p:spPr>
        <p:txBody>
          <a:bodyPr/>
          <a:lstStyle/>
          <a:p>
            <a:pPr>
              <a:buFont typeface="Arial" panose="020B0604020202020204" pitchFamily="34" charset="0"/>
              <a:buChar char="•"/>
            </a:pPr>
            <a:r>
              <a:rPr lang="en-US" dirty="0"/>
              <a:t>Identify and post the safest, most efficient steps to complete a specific manual handling task</a:t>
            </a:r>
          </a:p>
          <a:p>
            <a:pPr>
              <a:buFont typeface="Arial" panose="020B0604020202020204" pitchFamily="34" charset="0"/>
              <a:buChar char="•"/>
            </a:pPr>
            <a:r>
              <a:rPr lang="en-US" dirty="0"/>
              <a:t>It can consist of a series of pictures, written descriptions, or both</a:t>
            </a:r>
            <a:endParaRPr lang="en-CA" dirty="0"/>
          </a:p>
        </p:txBody>
      </p:sp>
      <p:pic>
        <p:nvPicPr>
          <p:cNvPr id="6148" name="Picture 4" descr="Procedure - Free of Charge Creative Commons Highway Sign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91767" y="3011904"/>
            <a:ext cx="2257241" cy="1502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2279074"/>
      </p:ext>
    </p:extLst>
  </p:cSld>
  <p:clrMapOvr>
    <a:masterClrMapping/>
  </p:clrMapOvr>
  <p:transition>
    <p:fade thruBlk="1"/>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0"/>
          </p:nvPr>
        </p:nvSpPr>
        <p:spPr/>
        <p:txBody>
          <a:bodyPr/>
          <a:lstStyle/>
          <a:p>
            <a:fld id="{19B9D79D-A57F-4779-A046-048F0FB1D445}" type="slidenum">
              <a:rPr lang="en-CA" smtClean="0"/>
              <a:t>76</a:t>
            </a:fld>
            <a:endParaRPr lang="en-CA"/>
          </a:p>
        </p:txBody>
      </p:sp>
      <p:sp>
        <p:nvSpPr>
          <p:cNvPr id="2" name="Title 1"/>
          <p:cNvSpPr>
            <a:spLocks noGrp="1"/>
          </p:cNvSpPr>
          <p:nvPr>
            <p:ph type="title"/>
          </p:nvPr>
        </p:nvSpPr>
        <p:spPr/>
        <p:txBody>
          <a:bodyPr/>
          <a:lstStyle/>
          <a:p>
            <a:r>
              <a:rPr lang="en-US" dirty="0"/>
              <a:t>STORAGE/ RETRIEVAL STRATEGIES</a:t>
            </a:r>
            <a:endParaRPr lang="en-CA" dirty="0"/>
          </a:p>
        </p:txBody>
      </p:sp>
      <p:sp>
        <p:nvSpPr>
          <p:cNvPr id="3" name="Content Placeholder 2"/>
          <p:cNvSpPr>
            <a:spLocks noGrp="1"/>
          </p:cNvSpPr>
          <p:nvPr>
            <p:ph type="body" idx="1"/>
          </p:nvPr>
        </p:nvSpPr>
        <p:spPr>
          <a:xfrm>
            <a:off x="838200" y="1606587"/>
            <a:ext cx="6400800" cy="3043200"/>
          </a:xfrm>
        </p:spPr>
        <p:txBody>
          <a:bodyPr/>
          <a:lstStyle/>
          <a:p>
            <a:pPr>
              <a:buFont typeface="Arial" panose="020B0604020202020204" pitchFamily="34" charset="0"/>
              <a:buChar char="•"/>
            </a:pPr>
            <a:r>
              <a:rPr lang="en-US" dirty="0">
                <a:latin typeface="+mn-lt"/>
              </a:rPr>
              <a:t>Analyze and identify a safe process for storing and retrieving items/ objects based on the following parameters:</a:t>
            </a:r>
          </a:p>
          <a:p>
            <a:pPr lvl="1"/>
            <a:r>
              <a:rPr lang="en-US" dirty="0">
                <a:latin typeface="+mn-lt"/>
              </a:rPr>
              <a:t>Frequency of use </a:t>
            </a:r>
          </a:p>
          <a:p>
            <a:pPr lvl="1"/>
            <a:r>
              <a:rPr lang="en-US" dirty="0">
                <a:latin typeface="+mn-lt"/>
              </a:rPr>
              <a:t>Availability of storage/ retrieval equipment (step stool)</a:t>
            </a:r>
          </a:p>
          <a:p>
            <a:pPr lvl="1"/>
            <a:r>
              <a:rPr lang="en-US" dirty="0">
                <a:latin typeface="+mn-lt"/>
              </a:rPr>
              <a:t>Size/ shape</a:t>
            </a:r>
          </a:p>
          <a:p>
            <a:pPr lvl="1"/>
            <a:r>
              <a:rPr lang="en-US" dirty="0">
                <a:latin typeface="+mn-lt"/>
              </a:rPr>
              <a:t>Weight</a:t>
            </a:r>
          </a:p>
          <a:p>
            <a:pPr lvl="1"/>
            <a:r>
              <a:rPr lang="en-US" dirty="0">
                <a:latin typeface="+mn-lt"/>
              </a:rPr>
              <a:t>Shelf depth/ height</a:t>
            </a:r>
          </a:p>
          <a:p>
            <a:pPr lvl="1"/>
            <a:r>
              <a:rPr lang="en-US" dirty="0">
                <a:latin typeface="+mn-lt"/>
              </a:rPr>
              <a:t>Storage area accessibility</a:t>
            </a:r>
            <a:endParaRPr lang="en-CA" dirty="0">
              <a:latin typeface="+mn-lt"/>
            </a:endParaRPr>
          </a:p>
        </p:txBody>
      </p:sp>
      <p:pic>
        <p:nvPicPr>
          <p:cNvPr id="7170" name="Picture 2" descr="DEWALT 72-inch H x 77-inch W x 24-inch D 4-Shelf Steel/Laminate Industrial Storage  Rack Un... | The Home Depot Canad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9200" y="2995247"/>
            <a:ext cx="1754553" cy="1754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0944166"/>
      </p:ext>
    </p:extLst>
  </p:cSld>
  <p:clrMapOvr>
    <a:masterClrMapping/>
  </p:clrMapOvr>
  <p:transition>
    <p:fade thruBlk="1"/>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0"/>
          </p:nvPr>
        </p:nvSpPr>
        <p:spPr/>
        <p:txBody>
          <a:bodyPr/>
          <a:lstStyle/>
          <a:p>
            <a:fld id="{19B9D79D-A57F-4779-A046-048F0FB1D445}" type="slidenum">
              <a:rPr lang="en-CA" smtClean="0"/>
              <a:t>77</a:t>
            </a:fld>
            <a:endParaRPr lang="en-CA"/>
          </a:p>
        </p:txBody>
      </p:sp>
      <p:sp>
        <p:nvSpPr>
          <p:cNvPr id="2" name="Title 1"/>
          <p:cNvSpPr>
            <a:spLocks noGrp="1"/>
          </p:cNvSpPr>
          <p:nvPr>
            <p:ph type="title"/>
          </p:nvPr>
        </p:nvSpPr>
        <p:spPr/>
        <p:txBody>
          <a:bodyPr/>
          <a:lstStyle/>
          <a:p>
            <a:r>
              <a:rPr lang="en-US" dirty="0"/>
              <a:t>STORAGE/ RETRIEVAL STRATEGIES</a:t>
            </a:r>
            <a:endParaRPr lang="en-CA" dirty="0"/>
          </a:p>
        </p:txBody>
      </p:sp>
      <p:sp>
        <p:nvSpPr>
          <p:cNvPr id="5" name="Content Placeholder 4"/>
          <p:cNvSpPr>
            <a:spLocks noGrp="1"/>
          </p:cNvSpPr>
          <p:nvPr>
            <p:ph type="body" idx="1"/>
          </p:nvPr>
        </p:nvSpPr>
        <p:spPr>
          <a:xfrm>
            <a:off x="838200" y="1606587"/>
            <a:ext cx="3657600" cy="3043200"/>
          </a:xfrm>
        </p:spPr>
        <p:txBody>
          <a:bodyPr>
            <a:normAutofit/>
          </a:bodyPr>
          <a:lstStyle/>
          <a:p>
            <a:pPr>
              <a:buFont typeface="Arial" panose="020B0604020202020204" pitchFamily="34" charset="0"/>
              <a:buChar char="•"/>
            </a:pPr>
            <a:r>
              <a:rPr lang="en-US" b="1" dirty="0">
                <a:latin typeface="+mn-lt"/>
              </a:rPr>
              <a:t>HIGH SHELVES</a:t>
            </a:r>
          </a:p>
          <a:p>
            <a:pPr lvl="1"/>
            <a:r>
              <a:rPr lang="en-US" dirty="0">
                <a:latin typeface="+mn-lt"/>
              </a:rPr>
              <a:t>Light items</a:t>
            </a:r>
          </a:p>
          <a:p>
            <a:pPr lvl="1"/>
            <a:r>
              <a:rPr lang="en-US" dirty="0">
                <a:latin typeface="+mn-lt"/>
              </a:rPr>
              <a:t>Infrequently used items</a:t>
            </a:r>
          </a:p>
          <a:p>
            <a:pPr>
              <a:buFont typeface="Arial" panose="020B0604020202020204" pitchFamily="34" charset="0"/>
              <a:buChar char="•"/>
            </a:pPr>
            <a:r>
              <a:rPr lang="en-US" b="1" dirty="0">
                <a:latin typeface="+mn-lt"/>
              </a:rPr>
              <a:t>MIDDLE SHELVES</a:t>
            </a:r>
          </a:p>
          <a:p>
            <a:pPr lvl="1"/>
            <a:r>
              <a:rPr lang="en-US" dirty="0">
                <a:latin typeface="+mn-lt"/>
              </a:rPr>
              <a:t>Heaviest items</a:t>
            </a:r>
          </a:p>
          <a:p>
            <a:pPr lvl="1"/>
            <a:r>
              <a:rPr lang="en-US" dirty="0">
                <a:latin typeface="+mn-lt"/>
              </a:rPr>
              <a:t>Frequently used items</a:t>
            </a:r>
          </a:p>
          <a:p>
            <a:pPr lvl="1"/>
            <a:r>
              <a:rPr lang="en-US" dirty="0">
                <a:latin typeface="+mn-lt"/>
              </a:rPr>
              <a:t>Waist= comfort zone</a:t>
            </a:r>
          </a:p>
          <a:p>
            <a:pPr>
              <a:buFont typeface="Arial" panose="020B0604020202020204" pitchFamily="34" charset="0"/>
              <a:buChar char="•"/>
            </a:pPr>
            <a:r>
              <a:rPr lang="en-US" b="1" dirty="0">
                <a:latin typeface="+mn-lt"/>
              </a:rPr>
              <a:t>LOW SHELVES</a:t>
            </a:r>
          </a:p>
          <a:p>
            <a:pPr lvl="1"/>
            <a:r>
              <a:rPr lang="en-US" dirty="0">
                <a:latin typeface="+mn-lt"/>
              </a:rPr>
              <a:t>Medium weight</a:t>
            </a:r>
          </a:p>
          <a:p>
            <a:pPr lvl="1"/>
            <a:r>
              <a:rPr lang="en-US" dirty="0">
                <a:latin typeface="+mn-lt"/>
              </a:rPr>
              <a:t>Somewhat frequently used items </a:t>
            </a:r>
            <a:endParaRPr lang="en-CA" dirty="0">
              <a:latin typeface="+mn-lt"/>
            </a:endParaRPr>
          </a:p>
        </p:txBody>
      </p:sp>
      <p:pic>
        <p:nvPicPr>
          <p:cNvPr id="7" name="Picture 2" descr="C:\Users\SDFULL~1\AppData\Local\Temp\XPgrpwise\image4_1.JPG"/>
          <p:cNvPicPr>
            <a:picLocks noChangeAspect="1" noChangeArrowheads="1"/>
          </p:cNvPicPr>
          <p:nvPr/>
        </p:nvPicPr>
        <p:blipFill>
          <a:blip r:embed="rId2" cstate="print"/>
          <a:srcRect/>
          <a:stretch>
            <a:fillRect/>
          </a:stretch>
        </p:blipFill>
        <p:spPr bwMode="auto">
          <a:xfrm rot="5400000">
            <a:off x="4898231" y="2031169"/>
            <a:ext cx="2876550" cy="2157413"/>
          </a:xfrm>
          <a:prstGeom prst="rect">
            <a:avLst/>
          </a:prstGeom>
          <a:noFill/>
        </p:spPr>
      </p:pic>
    </p:spTree>
    <p:extLst>
      <p:ext uri="{BB962C8B-B14F-4D97-AF65-F5344CB8AC3E}">
        <p14:creationId xmlns:p14="http://schemas.microsoft.com/office/powerpoint/2010/main" val="3621668871"/>
      </p:ext>
    </p:extLst>
  </p:cSld>
  <p:clrMapOvr>
    <a:masterClrMapping/>
  </p:clrMapOvr>
  <p:transition>
    <p:fade thruBlk="1"/>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0"/>
          </p:nvPr>
        </p:nvSpPr>
        <p:spPr/>
        <p:txBody>
          <a:bodyPr/>
          <a:lstStyle/>
          <a:p>
            <a:fld id="{19B9D79D-A57F-4779-A046-048F0FB1D445}" type="slidenum">
              <a:rPr lang="en-CA" smtClean="0"/>
              <a:t>78</a:t>
            </a:fld>
            <a:endParaRPr lang="en-CA"/>
          </a:p>
        </p:txBody>
      </p:sp>
      <p:sp>
        <p:nvSpPr>
          <p:cNvPr id="6" name="Title 5"/>
          <p:cNvSpPr>
            <a:spLocks noGrp="1"/>
          </p:cNvSpPr>
          <p:nvPr>
            <p:ph type="title"/>
          </p:nvPr>
        </p:nvSpPr>
        <p:spPr/>
        <p:txBody>
          <a:bodyPr/>
          <a:lstStyle/>
          <a:p>
            <a:r>
              <a:rPr lang="en-US" dirty="0"/>
              <a:t>CHUNKING</a:t>
            </a:r>
            <a:endParaRPr lang="en-CA" dirty="0"/>
          </a:p>
        </p:txBody>
      </p:sp>
      <p:sp>
        <p:nvSpPr>
          <p:cNvPr id="7" name="Content Placeholder 6"/>
          <p:cNvSpPr>
            <a:spLocks noGrp="1"/>
          </p:cNvSpPr>
          <p:nvPr>
            <p:ph type="body" idx="1"/>
          </p:nvPr>
        </p:nvSpPr>
        <p:spPr>
          <a:xfrm>
            <a:off x="838200" y="1606587"/>
            <a:ext cx="6705600" cy="3043200"/>
          </a:xfrm>
        </p:spPr>
        <p:txBody>
          <a:bodyPr/>
          <a:lstStyle/>
          <a:p>
            <a:pPr>
              <a:buFont typeface="Arial" panose="020B0604020202020204" pitchFamily="34" charset="0"/>
              <a:buChar char="•"/>
            </a:pPr>
            <a:r>
              <a:rPr lang="en-US" dirty="0"/>
              <a:t>Analyze and break down a task into the completion of smaller sub tasks </a:t>
            </a:r>
          </a:p>
          <a:p>
            <a:pPr>
              <a:buFont typeface="Arial" panose="020B0604020202020204" pitchFamily="34" charset="0"/>
              <a:buChar char="•"/>
            </a:pPr>
            <a:r>
              <a:rPr lang="en-US" dirty="0"/>
              <a:t>Do not complete the entire task at once </a:t>
            </a:r>
            <a:endParaRPr lang="en-CA" dirty="0"/>
          </a:p>
        </p:txBody>
      </p:sp>
      <p:sp>
        <p:nvSpPr>
          <p:cNvPr id="8" name="AutoShape 2" descr="Engineering Productivity: How and When to Break a Task Up into Smaller Steps"/>
          <p:cNvSpPr>
            <a:spLocks noChangeAspect="1" noChangeArrowheads="1"/>
          </p:cNvSpPr>
          <p:nvPr/>
        </p:nvSpPr>
        <p:spPr bwMode="auto">
          <a:xfrm>
            <a:off x="116681" y="-108347"/>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CA" sz="1050"/>
          </a:p>
        </p:txBody>
      </p:sp>
      <p:sp>
        <p:nvSpPr>
          <p:cNvPr id="9" name="AutoShape 4" descr="Engineering Productivity: How and When to Break a Task Up into Smaller Steps"/>
          <p:cNvSpPr>
            <a:spLocks noChangeAspect="1" noChangeArrowheads="1"/>
          </p:cNvSpPr>
          <p:nvPr/>
        </p:nvSpPr>
        <p:spPr bwMode="auto">
          <a:xfrm>
            <a:off x="230981" y="595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CA" sz="1050"/>
          </a:p>
        </p:txBody>
      </p:sp>
      <p:pic>
        <p:nvPicPr>
          <p:cNvPr id="8198" name="Picture 6" descr="Tasks Breakdown. Introduction | by Mojam Haque | Mediu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86818" y="2915448"/>
            <a:ext cx="2929853" cy="1599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847421"/>
      </p:ext>
    </p:extLst>
  </p:cSld>
  <p:clrMapOvr>
    <a:masterClrMapping/>
  </p:clrMapOvr>
  <p:transition>
    <p:fade thruBlk="1"/>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0"/>
          </p:nvPr>
        </p:nvSpPr>
        <p:spPr/>
        <p:txBody>
          <a:bodyPr/>
          <a:lstStyle/>
          <a:p>
            <a:fld id="{19B9D79D-A57F-4779-A046-048F0FB1D445}" type="slidenum">
              <a:rPr lang="en-CA" smtClean="0"/>
              <a:t>79</a:t>
            </a:fld>
            <a:endParaRPr lang="en-CA"/>
          </a:p>
        </p:txBody>
      </p:sp>
      <p:sp>
        <p:nvSpPr>
          <p:cNvPr id="2" name="Title 1"/>
          <p:cNvSpPr>
            <a:spLocks noGrp="1"/>
          </p:cNvSpPr>
          <p:nvPr>
            <p:ph type="title"/>
          </p:nvPr>
        </p:nvSpPr>
        <p:spPr/>
        <p:txBody>
          <a:bodyPr/>
          <a:lstStyle/>
          <a:p>
            <a:r>
              <a:rPr lang="en-US" dirty="0"/>
              <a:t>ASK FOR HELP</a:t>
            </a:r>
            <a:endParaRPr lang="en-CA" dirty="0"/>
          </a:p>
        </p:txBody>
      </p:sp>
      <p:sp>
        <p:nvSpPr>
          <p:cNvPr id="3" name="Content Placeholder 2"/>
          <p:cNvSpPr>
            <a:spLocks noGrp="1"/>
          </p:cNvSpPr>
          <p:nvPr>
            <p:ph type="body" idx="1"/>
          </p:nvPr>
        </p:nvSpPr>
        <p:spPr>
          <a:xfrm>
            <a:off x="838200" y="1606587"/>
            <a:ext cx="6629400" cy="3043200"/>
          </a:xfrm>
        </p:spPr>
        <p:txBody>
          <a:bodyPr/>
          <a:lstStyle/>
          <a:p>
            <a:r>
              <a:rPr lang="en-US" dirty="0"/>
              <a:t>Early identification for the requirement of physical/ mental assistance from another co-worker to complete a task</a:t>
            </a:r>
            <a:endParaRPr lang="en-CA" dirty="0"/>
          </a:p>
        </p:txBody>
      </p:sp>
      <p:sp>
        <p:nvSpPr>
          <p:cNvPr id="5" name="AutoShape 2" descr="How to Ask for Help When You Need It - Lolly Daskal | Leadership"/>
          <p:cNvSpPr>
            <a:spLocks noChangeAspect="1" noChangeArrowheads="1"/>
          </p:cNvSpPr>
          <p:nvPr/>
        </p:nvSpPr>
        <p:spPr bwMode="auto">
          <a:xfrm>
            <a:off x="116681" y="-108347"/>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CA" sz="1050"/>
          </a:p>
        </p:txBody>
      </p:sp>
      <p:pic>
        <p:nvPicPr>
          <p:cNvPr id="9222" name="Picture 6" descr="Ask for Help to Reduce Stress &gt; WithoutStress.co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56988" y="2760784"/>
            <a:ext cx="1389513" cy="1754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3435723"/>
      </p:ext>
    </p:extLst>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idx="10"/>
          </p:nvPr>
        </p:nvSpPr>
        <p:spPr/>
        <p:txBody>
          <a:bodyPr/>
          <a:lstStyle/>
          <a:p>
            <a:fld id="{19B9D79D-A57F-4779-A046-048F0FB1D445}" type="slidenum">
              <a:rPr lang="en-CA" smtClean="0"/>
              <a:t>8</a:t>
            </a:fld>
            <a:endParaRPr lang="en-CA"/>
          </a:p>
        </p:txBody>
      </p:sp>
      <p:sp>
        <p:nvSpPr>
          <p:cNvPr id="5" name="Title 4"/>
          <p:cNvSpPr>
            <a:spLocks noGrp="1"/>
          </p:cNvSpPr>
          <p:nvPr>
            <p:ph type="title"/>
          </p:nvPr>
        </p:nvSpPr>
        <p:spPr/>
        <p:txBody>
          <a:bodyPr/>
          <a:lstStyle/>
          <a:p>
            <a:r>
              <a:rPr lang="en-US" dirty="0"/>
              <a:t>OH&amp;S– REFUSAL TO WORK</a:t>
            </a:r>
            <a:endParaRPr lang="en-CA" dirty="0"/>
          </a:p>
        </p:txBody>
      </p:sp>
      <p:sp>
        <p:nvSpPr>
          <p:cNvPr id="6" name="Content Placeholder 5"/>
          <p:cNvSpPr>
            <a:spLocks noGrp="1"/>
          </p:cNvSpPr>
          <p:nvPr>
            <p:ph type="body" idx="1"/>
          </p:nvPr>
        </p:nvSpPr>
        <p:spPr>
          <a:xfrm>
            <a:off x="838200" y="1606587"/>
            <a:ext cx="7010400" cy="3043200"/>
          </a:xfrm>
        </p:spPr>
        <p:txBody>
          <a:bodyPr/>
          <a:lstStyle/>
          <a:p>
            <a:pPr>
              <a:buFont typeface="Arial" panose="020B0604020202020204" pitchFamily="34" charset="0"/>
              <a:buChar char="•"/>
            </a:pPr>
            <a:r>
              <a:rPr lang="en-US" dirty="0"/>
              <a:t>A worker may refuse to do an act where the worker has reasonable grounds for believing that the act will likely endanger his/ her or another workers’ health or safety</a:t>
            </a:r>
          </a:p>
          <a:p>
            <a:pPr>
              <a:buFont typeface="Arial" panose="020B0604020202020204" pitchFamily="34" charset="0"/>
              <a:buChar char="•"/>
            </a:pPr>
            <a:r>
              <a:rPr lang="en-US" dirty="0"/>
              <a:t>This needs to be communicated to your manager/ supervisor and proper paperwork needs to be filed</a:t>
            </a:r>
            <a:endParaRPr lang="en-CA" dirty="0"/>
          </a:p>
        </p:txBody>
      </p:sp>
    </p:spTree>
    <p:extLst>
      <p:ext uri="{BB962C8B-B14F-4D97-AF65-F5344CB8AC3E}">
        <p14:creationId xmlns:p14="http://schemas.microsoft.com/office/powerpoint/2010/main" val="1446297824"/>
      </p:ext>
    </p:extLst>
  </p:cSld>
  <p:clrMapOvr>
    <a:masterClrMapping/>
  </p:clrMapOvr>
  <p:transition>
    <p:fade thruBlk="1"/>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6D45A1-2565-43EC-A795-242A7EAD30A1}"/>
              </a:ext>
            </a:extLst>
          </p:cNvPr>
          <p:cNvSpPr>
            <a:spLocks noGrp="1"/>
          </p:cNvSpPr>
          <p:nvPr>
            <p:ph type="body" idx="1"/>
          </p:nvPr>
        </p:nvSpPr>
        <p:spPr>
          <a:xfrm>
            <a:off x="2038050" y="1871475"/>
            <a:ext cx="5067900" cy="1400550"/>
          </a:xfrm>
        </p:spPr>
        <p:txBody>
          <a:bodyPr/>
          <a:lstStyle/>
          <a:p>
            <a:r>
              <a:rPr lang="en-US" sz="4000" b="1" i="0" dirty="0">
                <a:latin typeface="+mn-lt"/>
              </a:rPr>
              <a:t>CASE STUDIES</a:t>
            </a:r>
          </a:p>
        </p:txBody>
      </p:sp>
      <p:sp>
        <p:nvSpPr>
          <p:cNvPr id="6" name="Slide Number Placeholder 5"/>
          <p:cNvSpPr>
            <a:spLocks noGrp="1"/>
          </p:cNvSpPr>
          <p:nvPr>
            <p:ph type="sldNum" idx="10"/>
          </p:nvPr>
        </p:nvSpPr>
        <p:spPr/>
        <p:txBody>
          <a:bodyPr/>
          <a:lstStyle/>
          <a:p>
            <a:fld id="{19B9D79D-A57F-4779-A046-048F0FB1D445}" type="slidenum">
              <a:rPr lang="en-CA" smtClean="0"/>
              <a:t>80</a:t>
            </a:fld>
            <a:endParaRPr lang="en-CA"/>
          </a:p>
        </p:txBody>
      </p:sp>
    </p:spTree>
    <p:extLst>
      <p:ext uri="{BB962C8B-B14F-4D97-AF65-F5344CB8AC3E}">
        <p14:creationId xmlns:p14="http://schemas.microsoft.com/office/powerpoint/2010/main" val="1290898707"/>
      </p:ext>
    </p:extLst>
  </p:cSld>
  <p:clrMapOvr>
    <a:masterClrMapping/>
  </p:clrMapOvr>
  <p:transition>
    <p:fade thruBlk="1"/>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0"/>
          </p:nvPr>
        </p:nvSpPr>
        <p:spPr/>
        <p:txBody>
          <a:bodyPr/>
          <a:lstStyle/>
          <a:p>
            <a:fld id="{19B9D79D-A57F-4779-A046-048F0FB1D445}" type="slidenum">
              <a:rPr lang="en-CA" smtClean="0"/>
              <a:t>81</a:t>
            </a:fld>
            <a:endParaRPr lang="en-CA"/>
          </a:p>
        </p:txBody>
      </p:sp>
      <p:sp>
        <p:nvSpPr>
          <p:cNvPr id="2" name="Title 1"/>
          <p:cNvSpPr>
            <a:spLocks noGrp="1"/>
          </p:cNvSpPr>
          <p:nvPr>
            <p:ph type="title"/>
          </p:nvPr>
        </p:nvSpPr>
        <p:spPr/>
        <p:txBody>
          <a:bodyPr/>
          <a:lstStyle/>
          <a:p>
            <a:r>
              <a:rPr lang="en-US" dirty="0"/>
              <a:t>CASE #1</a:t>
            </a:r>
            <a:endParaRPr lang="en-CA" dirty="0"/>
          </a:p>
        </p:txBody>
      </p:sp>
      <p:sp>
        <p:nvSpPr>
          <p:cNvPr id="5" name="Content Placeholder 4"/>
          <p:cNvSpPr>
            <a:spLocks noGrp="1"/>
          </p:cNvSpPr>
          <p:nvPr>
            <p:ph type="body" idx="1"/>
          </p:nvPr>
        </p:nvSpPr>
        <p:spPr>
          <a:xfrm>
            <a:off x="838200" y="1606587"/>
            <a:ext cx="7162800" cy="3043200"/>
          </a:xfrm>
        </p:spPr>
        <p:txBody>
          <a:bodyPr>
            <a:normAutofit fontScale="77500" lnSpcReduction="20000"/>
          </a:bodyPr>
          <a:lstStyle/>
          <a:p>
            <a:pPr>
              <a:buFont typeface="Arial" panose="020B0604020202020204" pitchFamily="34" charset="0"/>
              <a:buChar char="•"/>
            </a:pPr>
            <a:r>
              <a:rPr lang="en-US" dirty="0"/>
              <a:t>Mrs. Smith is a 5’7”, 55 year old laundry worker whose job was to load and unload front load washing machines. Mrs. Smith worked 10 hour shifts, 4 days per week.</a:t>
            </a:r>
          </a:p>
          <a:p>
            <a:pPr>
              <a:buFont typeface="Arial" panose="020B0604020202020204" pitchFamily="34" charset="0"/>
              <a:buChar char="•"/>
            </a:pPr>
            <a:r>
              <a:rPr lang="en-US" dirty="0"/>
              <a:t>The loading process consisted of placing the laundry bin directly in front of the washer. Mrs. Smith would position herself to the side of the cart and laundry bin. She would then bend/ twist at the waist and reach into the bin, pulling the soiled laundry out and then twisting 90 degrees and shoving the laundry into the washer. She would repeat this process until the laundry bin was empty. It would take her approximately 3-5 minutes to load one washer. </a:t>
            </a:r>
          </a:p>
          <a:p>
            <a:pPr>
              <a:buFont typeface="Arial" panose="020B0604020202020204" pitchFamily="34" charset="0"/>
              <a:buChar char="•"/>
            </a:pPr>
            <a:r>
              <a:rPr lang="en-US" dirty="0"/>
              <a:t>When the washer was complete, she would unload the washer by placing the laundry bin directly in front of the opening to the washer. She would then stand to the side of the bin and washer opening, and would twist and reach to grab the laundry and put it into the cart. It would take her 3-5 minutes to unload one washer. She completes this process of loading and unloading the washer 8 times every hour. </a:t>
            </a:r>
          </a:p>
          <a:p>
            <a:pPr>
              <a:buFont typeface="Arial" panose="020B0604020202020204" pitchFamily="34" charset="0"/>
              <a:buChar char="•"/>
            </a:pPr>
            <a:r>
              <a:rPr lang="en-US" b="1" dirty="0"/>
              <a:t>How could you make this task safer for Mrs. Smith to perform? </a:t>
            </a:r>
            <a:endParaRPr lang="en-CA" b="1" dirty="0"/>
          </a:p>
        </p:txBody>
      </p:sp>
    </p:spTree>
    <p:extLst>
      <p:ext uri="{BB962C8B-B14F-4D97-AF65-F5344CB8AC3E}">
        <p14:creationId xmlns:p14="http://schemas.microsoft.com/office/powerpoint/2010/main" val="579735714"/>
      </p:ext>
    </p:extLst>
  </p:cSld>
  <p:clrMapOvr>
    <a:masterClrMapping/>
  </p:clrMapOvr>
  <p:transition>
    <p:fade thruBlk="1"/>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0"/>
          </p:nvPr>
        </p:nvSpPr>
        <p:spPr/>
        <p:txBody>
          <a:bodyPr/>
          <a:lstStyle/>
          <a:p>
            <a:fld id="{19B9D79D-A57F-4779-A046-048F0FB1D445}" type="slidenum">
              <a:rPr lang="en-CA" smtClean="0"/>
              <a:t>82</a:t>
            </a:fld>
            <a:endParaRPr lang="en-CA"/>
          </a:p>
        </p:txBody>
      </p:sp>
      <p:sp>
        <p:nvSpPr>
          <p:cNvPr id="2" name="Title 1"/>
          <p:cNvSpPr>
            <a:spLocks noGrp="1"/>
          </p:cNvSpPr>
          <p:nvPr>
            <p:ph type="title"/>
          </p:nvPr>
        </p:nvSpPr>
        <p:spPr/>
        <p:txBody>
          <a:bodyPr/>
          <a:lstStyle/>
          <a:p>
            <a:r>
              <a:rPr lang="en-US" dirty="0"/>
              <a:t>CASE #2</a:t>
            </a:r>
            <a:endParaRPr lang="en-CA" dirty="0"/>
          </a:p>
        </p:txBody>
      </p:sp>
      <p:sp>
        <p:nvSpPr>
          <p:cNvPr id="3" name="Content Placeholder 2"/>
          <p:cNvSpPr>
            <a:spLocks noGrp="1"/>
          </p:cNvSpPr>
          <p:nvPr>
            <p:ph type="body" idx="1"/>
          </p:nvPr>
        </p:nvSpPr>
        <p:spPr>
          <a:xfrm>
            <a:off x="838200" y="1606586"/>
            <a:ext cx="6858000" cy="3327363"/>
          </a:xfrm>
        </p:spPr>
        <p:txBody>
          <a:bodyPr>
            <a:normAutofit fontScale="70000" lnSpcReduction="20000"/>
          </a:bodyPr>
          <a:lstStyle/>
          <a:p>
            <a:pPr>
              <a:buFont typeface="Arial" panose="020B0604020202020204" pitchFamily="34" charset="0"/>
              <a:buChar char="•"/>
            </a:pPr>
            <a:r>
              <a:rPr lang="en-US" dirty="0"/>
              <a:t>Mrs. Jones is a 5’2”, 23 year old stores keeper in the Materials Management Department. Her job is to receive and ship materials to the local hospitals. She works 8 hours per day, 5 days a week. </a:t>
            </a:r>
          </a:p>
          <a:p>
            <a:pPr>
              <a:buFont typeface="Arial" panose="020B0604020202020204" pitchFamily="34" charset="0"/>
              <a:buChar char="•"/>
            </a:pPr>
            <a:r>
              <a:rPr lang="en-US" dirty="0"/>
              <a:t>Mrs. Jones began working in this position 1 week ago and due to staff shortages, she was thrust into her job duties without an orientation or any formal training, except for the guidance from her co-workers. </a:t>
            </a:r>
          </a:p>
          <a:p>
            <a:pPr>
              <a:buFont typeface="Arial" panose="020B0604020202020204" pitchFamily="34" charset="0"/>
              <a:buChar char="•"/>
            </a:pPr>
            <a:r>
              <a:rPr lang="en-US" dirty="0"/>
              <a:t>Nearing the end of her shift, a very large shipment arrived at the loading dock. Wanting to get the work done prior to going home, Mrs. Jones proceeded to prepare the pallets (stacked 5 feet high) for unloading. While moving one particular pallet, Mrs. Jones decided (due to limited space) to unload the small boxes, 15 lbs. each, of food onto the floor and stack them on top of each other against the wall. </a:t>
            </a:r>
          </a:p>
          <a:p>
            <a:pPr>
              <a:buFont typeface="Arial" panose="020B0604020202020204" pitchFamily="34" charset="0"/>
              <a:buChar char="•"/>
            </a:pPr>
            <a:r>
              <a:rPr lang="en-US" dirty="0"/>
              <a:t>Mrs. Jones placed the pallet adjacent to the empty space on the floor. To complete the lifting task, she positioned the side of her body in between the pallet and the open space. She would then twist her body, reaching and grabbing 2 boxes at one time and then bend over at the waist and place them on the floor. She would repeat this until the pallet was empty. </a:t>
            </a:r>
          </a:p>
          <a:p>
            <a:pPr>
              <a:buFont typeface="Arial" panose="020B0604020202020204" pitchFamily="34" charset="0"/>
              <a:buChar char="•"/>
            </a:pPr>
            <a:r>
              <a:rPr lang="en-US" b="1" dirty="0"/>
              <a:t>How could you make this task safer for Mrs. Jones to perform? </a:t>
            </a:r>
            <a:endParaRPr lang="en-CA" b="1" dirty="0"/>
          </a:p>
        </p:txBody>
      </p:sp>
    </p:spTree>
    <p:extLst>
      <p:ext uri="{BB962C8B-B14F-4D97-AF65-F5344CB8AC3E}">
        <p14:creationId xmlns:p14="http://schemas.microsoft.com/office/powerpoint/2010/main" val="3498769144"/>
      </p:ext>
    </p:extLst>
  </p:cSld>
  <p:clrMapOvr>
    <a:masterClrMapping/>
  </p:clrMapOvr>
  <p:transition>
    <p:fade thruBlk="1"/>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p:txBody>
          <a:bodyPr>
            <a:normAutofit/>
          </a:bodyPr>
          <a:lstStyle/>
          <a:p>
            <a:pPr marL="0" indent="0" algn="ctr"/>
            <a:r>
              <a:rPr lang="en-US" sz="3300" b="1" i="0" dirty="0"/>
              <a:t>WAS YOUR GOAL FOR THE SESSION ACHIEVED?</a:t>
            </a:r>
            <a:endParaRPr lang="en-CA" sz="3300" b="1" i="0" dirty="0"/>
          </a:p>
        </p:txBody>
      </p:sp>
      <p:sp>
        <p:nvSpPr>
          <p:cNvPr id="5" name="Slide Number Placeholder 4"/>
          <p:cNvSpPr>
            <a:spLocks noGrp="1"/>
          </p:cNvSpPr>
          <p:nvPr>
            <p:ph type="sldNum" idx="10"/>
          </p:nvPr>
        </p:nvSpPr>
        <p:spPr/>
        <p:txBody>
          <a:bodyPr/>
          <a:lstStyle/>
          <a:p>
            <a:fld id="{6D22F896-40B5-4ADD-8801-0D06FADFA095}" type="slidenum">
              <a:rPr lang="en-US" smtClean="0"/>
              <a:t>83</a:t>
            </a:fld>
            <a:endParaRPr lang="en-US" dirty="0"/>
          </a:p>
        </p:txBody>
      </p:sp>
      <p:pic>
        <p:nvPicPr>
          <p:cNvPr id="4" name="Picture 8" descr="Image result for goals on post it no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93318" y="3163687"/>
            <a:ext cx="1357313"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084283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0"/>
          </p:nvPr>
        </p:nvSpPr>
        <p:spPr/>
        <p:txBody>
          <a:bodyPr/>
          <a:lstStyle/>
          <a:p>
            <a:fld id="{6D22F896-40B5-4ADD-8801-0D06FADFA095}" type="slidenum">
              <a:rPr lang="en-US" smtClean="0"/>
              <a:t>84</a:t>
            </a:fld>
            <a:endParaRPr lang="en-US" dirty="0"/>
          </a:p>
        </p:txBody>
      </p:sp>
      <p:sp>
        <p:nvSpPr>
          <p:cNvPr id="2" name="Title 1"/>
          <p:cNvSpPr>
            <a:spLocks noGrp="1"/>
          </p:cNvSpPr>
          <p:nvPr>
            <p:ph type="title"/>
          </p:nvPr>
        </p:nvSpPr>
        <p:spPr>
          <a:xfrm>
            <a:off x="152400" y="590550"/>
            <a:ext cx="5155604" cy="1052513"/>
          </a:xfrm>
        </p:spPr>
        <p:txBody>
          <a:bodyPr/>
          <a:lstStyle/>
          <a:p>
            <a:r>
              <a:rPr lang="en-US" dirty="0"/>
              <a:t>QUESTIONS?</a:t>
            </a:r>
            <a:endParaRPr lang="en-CA" dirty="0"/>
          </a:p>
        </p:txBody>
      </p:sp>
    </p:spTree>
    <p:extLst>
      <p:ext uri="{BB962C8B-B14F-4D97-AF65-F5344CB8AC3E}">
        <p14:creationId xmlns:p14="http://schemas.microsoft.com/office/powerpoint/2010/main" val="3515055662"/>
      </p:ext>
    </p:extLst>
  </p:cSld>
  <p:clrMapOvr>
    <a:masterClrMapping/>
  </p:clrMapOvr>
  <p:transition>
    <p:fade thruBlk="1"/>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p:txBody>
          <a:bodyPr>
            <a:normAutofit/>
          </a:bodyPr>
          <a:lstStyle/>
          <a:p>
            <a:pPr marL="0" indent="0" algn="ctr"/>
            <a:r>
              <a:rPr lang="en-US" sz="3000" i="0" dirty="0">
                <a:solidFill>
                  <a:schemeClr val="tx1"/>
                </a:solidFill>
              </a:rPr>
              <a:t>PLEASE TAKE A FEW MINUTES TO COMPLETE YOUR EVALUATIONS. THANK YOU!</a:t>
            </a:r>
            <a:endParaRPr lang="en-CA" sz="3000" i="0" dirty="0">
              <a:solidFill>
                <a:schemeClr val="tx1"/>
              </a:solidFill>
            </a:endParaRPr>
          </a:p>
        </p:txBody>
      </p:sp>
      <p:sp>
        <p:nvSpPr>
          <p:cNvPr id="5" name="Slide Number Placeholder 4"/>
          <p:cNvSpPr>
            <a:spLocks noGrp="1"/>
          </p:cNvSpPr>
          <p:nvPr>
            <p:ph type="sldNum" idx="10"/>
          </p:nvPr>
        </p:nvSpPr>
        <p:spPr/>
        <p:txBody>
          <a:bodyPr/>
          <a:lstStyle/>
          <a:p>
            <a:fld id="{6D22F896-40B5-4ADD-8801-0D06FADFA095}" type="slidenum">
              <a:rPr lang="en-US" smtClean="0"/>
              <a:t>85</a:t>
            </a:fld>
            <a:endParaRPr lang="en-US" dirty="0"/>
          </a:p>
        </p:txBody>
      </p:sp>
      <p:pic>
        <p:nvPicPr>
          <p:cNvPr id="4" name="Picture 10" descr="feedback">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5200" y="3638550"/>
            <a:ext cx="1982948" cy="1403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2122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p>
            <a:fld id="{6D22F896-40B5-4ADD-8801-0D06FADFA095}" type="slidenum">
              <a:rPr lang="en-US" smtClean="0"/>
              <a:t>9</a:t>
            </a:fld>
            <a:endParaRPr lang="en-US" dirty="0"/>
          </a:p>
        </p:txBody>
      </p:sp>
      <p:sp>
        <p:nvSpPr>
          <p:cNvPr id="5" name="Title 4"/>
          <p:cNvSpPr>
            <a:spLocks noGrp="1"/>
          </p:cNvSpPr>
          <p:nvPr>
            <p:ph type="title"/>
          </p:nvPr>
        </p:nvSpPr>
        <p:spPr/>
        <p:txBody>
          <a:bodyPr/>
          <a:lstStyle/>
          <a:p>
            <a:r>
              <a:rPr lang="en-US" dirty="0"/>
              <a:t>HEALTH PEI MSIP POLICY</a:t>
            </a:r>
            <a:endParaRPr lang="en-CA" dirty="0"/>
          </a:p>
        </p:txBody>
      </p:sp>
      <p:sp>
        <p:nvSpPr>
          <p:cNvPr id="6" name="Content Placeholder 5"/>
          <p:cNvSpPr>
            <a:spLocks noGrp="1"/>
          </p:cNvSpPr>
          <p:nvPr>
            <p:ph type="body" idx="1"/>
          </p:nvPr>
        </p:nvSpPr>
        <p:spPr>
          <a:xfrm>
            <a:off x="838200" y="1606587"/>
            <a:ext cx="7010400" cy="3043200"/>
          </a:xfrm>
        </p:spPr>
        <p:txBody>
          <a:bodyPr/>
          <a:lstStyle/>
          <a:p>
            <a:r>
              <a:rPr lang="en-US" b="1" dirty="0"/>
              <a:t>Employee’s Responsibilities:</a:t>
            </a:r>
          </a:p>
          <a:p>
            <a:pPr lvl="1"/>
            <a:r>
              <a:rPr lang="en-US" dirty="0">
                <a:latin typeface="+mn-lt"/>
              </a:rPr>
              <a:t>Apply principles of injury prevention training to daily work activities</a:t>
            </a:r>
          </a:p>
          <a:p>
            <a:pPr lvl="1"/>
            <a:r>
              <a:rPr lang="en-US" dirty="0">
                <a:latin typeface="+mn-lt"/>
              </a:rPr>
              <a:t>Attend training</a:t>
            </a:r>
          </a:p>
          <a:p>
            <a:pPr lvl="1"/>
            <a:r>
              <a:rPr lang="en-US" dirty="0">
                <a:latin typeface="+mn-lt"/>
              </a:rPr>
              <a:t>Follow safe work procedures </a:t>
            </a:r>
          </a:p>
          <a:p>
            <a:pPr lvl="1"/>
            <a:r>
              <a:rPr lang="en-US" dirty="0">
                <a:latin typeface="+mn-lt"/>
              </a:rPr>
              <a:t>Use equipment provided </a:t>
            </a:r>
          </a:p>
          <a:p>
            <a:pPr lvl="1"/>
            <a:r>
              <a:rPr lang="en-US" dirty="0">
                <a:latin typeface="+mn-lt"/>
              </a:rPr>
              <a:t>Identify and report hazardous tasks/ environments/ equipment or unsafe acts</a:t>
            </a:r>
          </a:p>
          <a:p>
            <a:pPr lvl="1"/>
            <a:r>
              <a:rPr lang="en-US" dirty="0">
                <a:latin typeface="+mn-lt"/>
              </a:rPr>
              <a:t>Not using equipment NOT trained to use</a:t>
            </a:r>
            <a:endParaRPr lang="en-CA" dirty="0">
              <a:latin typeface="+mn-lt"/>
            </a:endParaRPr>
          </a:p>
        </p:txBody>
      </p:sp>
      <p:pic>
        <p:nvPicPr>
          <p:cNvPr id="7" name="Picture 2" descr="St Joseph's Rc Primary School - Policies"/>
          <p:cNvPicPr>
            <a:picLocks noChangeAspect="1" noChangeArrowheads="1"/>
          </p:cNvPicPr>
          <p:nvPr/>
        </p:nvPicPr>
        <p:blipFill>
          <a:blip r:embed="rId2" cstate="print"/>
          <a:srcRect/>
          <a:stretch>
            <a:fillRect/>
          </a:stretch>
        </p:blipFill>
        <p:spPr bwMode="auto">
          <a:xfrm rot="264027">
            <a:off x="5841081" y="3502003"/>
            <a:ext cx="1331119" cy="1351360"/>
          </a:xfrm>
          <a:prstGeom prst="rect">
            <a:avLst/>
          </a:prstGeom>
          <a:noFill/>
          <a:ln w="9525">
            <a:noFill/>
            <a:miter lim="800000"/>
            <a:headEnd/>
            <a:tailEnd/>
          </a:ln>
        </p:spPr>
      </p:pic>
    </p:spTree>
    <p:extLst>
      <p:ext uri="{BB962C8B-B14F-4D97-AF65-F5344CB8AC3E}">
        <p14:creationId xmlns:p14="http://schemas.microsoft.com/office/powerpoint/2010/main" val="2898624885"/>
      </p:ext>
    </p:extLst>
  </p:cSld>
  <p:clrMapOvr>
    <a:masterClrMapping/>
  </p:clrMapOvr>
  <p:transition>
    <p:fade thruBlk="1"/>
  </p:transition>
</p:sld>
</file>

<file path=ppt/theme/theme1.xml><?xml version="1.0" encoding="utf-8"?>
<a:theme xmlns:a="http://schemas.openxmlformats.org/drawingml/2006/main" name="Silvia template">
  <a:themeElements>
    <a:clrScheme name="Custom 6">
      <a:dk1>
        <a:srgbClr val="000000"/>
      </a:dk1>
      <a:lt1>
        <a:srgbClr val="FFFFFF"/>
      </a:lt1>
      <a:dk2>
        <a:srgbClr val="5D6273"/>
      </a:dk2>
      <a:lt2>
        <a:srgbClr val="DBEFF9"/>
      </a:lt2>
      <a:accent1>
        <a:srgbClr val="0F6FC6"/>
      </a:accent1>
      <a:accent2>
        <a:srgbClr val="73D66E"/>
      </a:accent2>
      <a:accent3>
        <a:srgbClr val="0BD0D9"/>
      </a:accent3>
      <a:accent4>
        <a:srgbClr val="10CF9B"/>
      </a:accent4>
      <a:accent5>
        <a:srgbClr val="7CCA62"/>
      </a:accent5>
      <a:accent6>
        <a:srgbClr val="A5C249"/>
      </a:accent6>
      <a:hlink>
        <a:srgbClr val="F49100"/>
      </a:hlink>
      <a:folHlink>
        <a:srgbClr val="85DFD0"/>
      </a:folHlink>
    </a:clrScheme>
    <a:fontScheme name="Garamond-Trebuchet MS">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Health Powerpoint template" id="{02D4750D-C1DE-A749-94B9-8A806E8B4D0B}" vid="{133CE373-7F13-0747-9F73-3474FCC43D0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6328</TotalTime>
  <Words>2699</Words>
  <Application>Microsoft Office PowerPoint</Application>
  <PresentationFormat>On-screen Show (16:9)</PresentationFormat>
  <Paragraphs>533</Paragraphs>
  <Slides>85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85</vt:i4>
      </vt:variant>
    </vt:vector>
  </HeadingPairs>
  <TitlesOfParts>
    <vt:vector size="93" baseType="lpstr">
      <vt:lpstr>Arial</vt:lpstr>
      <vt:lpstr>Calibri</vt:lpstr>
      <vt:lpstr>Garamond</vt:lpstr>
      <vt:lpstr>Lato</vt:lpstr>
      <vt:lpstr>Lato Light</vt:lpstr>
      <vt:lpstr>Times    </vt:lpstr>
      <vt:lpstr>Trebuchet MS</vt:lpstr>
      <vt:lpstr>Silvia template</vt:lpstr>
      <vt:lpstr>SMART BASIC TRAINING</vt:lpstr>
      <vt:lpstr>HOUSEKEEPING</vt:lpstr>
      <vt:lpstr>PowerPoint Presentation</vt:lpstr>
      <vt:lpstr>WHAT IS YOUR GOAL FOR TODAY’S TRAINING SESSION?</vt:lpstr>
      <vt:lpstr>PowerPoint Presentation</vt:lpstr>
      <vt:lpstr>SMART TRAINING</vt:lpstr>
      <vt:lpstr>OH&amp;S REGULATIONS</vt:lpstr>
      <vt:lpstr>OH&amp;S– REFUSAL TO WORK</vt:lpstr>
      <vt:lpstr>HEALTH PEI MSIP POLICY</vt:lpstr>
      <vt:lpstr>PowerPoint Presentation</vt:lpstr>
      <vt:lpstr>STEPS TO A MOVING TASK</vt:lpstr>
      <vt:lpstr>STEP 1– ASSESS </vt:lpstr>
      <vt:lpstr>STEP 2– SELECT </vt:lpstr>
      <vt:lpstr>STEP 3– PREPARE </vt:lpstr>
      <vt:lpstr>STEP 4– MOVE </vt:lpstr>
      <vt:lpstr>STEP 5– EVALUATE </vt:lpstr>
      <vt:lpstr>STEP 6– COMMUNICATE </vt:lpstr>
      <vt:lpstr>PowerPoint Presentation</vt:lpstr>
      <vt:lpstr>WHAT ARE MUSCULOSKELETAL INJURIES?</vt:lpstr>
      <vt:lpstr>CAUSES OF MSI</vt:lpstr>
      <vt:lpstr>PowerPoint Presentation</vt:lpstr>
      <vt:lpstr>BODY MECHANICS</vt:lpstr>
      <vt:lpstr>THINK &amp; PLAN AHEAD</vt:lpstr>
      <vt:lpstr>SAFE STANCE</vt:lpstr>
      <vt:lpstr>MAINTAIN 2 NATURAL CURVES OF THE SPINE</vt:lpstr>
      <vt:lpstr>USE YOUR CORE</vt:lpstr>
      <vt:lpstr>SAFE &amp; EFFECTIVE GRIP</vt:lpstr>
      <vt:lpstr>WORK WITHIN YOUR COMFORT ZONE</vt:lpstr>
      <vt:lpstr>WEIGHT TRANSFER</vt:lpstr>
      <vt:lpstr>PUSHING VS. PULLING</vt:lpstr>
      <vt:lpstr>CARRYING OBJECTS</vt:lpstr>
      <vt:lpstr>LIFTING</vt:lpstr>
      <vt:lpstr>WORK SURFACE HEIGHTS</vt:lpstr>
      <vt:lpstr>STANDING POSTURE</vt:lpstr>
      <vt:lpstr>SITTING POSTURE</vt:lpstr>
      <vt:lpstr>BACK VS. LEG MUSCLES</vt:lpstr>
      <vt:lpstr>DYNAMIC VS. STATIC MUSCLE ACTION</vt:lpstr>
      <vt:lpstr>RISK OF INJURY</vt:lpstr>
      <vt:lpstr>PowerPoint Presentation</vt:lpstr>
      <vt:lpstr>PowerPoint Presentation</vt:lpstr>
      <vt:lpstr>PowerPoint Presentation</vt:lpstr>
      <vt:lpstr>PowerPoint Presentation</vt:lpstr>
      <vt:lpstr>RISK ASSESSMENT</vt:lpstr>
      <vt:lpstr>AREAS OF RISK ASSESSMENT</vt:lpstr>
      <vt:lpstr>PROCESS TO CONDUCT A RISK ASSESSMENT</vt:lpstr>
      <vt:lpstr>PowerPoint Presentation</vt:lpstr>
      <vt:lpstr>SELF RISK ASSESSMENT</vt:lpstr>
      <vt:lpstr>SELF RISKS</vt:lpstr>
      <vt:lpstr>PowerPoint Presentation</vt:lpstr>
      <vt:lpstr>ENVIRONMENT RISK ASSESSMENT</vt:lpstr>
      <vt:lpstr>ENVIRONMENT RISKS</vt:lpstr>
      <vt:lpstr>PowerPoint Presentation</vt:lpstr>
      <vt:lpstr>EQUIPMENT RISKS</vt:lpstr>
      <vt:lpstr>PowerPoint Presentation</vt:lpstr>
      <vt:lpstr>OBJECT RISK ASSESSMENT</vt:lpstr>
      <vt:lpstr>TASK RISK ASSESSMENT</vt:lpstr>
      <vt:lpstr>OBJECT MOVING TASK REVIEW</vt:lpstr>
      <vt:lpstr>PowerPoint Presentation</vt:lpstr>
      <vt:lpstr>HAZARDS</vt:lpstr>
      <vt:lpstr>HAZARD PROCESS</vt:lpstr>
      <vt:lpstr>HAZARDS</vt:lpstr>
      <vt:lpstr>HAZARD CONTROL METHODS</vt:lpstr>
      <vt:lpstr>PowerPoint Presentation</vt:lpstr>
      <vt:lpstr>PowerPoint Presentation</vt:lpstr>
      <vt:lpstr>SAFE LIFTING PROCEDURE</vt:lpstr>
      <vt:lpstr>GENERAL MOVING TECHNIQUES</vt:lpstr>
      <vt:lpstr>PUSHING &amp; PULLING</vt:lpstr>
      <vt:lpstr>TECHNIQUE TIPS</vt:lpstr>
      <vt:lpstr>MANUAL HANDLING STRATEGIES</vt:lpstr>
      <vt:lpstr>BREAKDOWN</vt:lpstr>
      <vt:lpstr>MINIMAL HANDLING</vt:lpstr>
      <vt:lpstr>TASK VARIATION</vt:lpstr>
      <vt:lpstr>MICRO-BREAKS</vt:lpstr>
      <vt:lpstr>TRIP FREQUENCY</vt:lpstr>
      <vt:lpstr>PROCEDURE LOGO/ SINAGE</vt:lpstr>
      <vt:lpstr>STORAGE/ RETRIEVAL STRATEGIES</vt:lpstr>
      <vt:lpstr>STORAGE/ RETRIEVAL STRATEGIES</vt:lpstr>
      <vt:lpstr>CHUNKING</vt:lpstr>
      <vt:lpstr>ASK FOR HELP</vt:lpstr>
      <vt:lpstr>PowerPoint Presentation</vt:lpstr>
      <vt:lpstr>CASE #1</vt:lpstr>
      <vt:lpstr>CASE #2</vt:lpstr>
      <vt:lpstr>PowerPoint Presentation</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Marc C.  Dagenais</dc:creator>
  <cp:lastModifiedBy>Lara Kispal</cp:lastModifiedBy>
  <cp:revision>161</cp:revision>
  <dcterms:created xsi:type="dcterms:W3CDTF">2019-11-26T13:23:49Z</dcterms:created>
  <dcterms:modified xsi:type="dcterms:W3CDTF">2023-06-27T12:24:53Z</dcterms:modified>
</cp:coreProperties>
</file>